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342" r:id="rId2"/>
    <p:sldId id="347" r:id="rId3"/>
    <p:sldId id="348" r:id="rId4"/>
    <p:sldId id="364" r:id="rId5"/>
    <p:sldId id="378" r:id="rId6"/>
    <p:sldId id="349" r:id="rId7"/>
    <p:sldId id="352" r:id="rId8"/>
    <p:sldId id="350" r:id="rId9"/>
    <p:sldId id="376" r:id="rId10"/>
    <p:sldId id="379" r:id="rId11"/>
    <p:sldId id="353" r:id="rId12"/>
    <p:sldId id="365" r:id="rId13"/>
    <p:sldId id="366" r:id="rId14"/>
    <p:sldId id="354" r:id="rId15"/>
    <p:sldId id="368" r:id="rId16"/>
    <p:sldId id="369" r:id="rId17"/>
    <p:sldId id="370" r:id="rId18"/>
    <p:sldId id="371" r:id="rId19"/>
    <p:sldId id="372" r:id="rId20"/>
    <p:sldId id="373" r:id="rId21"/>
    <p:sldId id="374" r:id="rId22"/>
    <p:sldId id="377" r:id="rId23"/>
    <p:sldId id="280" r:id="rId24"/>
  </p:sldIdLst>
  <p:sldSz cx="18288000" cy="10287000"/>
  <p:notesSz cx="6858000" cy="9144000"/>
  <p:defaultTextStyle>
    <a:defPPr>
      <a:defRPr lang="en-US"/>
    </a:defPPr>
    <a:lvl1pPr marL="0" algn="l" defTabSz="1371191" rtl="0" eaLnBrk="1" latinLnBrk="0" hangingPunct="1">
      <a:defRPr sz="2700" kern="1200">
        <a:solidFill>
          <a:schemeClr val="tx1"/>
        </a:solidFill>
        <a:latin typeface="+mn-lt"/>
        <a:ea typeface="+mn-ea"/>
        <a:cs typeface="+mn-cs"/>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3B7788D-C4C1-4FA4-BA3D-14A238813DB6}">
          <p14:sldIdLst>
            <p14:sldId id="342"/>
            <p14:sldId id="347"/>
          </p14:sldIdLst>
        </p14:section>
        <p14:section name="Importance + Context" id="{E27367D0-D50D-409F-AA04-E6A098E38FD7}">
          <p14:sldIdLst>
            <p14:sldId id="348"/>
            <p14:sldId id="364"/>
            <p14:sldId id="378"/>
            <p14:sldId id="349"/>
            <p14:sldId id="352"/>
            <p14:sldId id="350"/>
            <p14:sldId id="376"/>
            <p14:sldId id="379"/>
          </p14:sldIdLst>
        </p14:section>
        <p14:section name="Our study" id="{39D37658-7ADB-4DCF-958A-7413588E5B04}">
          <p14:sldIdLst>
            <p14:sldId id="353"/>
            <p14:sldId id="365"/>
            <p14:sldId id="366"/>
            <p14:sldId id="354"/>
            <p14:sldId id="368"/>
          </p14:sldIdLst>
        </p14:section>
        <p14:section name="Our findings" id="{5BD67F71-154A-4BC9-886F-BD0FC86F8CD3}">
          <p14:sldIdLst>
            <p14:sldId id="369"/>
            <p14:sldId id="370"/>
            <p14:sldId id="371"/>
            <p14:sldId id="372"/>
            <p14:sldId id="373"/>
          </p14:sldIdLst>
        </p14:section>
        <p14:section name="Conclusion" id="{040DE007-720D-49AD-BBB8-BB934E8CB3D4}">
          <p14:sldIdLst>
            <p14:sldId id="374"/>
            <p14:sldId id="377"/>
            <p14:sldId id="280"/>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DOK" initials="K" lastIdx="0" clrIdx="0"/>
  <p:cmAuthor id="2" name="Karen Freeman" initials="KF" lastIdx="11" clrIdx="1">
    <p:extLst>
      <p:ext uri="{19B8F6BF-5375-455C-9EA6-DF929625EA0E}">
        <p15:presenceInfo xmlns:p15="http://schemas.microsoft.com/office/powerpoint/2012/main" userId="S::Karen.Freeman@justice.nsw.gov.au::4f05a8c9-cbe0-495b-8115-dce962b10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4F408E"/>
    <a:srgbClr val="FFBB00"/>
    <a:srgbClr val="1C1B3D"/>
    <a:srgbClr val="453977"/>
    <a:srgbClr val="2185C9"/>
    <a:srgbClr val="1F397F"/>
    <a:srgbClr val="2160AF"/>
    <a:srgbClr val="213E7C"/>
    <a:srgbClr val="219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BA631-1D00-4A81-994A-1C46B42DB478}" v="20" dt="2021-07-12T23:39:13.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1" autoAdjust="0"/>
    <p:restoredTop sz="94421" autoAdjust="0"/>
  </p:normalViewPr>
  <p:slideViewPr>
    <p:cSldViewPr snapToGrid="0">
      <p:cViewPr varScale="1">
        <p:scale>
          <a:sx n="67" d="100"/>
          <a:sy n="67" d="100"/>
        </p:scale>
        <p:origin x="108" y="1578"/>
      </p:cViewPr>
      <p:guideLst>
        <p:guide orient="horz" pos="3240"/>
        <p:guide pos="5760"/>
      </p:guideLst>
    </p:cSldViewPr>
  </p:slideViewPr>
  <p:outlineViewPr>
    <p:cViewPr>
      <p:scale>
        <a:sx n="33" d="100"/>
        <a:sy n="33" d="100"/>
      </p:scale>
      <p:origin x="0" y="-54"/>
    </p:cViewPr>
  </p:outlineViewPr>
  <p:notesTextViewPr>
    <p:cViewPr>
      <p:scale>
        <a:sx n="1" d="1"/>
        <a:sy n="1" d="1"/>
      </p:scale>
      <p:origin x="0" y="0"/>
    </p:cViewPr>
  </p:notesTextViewPr>
  <p:notesViewPr>
    <p:cSldViewPr snapToGrid="0">
      <p:cViewPr varScale="1">
        <p:scale>
          <a:sx n="54" d="100"/>
          <a:sy n="54" d="100"/>
        </p:scale>
        <p:origin x="282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Freeman" userId="4f05a8c9-cbe0-495b-8115-dce962b10796" providerId="ADAL" clId="{D30BA631-1D00-4A81-994A-1C46B42DB478}"/>
    <pc:docChg chg="undo custSel delSld modSld modSection">
      <pc:chgData name="Karen Freeman" userId="4f05a8c9-cbe0-495b-8115-dce962b10796" providerId="ADAL" clId="{D30BA631-1D00-4A81-994A-1C46B42DB478}" dt="2021-07-12T23:40:15.538" v="389" actId="1076"/>
      <pc:docMkLst>
        <pc:docMk/>
      </pc:docMkLst>
      <pc:sldChg chg="delSp modSp mod">
        <pc:chgData name="Karen Freeman" userId="4f05a8c9-cbe0-495b-8115-dce962b10796" providerId="ADAL" clId="{D30BA631-1D00-4A81-994A-1C46B42DB478}" dt="2021-07-12T23:40:15.538" v="389" actId="1076"/>
        <pc:sldMkLst>
          <pc:docMk/>
          <pc:sldMk cId="1286738664" sldId="280"/>
        </pc:sldMkLst>
        <pc:spChg chg="mod">
          <ac:chgData name="Karen Freeman" userId="4f05a8c9-cbe0-495b-8115-dce962b10796" providerId="ADAL" clId="{D30BA631-1D00-4A81-994A-1C46B42DB478}" dt="2021-07-12T23:40:15.538" v="389" actId="1076"/>
          <ac:spMkLst>
            <pc:docMk/>
            <pc:sldMk cId="1286738664" sldId="280"/>
            <ac:spMk id="13" creationId="{C1FE60CF-97DC-4F5A-A60A-78D8C539DDDC}"/>
          </ac:spMkLst>
        </pc:spChg>
        <pc:spChg chg="topLvl">
          <ac:chgData name="Karen Freeman" userId="4f05a8c9-cbe0-495b-8115-dce962b10796" providerId="ADAL" clId="{D30BA631-1D00-4A81-994A-1C46B42DB478}" dt="2021-07-12T23:40:04.356" v="388" actId="478"/>
          <ac:spMkLst>
            <pc:docMk/>
            <pc:sldMk cId="1286738664" sldId="280"/>
            <ac:spMk id="26" creationId="{CD679FF4-8D44-42CD-81A4-0D70C09A03EB}"/>
          </ac:spMkLst>
        </pc:spChg>
        <pc:spChg chg="del topLvl">
          <ac:chgData name="Karen Freeman" userId="4f05a8c9-cbe0-495b-8115-dce962b10796" providerId="ADAL" clId="{D30BA631-1D00-4A81-994A-1C46B42DB478}" dt="2021-07-12T23:40:04.356" v="388" actId="478"/>
          <ac:spMkLst>
            <pc:docMk/>
            <pc:sldMk cId="1286738664" sldId="280"/>
            <ac:spMk id="27" creationId="{3DC5DA97-F3AC-42C6-B522-DD93A7117D8D}"/>
          </ac:spMkLst>
        </pc:spChg>
        <pc:grpChg chg="del">
          <ac:chgData name="Karen Freeman" userId="4f05a8c9-cbe0-495b-8115-dce962b10796" providerId="ADAL" clId="{D30BA631-1D00-4A81-994A-1C46B42DB478}" dt="2021-07-12T23:40:04.356" v="388" actId="478"/>
          <ac:grpSpMkLst>
            <pc:docMk/>
            <pc:sldMk cId="1286738664" sldId="280"/>
            <ac:grpSpMk id="41" creationId="{821B041C-99D3-4C81-BEA2-AAFBBC8B393B}"/>
          </ac:grpSpMkLst>
        </pc:grpChg>
      </pc:sldChg>
      <pc:sldChg chg="del">
        <pc:chgData name="Karen Freeman" userId="4f05a8c9-cbe0-495b-8115-dce962b10796" providerId="ADAL" clId="{D30BA631-1D00-4A81-994A-1C46B42DB478}" dt="2021-07-12T23:39:03.953" v="387" actId="2696"/>
        <pc:sldMkLst>
          <pc:docMk/>
          <pc:sldMk cId="2349211309" sldId="336"/>
        </pc:sldMkLst>
      </pc:sldChg>
      <pc:sldChg chg="addCm delCm modCm">
        <pc:chgData name="Karen Freeman" userId="4f05a8c9-cbe0-495b-8115-dce962b10796" providerId="ADAL" clId="{D30BA631-1D00-4A81-994A-1C46B42DB478}" dt="2021-07-12T23:10:55.656" v="19" actId="1592"/>
        <pc:sldMkLst>
          <pc:docMk/>
          <pc:sldMk cId="4007056015" sldId="350"/>
        </pc:sldMkLst>
      </pc:sldChg>
      <pc:sldChg chg="addCm modCm">
        <pc:chgData name="Karen Freeman" userId="4f05a8c9-cbe0-495b-8115-dce962b10796" providerId="ADAL" clId="{D30BA631-1D00-4A81-994A-1C46B42DB478}" dt="2021-07-12T23:07:10.665" v="13"/>
        <pc:sldMkLst>
          <pc:docMk/>
          <pc:sldMk cId="2669757371" sldId="352"/>
        </pc:sldMkLst>
      </pc:sldChg>
      <pc:sldChg chg="addSp delSp modSp mod addCm modCm">
        <pc:chgData name="Karen Freeman" userId="4f05a8c9-cbe0-495b-8115-dce962b10796" providerId="ADAL" clId="{D30BA631-1D00-4A81-994A-1C46B42DB478}" dt="2021-07-12T23:05:30.203" v="11"/>
        <pc:sldMkLst>
          <pc:docMk/>
          <pc:sldMk cId="3444447015" sldId="364"/>
        </pc:sldMkLst>
        <pc:spChg chg="add mod">
          <ac:chgData name="Karen Freeman" userId="4f05a8c9-cbe0-495b-8115-dce962b10796" providerId="ADAL" clId="{D30BA631-1D00-4A81-994A-1C46B42DB478}" dt="2021-07-12T23:04:48.771" v="10" actId="14100"/>
          <ac:spMkLst>
            <pc:docMk/>
            <pc:sldMk cId="3444447015" sldId="364"/>
            <ac:spMk id="4" creationId="{FB216350-2809-4295-9BE2-19507A3B442E}"/>
          </ac:spMkLst>
        </pc:spChg>
        <pc:inkChg chg="add del">
          <ac:chgData name="Karen Freeman" userId="4f05a8c9-cbe0-495b-8115-dce962b10796" providerId="ADAL" clId="{D30BA631-1D00-4A81-994A-1C46B42DB478}" dt="2021-07-12T23:04:12.847" v="3" actId="9405"/>
          <ac:inkMkLst>
            <pc:docMk/>
            <pc:sldMk cId="3444447015" sldId="364"/>
            <ac:inkMk id="2" creationId="{A29716C2-DFDE-49EC-9BA2-E3AF2724AFA0}"/>
          </ac:inkMkLst>
        </pc:inkChg>
      </pc:sldChg>
      <pc:sldChg chg="addCm delCm modCm">
        <pc:chgData name="Karen Freeman" userId="4f05a8c9-cbe0-495b-8115-dce962b10796" providerId="ADAL" clId="{D30BA631-1D00-4A81-994A-1C46B42DB478}" dt="2021-07-12T23:17:09.467" v="25"/>
        <pc:sldMkLst>
          <pc:docMk/>
          <pc:sldMk cId="2614537233" sldId="367"/>
        </pc:sldMkLst>
      </pc:sldChg>
      <pc:sldChg chg="delSp modSp mod addCm modCm">
        <pc:chgData name="Karen Freeman" userId="4f05a8c9-cbe0-495b-8115-dce962b10796" providerId="ADAL" clId="{D30BA631-1D00-4A81-994A-1C46B42DB478}" dt="2021-07-12T23:37:03.722" v="386" actId="14100"/>
        <pc:sldMkLst>
          <pc:docMk/>
          <pc:sldMk cId="4035843540" sldId="368"/>
        </pc:sldMkLst>
        <pc:spChg chg="mod">
          <ac:chgData name="Karen Freeman" userId="4f05a8c9-cbe0-495b-8115-dce962b10796" providerId="ADAL" clId="{D30BA631-1D00-4A81-994A-1C46B42DB478}" dt="2021-07-12T23:37:03.722" v="386" actId="14100"/>
          <ac:spMkLst>
            <pc:docMk/>
            <pc:sldMk cId="4035843540" sldId="368"/>
            <ac:spMk id="28" creationId="{00000000-0000-0000-0000-000000000000}"/>
          </ac:spMkLst>
        </pc:spChg>
        <pc:picChg chg="del">
          <ac:chgData name="Karen Freeman" userId="4f05a8c9-cbe0-495b-8115-dce962b10796" providerId="ADAL" clId="{D30BA631-1D00-4A81-994A-1C46B42DB478}" dt="2021-07-12T23:36:58.065" v="385" actId="478"/>
          <ac:picMkLst>
            <pc:docMk/>
            <pc:sldMk cId="4035843540" sldId="368"/>
            <ac:picMk id="7" creationId="{00000000-0000-0000-0000-000000000000}"/>
          </ac:picMkLst>
        </pc:picChg>
      </pc:sldChg>
      <pc:sldChg chg="modSp mod addCm modCm">
        <pc:chgData name="Karen Freeman" userId="4f05a8c9-cbe0-495b-8115-dce962b10796" providerId="ADAL" clId="{D30BA631-1D00-4A81-994A-1C46B42DB478}" dt="2021-07-12T23:22:04.633" v="32" actId="115"/>
        <pc:sldMkLst>
          <pc:docMk/>
          <pc:sldMk cId="682302674" sldId="369"/>
        </pc:sldMkLst>
        <pc:spChg chg="mod">
          <ac:chgData name="Karen Freeman" userId="4f05a8c9-cbe0-495b-8115-dce962b10796" providerId="ADAL" clId="{D30BA631-1D00-4A81-994A-1C46B42DB478}" dt="2021-07-12T23:22:04.633" v="32" actId="115"/>
          <ac:spMkLst>
            <pc:docMk/>
            <pc:sldMk cId="682302674" sldId="369"/>
            <ac:spMk id="9" creationId="{00000000-0000-0000-0000-000000000000}"/>
          </ac:spMkLst>
        </pc:spChg>
      </pc:sldChg>
      <pc:sldChg chg="modSp mod addCm modCm">
        <pc:chgData name="Karen Freeman" userId="4f05a8c9-cbe0-495b-8115-dce962b10796" providerId="ADAL" clId="{D30BA631-1D00-4A81-994A-1C46B42DB478}" dt="2021-07-12T23:25:46.381" v="40"/>
        <pc:sldMkLst>
          <pc:docMk/>
          <pc:sldMk cId="1911050125" sldId="370"/>
        </pc:sldMkLst>
        <pc:spChg chg="mod">
          <ac:chgData name="Karen Freeman" userId="4f05a8c9-cbe0-495b-8115-dce962b10796" providerId="ADAL" clId="{D30BA631-1D00-4A81-994A-1C46B42DB478}" dt="2021-07-12T23:22:17.584" v="33" actId="115"/>
          <ac:spMkLst>
            <pc:docMk/>
            <pc:sldMk cId="1911050125" sldId="370"/>
            <ac:spMk id="9" creationId="{00000000-0000-0000-0000-000000000000}"/>
          </ac:spMkLst>
        </pc:spChg>
      </pc:sldChg>
      <pc:sldChg chg="modSp mod">
        <pc:chgData name="Karen Freeman" userId="4f05a8c9-cbe0-495b-8115-dce962b10796" providerId="ADAL" clId="{D30BA631-1D00-4A81-994A-1C46B42DB478}" dt="2021-07-12T23:22:29.597" v="34" actId="115"/>
        <pc:sldMkLst>
          <pc:docMk/>
          <pc:sldMk cId="1594412794" sldId="371"/>
        </pc:sldMkLst>
        <pc:spChg chg="mod">
          <ac:chgData name="Karen Freeman" userId="4f05a8c9-cbe0-495b-8115-dce962b10796" providerId="ADAL" clId="{D30BA631-1D00-4A81-994A-1C46B42DB478}" dt="2021-07-12T23:22:29.597" v="34" actId="115"/>
          <ac:spMkLst>
            <pc:docMk/>
            <pc:sldMk cId="1594412794" sldId="371"/>
            <ac:spMk id="9" creationId="{00000000-0000-0000-0000-000000000000}"/>
          </ac:spMkLst>
        </pc:spChg>
      </pc:sldChg>
      <pc:sldChg chg="modSp mod">
        <pc:chgData name="Karen Freeman" userId="4f05a8c9-cbe0-495b-8115-dce962b10796" providerId="ADAL" clId="{D30BA631-1D00-4A81-994A-1C46B42DB478}" dt="2021-07-12T23:22:42.693" v="35" actId="115"/>
        <pc:sldMkLst>
          <pc:docMk/>
          <pc:sldMk cId="3438233108" sldId="372"/>
        </pc:sldMkLst>
        <pc:spChg chg="mod">
          <ac:chgData name="Karen Freeman" userId="4f05a8c9-cbe0-495b-8115-dce962b10796" providerId="ADAL" clId="{D30BA631-1D00-4A81-994A-1C46B42DB478}" dt="2021-07-12T23:22:42.693" v="35" actId="115"/>
          <ac:spMkLst>
            <pc:docMk/>
            <pc:sldMk cId="3438233108" sldId="372"/>
            <ac:spMk id="9" creationId="{00000000-0000-0000-0000-000000000000}"/>
          </ac:spMkLst>
        </pc:spChg>
      </pc:sldChg>
      <pc:sldChg chg="modSp mod addCm modCm">
        <pc:chgData name="Karen Freeman" userId="4f05a8c9-cbe0-495b-8115-dce962b10796" providerId="ADAL" clId="{D30BA631-1D00-4A81-994A-1C46B42DB478}" dt="2021-07-12T23:24:52.759" v="39"/>
        <pc:sldMkLst>
          <pc:docMk/>
          <pc:sldMk cId="3928614513" sldId="373"/>
        </pc:sldMkLst>
        <pc:spChg chg="mod">
          <ac:chgData name="Karen Freeman" userId="4f05a8c9-cbe0-495b-8115-dce962b10796" providerId="ADAL" clId="{D30BA631-1D00-4A81-994A-1C46B42DB478}" dt="2021-07-12T23:24:01.775" v="36" actId="115"/>
          <ac:spMkLst>
            <pc:docMk/>
            <pc:sldMk cId="3928614513" sldId="373"/>
            <ac:spMk id="9" creationId="{00000000-0000-0000-0000-000000000000}"/>
          </ac:spMkLst>
        </pc:spChg>
      </pc:sldChg>
      <pc:sldChg chg="modSp mod addCm modCm">
        <pc:chgData name="Karen Freeman" userId="4f05a8c9-cbe0-495b-8115-dce962b10796" providerId="ADAL" clId="{D30BA631-1D00-4A81-994A-1C46B42DB478}" dt="2021-07-12T23:36:27.763" v="384" actId="1076"/>
        <pc:sldMkLst>
          <pc:docMk/>
          <pc:sldMk cId="3085816516" sldId="375"/>
        </pc:sldMkLst>
        <pc:spChg chg="mod">
          <ac:chgData name="Karen Freeman" userId="4f05a8c9-cbe0-495b-8115-dce962b10796" providerId="ADAL" clId="{D30BA631-1D00-4A81-994A-1C46B42DB478}" dt="2021-07-12T23:36:27.763" v="384" actId="1076"/>
          <ac:spMkLst>
            <pc:docMk/>
            <pc:sldMk cId="3085816516" sldId="375"/>
            <ac:spMk id="24" creationId="{00000000-0000-0000-0000-000000000000}"/>
          </ac:spMkLst>
        </pc:spChg>
        <pc:spChg chg="mod">
          <ac:chgData name="Karen Freeman" userId="4f05a8c9-cbe0-495b-8115-dce962b10796" providerId="ADAL" clId="{D30BA631-1D00-4A81-994A-1C46B42DB478}" dt="2021-07-12T23:35:41.909" v="382" actId="12"/>
          <ac:spMkLst>
            <pc:docMk/>
            <pc:sldMk cId="3085816516" sldId="375"/>
            <ac:spMk id="27" creationId="{00000000-0000-0000-0000-000000000000}"/>
          </ac:spMkLst>
        </pc:spChg>
        <pc:spChg chg="mod">
          <ac:chgData name="Karen Freeman" userId="4f05a8c9-cbe0-495b-8115-dce962b10796" providerId="ADAL" clId="{D30BA631-1D00-4A81-994A-1C46B42DB478}" dt="2021-07-12T23:35:41.257" v="381" actId="12"/>
          <ac:spMkLst>
            <pc:docMk/>
            <pc:sldMk cId="3085816516" sldId="375"/>
            <ac:spMk id="30" creationId="{00000000-0000-0000-0000-000000000000}"/>
          </ac:spMkLst>
        </pc:spChg>
        <pc:grpChg chg="mod">
          <ac:chgData name="Karen Freeman" userId="4f05a8c9-cbe0-495b-8115-dce962b10796" providerId="ADAL" clId="{D30BA631-1D00-4A81-994A-1C46B42DB478}" dt="2021-07-12T23:34:26.884" v="363" actId="1076"/>
          <ac:grpSpMkLst>
            <pc:docMk/>
            <pc:sldMk cId="3085816516" sldId="375"/>
            <ac:grpSpMk id="26" creationId="{00000000-0000-0000-0000-000000000000}"/>
          </ac:grpSpMkLst>
        </pc:grpChg>
        <pc:picChg chg="mod">
          <ac:chgData name="Karen Freeman" userId="4f05a8c9-cbe0-495b-8115-dce962b10796" providerId="ADAL" clId="{D30BA631-1D00-4A81-994A-1C46B42DB478}" dt="2021-07-12T23:34:32.603" v="364" actId="1076"/>
          <ac:picMkLst>
            <pc:docMk/>
            <pc:sldMk cId="3085816516" sldId="375"/>
            <ac:picMk id="32" creationId="{00000000-0000-0000-0000-000000000000}"/>
          </ac:picMkLst>
        </pc:picChg>
        <pc:picChg chg="mod">
          <ac:chgData name="Karen Freeman" userId="4f05a8c9-cbe0-495b-8115-dce962b10796" providerId="ADAL" clId="{D30BA631-1D00-4A81-994A-1C46B42DB478}" dt="2021-07-12T23:34:44.141" v="367" actId="14100"/>
          <ac:picMkLst>
            <pc:docMk/>
            <pc:sldMk cId="3085816516" sldId="375"/>
            <ac:picMk id="3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4E53560-2D5B-42CF-97C6-0A8EDB2192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 xmlns:a16="http://schemas.microsoft.com/office/drawing/2014/main" id="{5212C5CB-4C95-4855-B8A5-75E2CFED79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D9A16D67-FC30-4435-9711-8D1DB68E2E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16AA7-BFEC-49F1-A112-B37CBA950EC2}" type="slidenum">
              <a:rPr lang="en-US" smtClean="0"/>
              <a:t>‹#›</a:t>
            </a:fld>
            <a:endParaRPr lang="en-US" dirty="0"/>
          </a:p>
        </p:txBody>
      </p:sp>
    </p:spTree>
    <p:extLst>
      <p:ext uri="{BB962C8B-B14F-4D97-AF65-F5344CB8AC3E}">
        <p14:creationId xmlns:p14="http://schemas.microsoft.com/office/powerpoint/2010/main" val="397117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1D66AB57-DA86-4631-A727-9D11EBB1C8B4}" type="datetimeFigureOut">
              <a:rPr lang="en-US" smtClean="0"/>
              <a:t>7/15/2021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667F5-7F68-46F4-8D5F-4BC84A747705}" type="slidenum">
              <a:rPr lang="en-US" smtClean="0"/>
              <a:t>‹#›</a:t>
            </a:fld>
            <a:endParaRPr lang="en-US" dirty="0"/>
          </a:p>
        </p:txBody>
      </p:sp>
    </p:spTree>
    <p:extLst>
      <p:ext uri="{BB962C8B-B14F-4D97-AF65-F5344CB8AC3E}">
        <p14:creationId xmlns:p14="http://schemas.microsoft.com/office/powerpoint/2010/main" val="1295912294"/>
      </p:ext>
    </p:extLst>
  </p:cSld>
  <p:clrMap bg1="lt1" tx1="dk1" bg2="lt2" tx2="dk2" accent1="accent1" accent2="accent2" accent3="accent3" accent4="accent4" accent5="accent5" accent6="accent6" hlink="hlink" folHlink="folHlink"/>
  <p:notesStyle>
    <a:lvl1pPr marL="0" algn="l" defTabSz="1371191" rtl="0" eaLnBrk="1" latinLnBrk="0" hangingPunct="1">
      <a:defRPr sz="1800" kern="1200">
        <a:solidFill>
          <a:schemeClr val="tx1"/>
        </a:solidFill>
        <a:latin typeface="+mn-lt"/>
        <a:ea typeface="+mn-ea"/>
        <a:cs typeface="+mn-cs"/>
      </a:defRPr>
    </a:lvl1pPr>
    <a:lvl2pPr marL="685593" algn="l" defTabSz="1371191" rtl="0" eaLnBrk="1" latinLnBrk="0" hangingPunct="1">
      <a:defRPr sz="1800" kern="1200">
        <a:solidFill>
          <a:schemeClr val="tx1"/>
        </a:solidFill>
        <a:latin typeface="+mn-lt"/>
        <a:ea typeface="+mn-ea"/>
        <a:cs typeface="+mn-cs"/>
      </a:defRPr>
    </a:lvl2pPr>
    <a:lvl3pPr marL="1371191" algn="l" defTabSz="1371191" rtl="0" eaLnBrk="1" latinLnBrk="0" hangingPunct="1">
      <a:defRPr sz="1800" kern="1200">
        <a:solidFill>
          <a:schemeClr val="tx1"/>
        </a:solidFill>
        <a:latin typeface="+mn-lt"/>
        <a:ea typeface="+mn-ea"/>
        <a:cs typeface="+mn-cs"/>
      </a:defRPr>
    </a:lvl3pPr>
    <a:lvl4pPr marL="2056784" algn="l" defTabSz="1371191" rtl="0" eaLnBrk="1" latinLnBrk="0" hangingPunct="1">
      <a:defRPr sz="1800" kern="1200">
        <a:solidFill>
          <a:schemeClr val="tx1"/>
        </a:solidFill>
        <a:latin typeface="+mn-lt"/>
        <a:ea typeface="+mn-ea"/>
        <a:cs typeface="+mn-cs"/>
      </a:defRPr>
    </a:lvl4pPr>
    <a:lvl5pPr marL="2742377" algn="l" defTabSz="1371191" rtl="0" eaLnBrk="1" latinLnBrk="0" hangingPunct="1">
      <a:defRPr sz="1800" kern="1200">
        <a:solidFill>
          <a:schemeClr val="tx1"/>
        </a:solidFill>
        <a:latin typeface="+mn-lt"/>
        <a:ea typeface="+mn-ea"/>
        <a:cs typeface="+mn-cs"/>
      </a:defRPr>
    </a:lvl5pPr>
    <a:lvl6pPr marL="3427973" algn="l" defTabSz="1371191" rtl="0" eaLnBrk="1" latinLnBrk="0" hangingPunct="1">
      <a:defRPr sz="1800" kern="1200">
        <a:solidFill>
          <a:schemeClr val="tx1"/>
        </a:solidFill>
        <a:latin typeface="+mn-lt"/>
        <a:ea typeface="+mn-ea"/>
        <a:cs typeface="+mn-cs"/>
      </a:defRPr>
    </a:lvl6pPr>
    <a:lvl7pPr marL="4113567" algn="l" defTabSz="1371191" rtl="0" eaLnBrk="1" latinLnBrk="0" hangingPunct="1">
      <a:defRPr sz="1800" kern="1200">
        <a:solidFill>
          <a:schemeClr val="tx1"/>
        </a:solidFill>
        <a:latin typeface="+mn-lt"/>
        <a:ea typeface="+mn-ea"/>
        <a:cs typeface="+mn-cs"/>
      </a:defRPr>
    </a:lvl7pPr>
    <a:lvl8pPr marL="4799160" algn="l" defTabSz="1371191" rtl="0" eaLnBrk="1" latinLnBrk="0" hangingPunct="1">
      <a:defRPr sz="1800" kern="1200">
        <a:solidFill>
          <a:schemeClr val="tx1"/>
        </a:solidFill>
        <a:latin typeface="+mn-lt"/>
        <a:ea typeface="+mn-ea"/>
        <a:cs typeface="+mn-cs"/>
      </a:defRPr>
    </a:lvl8pPr>
    <a:lvl9pPr marL="5484753" algn="l" defTabSz="137119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kern="1200" dirty="0">
                <a:solidFill>
                  <a:schemeClr val="tx1"/>
                </a:solidFill>
                <a:effectLst/>
                <a:latin typeface="+mn-lt"/>
                <a:ea typeface="+mn-ea"/>
                <a:cs typeface="+mn-cs"/>
              </a:rPr>
              <a:t>Barring any technical failures, the matter otherwise proceeds as if the defendant were present in person. The majority of courts and custodial facilities in NSW have AVL equipment available, allowing for defendants and witnesses to appear at court remotely.</a:t>
            </a:r>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4</a:t>
            </a:fld>
            <a:endParaRPr lang="en-US" dirty="0"/>
          </a:p>
        </p:txBody>
      </p:sp>
    </p:spTree>
    <p:extLst>
      <p:ext uri="{BB962C8B-B14F-4D97-AF65-F5344CB8AC3E}">
        <p14:creationId xmlns:p14="http://schemas.microsoft.com/office/powerpoint/2010/main" val="12154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20</a:t>
            </a:fld>
            <a:endParaRPr lang="en-US" dirty="0"/>
          </a:p>
        </p:txBody>
      </p:sp>
    </p:spTree>
    <p:extLst>
      <p:ext uri="{BB962C8B-B14F-4D97-AF65-F5344CB8AC3E}">
        <p14:creationId xmlns:p14="http://schemas.microsoft.com/office/powerpoint/2010/main" val="78545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21</a:t>
            </a:fld>
            <a:endParaRPr lang="en-US" dirty="0"/>
          </a:p>
        </p:txBody>
      </p:sp>
    </p:spTree>
    <p:extLst>
      <p:ext uri="{BB962C8B-B14F-4D97-AF65-F5344CB8AC3E}">
        <p14:creationId xmlns:p14="http://schemas.microsoft.com/office/powerpoint/2010/main" val="18921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22</a:t>
            </a:fld>
            <a:endParaRPr lang="en-US"/>
          </a:p>
        </p:txBody>
      </p:sp>
    </p:spTree>
    <p:extLst>
      <p:ext uri="{BB962C8B-B14F-4D97-AF65-F5344CB8AC3E}">
        <p14:creationId xmlns:p14="http://schemas.microsoft.com/office/powerpoint/2010/main" val="347475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67F5-7F68-46F4-8D5F-4BC84A747705}" type="slidenum">
              <a:rPr lang="en-US" smtClean="0"/>
              <a:t>23</a:t>
            </a:fld>
            <a:endParaRPr lang="en-US" dirty="0"/>
          </a:p>
        </p:txBody>
      </p:sp>
    </p:spTree>
    <p:extLst>
      <p:ext uri="{BB962C8B-B14F-4D97-AF65-F5344CB8AC3E}">
        <p14:creationId xmlns:p14="http://schemas.microsoft.com/office/powerpoint/2010/main" val="176426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kern="1200" dirty="0">
                <a:solidFill>
                  <a:schemeClr val="tx1"/>
                </a:solidFill>
                <a:effectLst/>
                <a:latin typeface="+mn-lt"/>
                <a:ea typeface="+mn-ea"/>
                <a:cs typeface="+mn-cs"/>
              </a:rPr>
              <a:t>Barring any technical failures, the matter otherwise proceeds as if the defendant were present in person. The majority of courts and custodial facilities in NSW have AVL equipment available, allowing for defendants and witnesses to appear at court remotely.</a:t>
            </a:r>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5</a:t>
            </a:fld>
            <a:endParaRPr lang="en-US" dirty="0"/>
          </a:p>
        </p:txBody>
      </p:sp>
    </p:spTree>
    <p:extLst>
      <p:ext uri="{BB962C8B-B14F-4D97-AF65-F5344CB8AC3E}">
        <p14:creationId xmlns:p14="http://schemas.microsoft.com/office/powerpoint/2010/main" val="269539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9</a:t>
            </a:fld>
            <a:endParaRPr lang="en-US" dirty="0"/>
          </a:p>
        </p:txBody>
      </p:sp>
    </p:spTree>
    <p:extLst>
      <p:ext uri="{BB962C8B-B14F-4D97-AF65-F5344CB8AC3E}">
        <p14:creationId xmlns:p14="http://schemas.microsoft.com/office/powerpoint/2010/main" val="394252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10</a:t>
            </a:fld>
            <a:endParaRPr lang="en-US" dirty="0"/>
          </a:p>
        </p:txBody>
      </p:sp>
    </p:spTree>
    <p:extLst>
      <p:ext uri="{BB962C8B-B14F-4D97-AF65-F5344CB8AC3E}">
        <p14:creationId xmlns:p14="http://schemas.microsoft.com/office/powerpoint/2010/main" val="148513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15</a:t>
            </a:fld>
            <a:endParaRPr lang="en-US" dirty="0"/>
          </a:p>
        </p:txBody>
      </p:sp>
    </p:spTree>
    <p:extLst>
      <p:ext uri="{BB962C8B-B14F-4D97-AF65-F5344CB8AC3E}">
        <p14:creationId xmlns:p14="http://schemas.microsoft.com/office/powerpoint/2010/main" val="297287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16</a:t>
            </a:fld>
            <a:endParaRPr lang="en-US" dirty="0"/>
          </a:p>
        </p:txBody>
      </p:sp>
    </p:spTree>
    <p:extLst>
      <p:ext uri="{BB962C8B-B14F-4D97-AF65-F5344CB8AC3E}">
        <p14:creationId xmlns:p14="http://schemas.microsoft.com/office/powerpoint/2010/main" val="204720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17</a:t>
            </a:fld>
            <a:endParaRPr lang="en-US" dirty="0"/>
          </a:p>
        </p:txBody>
      </p:sp>
    </p:spTree>
    <p:extLst>
      <p:ext uri="{BB962C8B-B14F-4D97-AF65-F5344CB8AC3E}">
        <p14:creationId xmlns:p14="http://schemas.microsoft.com/office/powerpoint/2010/main" val="252636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18</a:t>
            </a:fld>
            <a:endParaRPr lang="en-US" dirty="0"/>
          </a:p>
        </p:txBody>
      </p:sp>
    </p:spTree>
    <p:extLst>
      <p:ext uri="{BB962C8B-B14F-4D97-AF65-F5344CB8AC3E}">
        <p14:creationId xmlns:p14="http://schemas.microsoft.com/office/powerpoint/2010/main" val="277264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A667F5-7F68-46F4-8D5F-4BC84A747705}" type="slidenum">
              <a:rPr lang="en-US" smtClean="0"/>
              <a:t>19</a:t>
            </a:fld>
            <a:endParaRPr lang="en-US" dirty="0"/>
          </a:p>
        </p:txBody>
      </p:sp>
    </p:spTree>
    <p:extLst>
      <p:ext uri="{BB962C8B-B14F-4D97-AF65-F5344CB8AC3E}">
        <p14:creationId xmlns:p14="http://schemas.microsoft.com/office/powerpoint/2010/main" val="80554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60AD7C9A-7568-4746-A5A1-37A3513F6152}"/>
              </a:ext>
            </a:extLst>
          </p:cNvPr>
          <p:cNvSpPr>
            <a:spLocks noGrp="1"/>
          </p:cNvSpPr>
          <p:nvPr>
            <p:ph type="pic" sz="quarter" idx="10"/>
          </p:nvPr>
        </p:nvSpPr>
        <p:spPr>
          <a:xfrm>
            <a:off x="0" y="0"/>
            <a:ext cx="18288000" cy="10286999"/>
          </a:xfrm>
        </p:spPr>
        <p:txBody>
          <a:bodyPr>
            <a:normAutofit/>
          </a:bodyPr>
          <a:lstStyle>
            <a:lvl1pPr>
              <a:defRPr sz="2100"/>
            </a:lvl1pPr>
          </a:lstStyle>
          <a:p>
            <a:r>
              <a:rPr lang="en-US" dirty="0"/>
              <a:t>Click icon to add picture</a:t>
            </a:r>
          </a:p>
        </p:txBody>
      </p:sp>
    </p:spTree>
    <p:extLst>
      <p:ext uri="{BB962C8B-B14F-4D97-AF65-F5344CB8AC3E}">
        <p14:creationId xmlns:p14="http://schemas.microsoft.com/office/powerpoint/2010/main" val="151241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Flowchart: Document 11">
            <a:extLst>
              <a:ext uri="{FF2B5EF4-FFF2-40B4-BE49-F238E27FC236}">
                <a16:creationId xmlns="" xmlns:a16="http://schemas.microsoft.com/office/drawing/2014/main" id="{90ABE100-5DF9-4100-BB7B-B2CDD20660AE}"/>
              </a:ext>
            </a:extLst>
          </p:cNvPr>
          <p:cNvSpPr/>
          <p:nvPr userDrawn="1"/>
        </p:nvSpPr>
        <p:spPr>
          <a:xfrm>
            <a:off x="0" y="0"/>
            <a:ext cx="18288000" cy="5387010"/>
          </a:xfrm>
          <a:prstGeom prst="flowChartDocument">
            <a:avLst/>
          </a:prstGeom>
          <a:gradFill flip="none" rotWithShape="1">
            <a:gsLst>
              <a:gs pos="0">
                <a:srgbClr val="1C1B3D"/>
              </a:gs>
              <a:gs pos="86000">
                <a:srgbClr val="4F408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Oval 12">
            <a:extLst>
              <a:ext uri="{FF2B5EF4-FFF2-40B4-BE49-F238E27FC236}">
                <a16:creationId xmlns="" xmlns:a16="http://schemas.microsoft.com/office/drawing/2014/main" id="{AC3F2CCB-22EE-494D-8D53-9799FBE9FA7C}"/>
              </a:ext>
            </a:extLst>
          </p:cNvPr>
          <p:cNvSpPr/>
          <p:nvPr userDrawn="1"/>
        </p:nvSpPr>
        <p:spPr>
          <a:xfrm>
            <a:off x="16988742" y="417460"/>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 xmlns:a16="http://schemas.microsoft.com/office/drawing/2014/main" id="{DBC4F7F6-AAD4-4CDD-BC50-06B1DBB6FA57}"/>
              </a:ext>
            </a:extLst>
          </p:cNvPr>
          <p:cNvSpPr>
            <a:spLocks noGrp="1"/>
          </p:cNvSpPr>
          <p:nvPr>
            <p:ph type="sldNum" sz="quarter" idx="4"/>
          </p:nvPr>
        </p:nvSpPr>
        <p:spPr>
          <a:xfrm>
            <a:off x="16988742" y="484135"/>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23" name="Picture Placeholder 22">
            <a:extLst>
              <a:ext uri="{FF2B5EF4-FFF2-40B4-BE49-F238E27FC236}">
                <a16:creationId xmlns="" xmlns:a16="http://schemas.microsoft.com/office/drawing/2014/main" id="{545184E7-E261-4B0C-9635-9AB0DA21876B}"/>
              </a:ext>
            </a:extLst>
          </p:cNvPr>
          <p:cNvSpPr>
            <a:spLocks noGrp="1"/>
          </p:cNvSpPr>
          <p:nvPr>
            <p:ph type="pic" sz="quarter" idx="10"/>
          </p:nvPr>
        </p:nvSpPr>
        <p:spPr>
          <a:xfrm>
            <a:off x="999589" y="2565054"/>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6" name="Picture Placeholder 22">
            <a:extLst>
              <a:ext uri="{FF2B5EF4-FFF2-40B4-BE49-F238E27FC236}">
                <a16:creationId xmlns="" xmlns:a16="http://schemas.microsoft.com/office/drawing/2014/main" id="{7F07834A-71A5-44BA-B740-44149E82FF48}"/>
              </a:ext>
            </a:extLst>
          </p:cNvPr>
          <p:cNvSpPr>
            <a:spLocks noGrp="1"/>
          </p:cNvSpPr>
          <p:nvPr>
            <p:ph type="pic" sz="quarter" idx="13"/>
          </p:nvPr>
        </p:nvSpPr>
        <p:spPr>
          <a:xfrm>
            <a:off x="6655015" y="2562471"/>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7" name="Picture Placeholder 22">
            <a:extLst>
              <a:ext uri="{FF2B5EF4-FFF2-40B4-BE49-F238E27FC236}">
                <a16:creationId xmlns="" xmlns:a16="http://schemas.microsoft.com/office/drawing/2014/main" id="{BA479C75-5616-4F01-9BFF-834FF158BBDA}"/>
              </a:ext>
            </a:extLst>
          </p:cNvPr>
          <p:cNvSpPr>
            <a:spLocks noGrp="1"/>
          </p:cNvSpPr>
          <p:nvPr>
            <p:ph type="pic" sz="quarter" idx="14"/>
          </p:nvPr>
        </p:nvSpPr>
        <p:spPr>
          <a:xfrm>
            <a:off x="12310441" y="2562470"/>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8" name="Text Placeholder 2">
            <a:extLst>
              <a:ext uri="{FF2B5EF4-FFF2-40B4-BE49-F238E27FC236}">
                <a16:creationId xmlns="" xmlns:a16="http://schemas.microsoft.com/office/drawing/2014/main" id="{0CF0D917-52D9-7341-BDD8-75AA62F2E572}"/>
              </a:ext>
            </a:extLst>
          </p:cNvPr>
          <p:cNvSpPr>
            <a:spLocks noGrp="1"/>
          </p:cNvSpPr>
          <p:nvPr>
            <p:ph type="body" sz="quarter" idx="11"/>
          </p:nvPr>
        </p:nvSpPr>
        <p:spPr>
          <a:xfrm>
            <a:off x="999589" y="7648553"/>
            <a:ext cx="4899386" cy="1343048"/>
          </a:xfrm>
        </p:spPr>
        <p:txBody>
          <a:bodyPr/>
          <a:lstStyle/>
          <a:p>
            <a:pPr lvl="0"/>
            <a:r>
              <a:rPr lang="en-US"/>
              <a:t>Click to edit Master text styles</a:t>
            </a:r>
          </a:p>
        </p:txBody>
      </p:sp>
      <p:sp>
        <p:nvSpPr>
          <p:cNvPr id="9" name="Text Placeholder 4">
            <a:extLst>
              <a:ext uri="{FF2B5EF4-FFF2-40B4-BE49-F238E27FC236}">
                <a16:creationId xmlns="" xmlns:a16="http://schemas.microsoft.com/office/drawing/2014/main" id="{3AB50231-C1DF-5847-8B8B-7AD4FA176277}"/>
              </a:ext>
            </a:extLst>
          </p:cNvPr>
          <p:cNvSpPr>
            <a:spLocks noGrp="1"/>
          </p:cNvSpPr>
          <p:nvPr>
            <p:ph type="body" sz="quarter" idx="12"/>
          </p:nvPr>
        </p:nvSpPr>
        <p:spPr>
          <a:xfrm>
            <a:off x="999589"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0" name="Text Placeholder 2">
            <a:extLst>
              <a:ext uri="{FF2B5EF4-FFF2-40B4-BE49-F238E27FC236}">
                <a16:creationId xmlns="" xmlns:a16="http://schemas.microsoft.com/office/drawing/2014/main" id="{79C8EFE7-6571-714B-8CFA-82FDD1F0FCB6}"/>
              </a:ext>
            </a:extLst>
          </p:cNvPr>
          <p:cNvSpPr>
            <a:spLocks noGrp="1"/>
          </p:cNvSpPr>
          <p:nvPr>
            <p:ph type="body" sz="quarter" idx="15"/>
          </p:nvPr>
        </p:nvSpPr>
        <p:spPr>
          <a:xfrm>
            <a:off x="6739928" y="7648553"/>
            <a:ext cx="4899386" cy="1343048"/>
          </a:xfrm>
        </p:spPr>
        <p:txBody>
          <a:bodyPr/>
          <a:lstStyle/>
          <a:p>
            <a:pPr lvl="0"/>
            <a:r>
              <a:rPr lang="en-US"/>
              <a:t>Click to edit Master text styles</a:t>
            </a:r>
          </a:p>
        </p:txBody>
      </p:sp>
      <p:sp>
        <p:nvSpPr>
          <p:cNvPr id="11" name="Text Placeholder 4">
            <a:extLst>
              <a:ext uri="{FF2B5EF4-FFF2-40B4-BE49-F238E27FC236}">
                <a16:creationId xmlns="" xmlns:a16="http://schemas.microsoft.com/office/drawing/2014/main" id="{44D85C56-E3CB-3D4B-A324-CAA477E3C582}"/>
              </a:ext>
            </a:extLst>
          </p:cNvPr>
          <p:cNvSpPr>
            <a:spLocks noGrp="1"/>
          </p:cNvSpPr>
          <p:nvPr>
            <p:ph type="body" sz="quarter" idx="16"/>
          </p:nvPr>
        </p:nvSpPr>
        <p:spPr>
          <a:xfrm>
            <a:off x="6739928"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5" name="Text Placeholder 2">
            <a:extLst>
              <a:ext uri="{FF2B5EF4-FFF2-40B4-BE49-F238E27FC236}">
                <a16:creationId xmlns="" xmlns:a16="http://schemas.microsoft.com/office/drawing/2014/main" id="{DE982D87-34A7-A744-85FC-FA71FF63AD48}"/>
              </a:ext>
            </a:extLst>
          </p:cNvPr>
          <p:cNvSpPr>
            <a:spLocks noGrp="1"/>
          </p:cNvSpPr>
          <p:nvPr>
            <p:ph type="body" sz="quarter" idx="17"/>
          </p:nvPr>
        </p:nvSpPr>
        <p:spPr>
          <a:xfrm>
            <a:off x="12310441" y="7625615"/>
            <a:ext cx="4899386" cy="1343048"/>
          </a:xfrm>
        </p:spPr>
        <p:txBody>
          <a:bodyPr/>
          <a:lstStyle/>
          <a:p>
            <a:pPr lvl="0"/>
            <a:r>
              <a:rPr lang="en-US"/>
              <a:t>Click to edit Master text styles</a:t>
            </a:r>
          </a:p>
        </p:txBody>
      </p:sp>
      <p:sp>
        <p:nvSpPr>
          <p:cNvPr id="16" name="Text Placeholder 4">
            <a:extLst>
              <a:ext uri="{FF2B5EF4-FFF2-40B4-BE49-F238E27FC236}">
                <a16:creationId xmlns="" xmlns:a16="http://schemas.microsoft.com/office/drawing/2014/main" id="{F9A15589-9283-304A-B58C-55556EBA95DE}"/>
              </a:ext>
            </a:extLst>
          </p:cNvPr>
          <p:cNvSpPr>
            <a:spLocks noGrp="1"/>
          </p:cNvSpPr>
          <p:nvPr>
            <p:ph type="body" sz="quarter" idx="18"/>
          </p:nvPr>
        </p:nvSpPr>
        <p:spPr>
          <a:xfrm>
            <a:off x="12310441" y="6974043"/>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0803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F421D48C-A265-436A-AB8C-00A0BEB0DDB6}"/>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Picture Placeholder 11">
            <a:extLst>
              <a:ext uri="{FF2B5EF4-FFF2-40B4-BE49-F238E27FC236}">
                <a16:creationId xmlns="" xmlns:a16="http://schemas.microsoft.com/office/drawing/2014/main" id="{3BAC6D3C-E84D-4CA9-93C8-DAC945AE17F4}"/>
              </a:ext>
            </a:extLst>
          </p:cNvPr>
          <p:cNvSpPr>
            <a:spLocks noGrp="1"/>
          </p:cNvSpPr>
          <p:nvPr>
            <p:ph type="pic" sz="quarter" idx="10"/>
          </p:nvPr>
        </p:nvSpPr>
        <p:spPr>
          <a:xfrm>
            <a:off x="1455794" y="1595878"/>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12">
            <a:extLst>
              <a:ext uri="{FF2B5EF4-FFF2-40B4-BE49-F238E27FC236}">
                <a16:creationId xmlns="" xmlns:a16="http://schemas.microsoft.com/office/drawing/2014/main" id="{12797CA5-F8A6-40C1-B2AC-FEE48B1F3532}"/>
              </a:ext>
            </a:extLst>
          </p:cNvPr>
          <p:cNvSpPr>
            <a:spLocks noGrp="1"/>
          </p:cNvSpPr>
          <p:nvPr>
            <p:ph type="pic" sz="quarter" idx="11"/>
          </p:nvPr>
        </p:nvSpPr>
        <p:spPr>
          <a:xfrm>
            <a:off x="2848959" y="5486885"/>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13">
            <a:extLst>
              <a:ext uri="{FF2B5EF4-FFF2-40B4-BE49-F238E27FC236}">
                <a16:creationId xmlns="" xmlns:a16="http://schemas.microsoft.com/office/drawing/2014/main" id="{CE72BFCE-418E-4F05-9BD7-689E5A8F422B}"/>
              </a:ext>
            </a:extLst>
          </p:cNvPr>
          <p:cNvSpPr>
            <a:spLocks noGrp="1"/>
          </p:cNvSpPr>
          <p:nvPr>
            <p:ph type="pic" sz="quarter" idx="12"/>
          </p:nvPr>
        </p:nvSpPr>
        <p:spPr>
          <a:xfrm>
            <a:off x="8288526" y="15914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14">
            <a:extLst>
              <a:ext uri="{FF2B5EF4-FFF2-40B4-BE49-F238E27FC236}">
                <a16:creationId xmlns="" xmlns:a16="http://schemas.microsoft.com/office/drawing/2014/main" id="{80800FAD-C06B-4243-9286-A4B82CFBC838}"/>
              </a:ext>
            </a:extLst>
          </p:cNvPr>
          <p:cNvSpPr>
            <a:spLocks noGrp="1"/>
          </p:cNvSpPr>
          <p:nvPr>
            <p:ph type="pic" sz="quarter" idx="13"/>
          </p:nvPr>
        </p:nvSpPr>
        <p:spPr>
          <a:xfrm>
            <a:off x="9780939" y="55018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1" name="Oval 20">
            <a:extLst>
              <a:ext uri="{FF2B5EF4-FFF2-40B4-BE49-F238E27FC236}">
                <a16:creationId xmlns="" xmlns:a16="http://schemas.microsoft.com/office/drawing/2014/main" id="{6114F663-61C0-40B3-B129-0DE3518C4006}"/>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 xmlns:a16="http://schemas.microsoft.com/office/drawing/2014/main" id="{91DCCFB0-B655-4E86-B6E9-6664DB1815D8}"/>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dirty="0"/>
          </a:p>
        </p:txBody>
      </p:sp>
      <p:pic>
        <p:nvPicPr>
          <p:cNvPr id="10" name="Picture 9">
            <a:extLst>
              <a:ext uri="{FF2B5EF4-FFF2-40B4-BE49-F238E27FC236}">
                <a16:creationId xmlns="" xmlns:a16="http://schemas.microsoft.com/office/drawing/2014/main" id="{36102B73-770B-DE4A-9999-C7152BBC3226}"/>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25" name="Text Placeholder 2">
            <a:extLst>
              <a:ext uri="{FF2B5EF4-FFF2-40B4-BE49-F238E27FC236}">
                <a16:creationId xmlns="" xmlns:a16="http://schemas.microsoft.com/office/drawing/2014/main" id="{6B59C014-6AA4-014B-B826-5C179E9CAB64}"/>
              </a:ext>
            </a:extLst>
          </p:cNvPr>
          <p:cNvSpPr>
            <a:spLocks noGrp="1"/>
          </p:cNvSpPr>
          <p:nvPr>
            <p:ph type="body" sz="quarter" idx="14"/>
          </p:nvPr>
        </p:nvSpPr>
        <p:spPr>
          <a:xfrm>
            <a:off x="608443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6" name="Text Placeholder 4">
            <a:extLst>
              <a:ext uri="{FF2B5EF4-FFF2-40B4-BE49-F238E27FC236}">
                <a16:creationId xmlns="" xmlns:a16="http://schemas.microsoft.com/office/drawing/2014/main" id="{A51BDC24-0424-D641-9F07-EBE3F0B1CBFD}"/>
              </a:ext>
            </a:extLst>
          </p:cNvPr>
          <p:cNvSpPr>
            <a:spLocks noGrp="1"/>
          </p:cNvSpPr>
          <p:nvPr>
            <p:ph type="body" sz="quarter" idx="15" hasCustomPrompt="1"/>
          </p:nvPr>
        </p:nvSpPr>
        <p:spPr>
          <a:xfrm>
            <a:off x="608443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2" name="Text Placeholder 2">
            <a:extLst>
              <a:ext uri="{FF2B5EF4-FFF2-40B4-BE49-F238E27FC236}">
                <a16:creationId xmlns="" xmlns:a16="http://schemas.microsoft.com/office/drawing/2014/main" id="{83994F0A-B2D0-1E4B-91CA-ACC696F348C0}"/>
              </a:ext>
            </a:extLst>
          </p:cNvPr>
          <p:cNvSpPr>
            <a:spLocks noGrp="1"/>
          </p:cNvSpPr>
          <p:nvPr>
            <p:ph type="body" sz="quarter" idx="20"/>
          </p:nvPr>
        </p:nvSpPr>
        <p:spPr>
          <a:xfrm>
            <a:off x="1301641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3" name="Text Placeholder 4">
            <a:extLst>
              <a:ext uri="{FF2B5EF4-FFF2-40B4-BE49-F238E27FC236}">
                <a16:creationId xmlns="" xmlns:a16="http://schemas.microsoft.com/office/drawing/2014/main" id="{593101C9-899B-1143-8EBA-D690648F231D}"/>
              </a:ext>
            </a:extLst>
          </p:cNvPr>
          <p:cNvSpPr>
            <a:spLocks noGrp="1"/>
          </p:cNvSpPr>
          <p:nvPr>
            <p:ph type="body" sz="quarter" idx="21" hasCustomPrompt="1"/>
          </p:nvPr>
        </p:nvSpPr>
        <p:spPr>
          <a:xfrm>
            <a:off x="1301641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4" name="Text Placeholder 2">
            <a:extLst>
              <a:ext uri="{FF2B5EF4-FFF2-40B4-BE49-F238E27FC236}">
                <a16:creationId xmlns="" xmlns:a16="http://schemas.microsoft.com/office/drawing/2014/main" id="{E5D5E12F-E0C7-A645-BD3B-439A66844C30}"/>
              </a:ext>
            </a:extLst>
          </p:cNvPr>
          <p:cNvSpPr>
            <a:spLocks noGrp="1"/>
          </p:cNvSpPr>
          <p:nvPr>
            <p:ph type="body" sz="quarter" idx="22"/>
          </p:nvPr>
        </p:nvSpPr>
        <p:spPr>
          <a:xfrm>
            <a:off x="4691266"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5" name="Text Placeholder 4">
            <a:extLst>
              <a:ext uri="{FF2B5EF4-FFF2-40B4-BE49-F238E27FC236}">
                <a16:creationId xmlns="" xmlns:a16="http://schemas.microsoft.com/office/drawing/2014/main" id="{F2F18EA3-69D1-634F-9A5B-89D107FC7D50}"/>
              </a:ext>
            </a:extLst>
          </p:cNvPr>
          <p:cNvSpPr>
            <a:spLocks noGrp="1"/>
          </p:cNvSpPr>
          <p:nvPr>
            <p:ph type="body" sz="quarter" idx="23" hasCustomPrompt="1"/>
          </p:nvPr>
        </p:nvSpPr>
        <p:spPr>
          <a:xfrm>
            <a:off x="4691266"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6" name="Text Placeholder 2">
            <a:extLst>
              <a:ext uri="{FF2B5EF4-FFF2-40B4-BE49-F238E27FC236}">
                <a16:creationId xmlns="" xmlns:a16="http://schemas.microsoft.com/office/drawing/2014/main" id="{589390A1-EBC8-5846-B56A-ECE1B02645A4}"/>
              </a:ext>
            </a:extLst>
          </p:cNvPr>
          <p:cNvSpPr>
            <a:spLocks noGrp="1"/>
          </p:cNvSpPr>
          <p:nvPr>
            <p:ph type="body" sz="quarter" idx="24"/>
          </p:nvPr>
        </p:nvSpPr>
        <p:spPr>
          <a:xfrm>
            <a:off x="11523998"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7" name="Text Placeholder 4">
            <a:extLst>
              <a:ext uri="{FF2B5EF4-FFF2-40B4-BE49-F238E27FC236}">
                <a16:creationId xmlns="" xmlns:a16="http://schemas.microsoft.com/office/drawing/2014/main" id="{9A669339-54B0-1D43-AF22-29EC6D5AE355}"/>
              </a:ext>
            </a:extLst>
          </p:cNvPr>
          <p:cNvSpPr>
            <a:spLocks noGrp="1"/>
          </p:cNvSpPr>
          <p:nvPr>
            <p:ph type="body" sz="quarter" idx="25" hasCustomPrompt="1"/>
          </p:nvPr>
        </p:nvSpPr>
        <p:spPr>
          <a:xfrm>
            <a:off x="11523998"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18664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2A7C3909-F2CE-4FFC-A552-075FF08F6AC2}"/>
              </a:ext>
            </a:extLst>
          </p:cNvPr>
          <p:cNvSpPr>
            <a:spLocks noGrp="1"/>
          </p:cNvSpPr>
          <p:nvPr>
            <p:ph type="pic" sz="quarter" idx="10"/>
          </p:nvPr>
        </p:nvSpPr>
        <p:spPr>
          <a:xfrm>
            <a:off x="121920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4" name="Picture Placeholder 4">
            <a:extLst>
              <a:ext uri="{FF2B5EF4-FFF2-40B4-BE49-F238E27FC236}">
                <a16:creationId xmlns="" xmlns:a16="http://schemas.microsoft.com/office/drawing/2014/main" id="{B29BB7E0-6B9A-433A-877F-C0094FBAD4F7}"/>
              </a:ext>
            </a:extLst>
          </p:cNvPr>
          <p:cNvSpPr>
            <a:spLocks noGrp="1"/>
          </p:cNvSpPr>
          <p:nvPr>
            <p:ph type="pic" sz="quarter" idx="11"/>
          </p:nvPr>
        </p:nvSpPr>
        <p:spPr>
          <a:xfrm>
            <a:off x="4450080" y="500347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5" name="Picture Placeholder 4">
            <a:extLst>
              <a:ext uri="{FF2B5EF4-FFF2-40B4-BE49-F238E27FC236}">
                <a16:creationId xmlns="" xmlns:a16="http://schemas.microsoft.com/office/drawing/2014/main" id="{75061CC7-F112-42FA-9693-5642FFC9B351}"/>
              </a:ext>
            </a:extLst>
          </p:cNvPr>
          <p:cNvSpPr>
            <a:spLocks noGrp="1"/>
          </p:cNvSpPr>
          <p:nvPr>
            <p:ph type="pic" sz="quarter" idx="12"/>
          </p:nvPr>
        </p:nvSpPr>
        <p:spPr>
          <a:xfrm>
            <a:off x="768096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6" name="Picture Placeholder 4">
            <a:extLst>
              <a:ext uri="{FF2B5EF4-FFF2-40B4-BE49-F238E27FC236}">
                <a16:creationId xmlns="" xmlns:a16="http://schemas.microsoft.com/office/drawing/2014/main" id="{1F7F543E-BB5E-482C-B5F7-8ED901D578FC}"/>
              </a:ext>
            </a:extLst>
          </p:cNvPr>
          <p:cNvSpPr>
            <a:spLocks noGrp="1"/>
          </p:cNvSpPr>
          <p:nvPr>
            <p:ph type="pic" sz="quarter" idx="13"/>
          </p:nvPr>
        </p:nvSpPr>
        <p:spPr>
          <a:xfrm>
            <a:off x="10911840" y="504411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7" name="Picture Placeholder 4">
            <a:extLst>
              <a:ext uri="{FF2B5EF4-FFF2-40B4-BE49-F238E27FC236}">
                <a16:creationId xmlns="" xmlns:a16="http://schemas.microsoft.com/office/drawing/2014/main" id="{26D7386C-F3E3-4E26-8491-E2A27C537EBC}"/>
              </a:ext>
            </a:extLst>
          </p:cNvPr>
          <p:cNvSpPr>
            <a:spLocks noGrp="1"/>
          </p:cNvSpPr>
          <p:nvPr>
            <p:ph type="pic" sz="quarter" idx="14"/>
          </p:nvPr>
        </p:nvSpPr>
        <p:spPr>
          <a:xfrm>
            <a:off x="1414272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8" name="Rectangle 27">
            <a:extLst>
              <a:ext uri="{FF2B5EF4-FFF2-40B4-BE49-F238E27FC236}">
                <a16:creationId xmlns="" xmlns:a16="http://schemas.microsoft.com/office/drawing/2014/main" id="{122B7409-44CC-4947-9122-97B015B9967F}"/>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 xmlns:a16="http://schemas.microsoft.com/office/drawing/2014/main" id="{9502AB46-06AD-49BC-A94A-42F7FC1296BE}"/>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9" name="Text Placeholder 2">
            <a:extLst>
              <a:ext uri="{FF2B5EF4-FFF2-40B4-BE49-F238E27FC236}">
                <a16:creationId xmlns="" xmlns:a16="http://schemas.microsoft.com/office/drawing/2014/main" id="{FCDC7DFE-013B-1942-B5BA-E69A6583CA25}"/>
              </a:ext>
            </a:extLst>
          </p:cNvPr>
          <p:cNvSpPr>
            <a:spLocks noGrp="1"/>
          </p:cNvSpPr>
          <p:nvPr>
            <p:ph type="body" sz="quarter" idx="15"/>
          </p:nvPr>
        </p:nvSpPr>
        <p:spPr>
          <a:xfrm>
            <a:off x="973455"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0" name="Text Placeholder 4">
            <a:extLst>
              <a:ext uri="{FF2B5EF4-FFF2-40B4-BE49-F238E27FC236}">
                <a16:creationId xmlns="" xmlns:a16="http://schemas.microsoft.com/office/drawing/2014/main" id="{5959F10D-EAAE-8845-A33D-F742FFB2A5AE}"/>
              </a:ext>
            </a:extLst>
          </p:cNvPr>
          <p:cNvSpPr>
            <a:spLocks noGrp="1"/>
          </p:cNvSpPr>
          <p:nvPr>
            <p:ph type="body" sz="quarter" idx="16" hasCustomPrompt="1"/>
          </p:nvPr>
        </p:nvSpPr>
        <p:spPr>
          <a:xfrm>
            <a:off x="973455"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1" name="Text Placeholder 2">
            <a:extLst>
              <a:ext uri="{FF2B5EF4-FFF2-40B4-BE49-F238E27FC236}">
                <a16:creationId xmlns="" xmlns:a16="http://schemas.microsoft.com/office/drawing/2014/main" id="{D4D4092F-F989-6B44-8A78-2F371952E31E}"/>
              </a:ext>
            </a:extLst>
          </p:cNvPr>
          <p:cNvSpPr>
            <a:spLocks noGrp="1"/>
          </p:cNvSpPr>
          <p:nvPr>
            <p:ph type="body" sz="quarter" idx="20"/>
          </p:nvPr>
        </p:nvSpPr>
        <p:spPr>
          <a:xfrm>
            <a:off x="7555922"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2" name="Text Placeholder 4">
            <a:extLst>
              <a:ext uri="{FF2B5EF4-FFF2-40B4-BE49-F238E27FC236}">
                <a16:creationId xmlns="" xmlns:a16="http://schemas.microsoft.com/office/drawing/2014/main" id="{B108EFF3-0C59-344E-8499-E3A9BF12C408}"/>
              </a:ext>
            </a:extLst>
          </p:cNvPr>
          <p:cNvSpPr>
            <a:spLocks noGrp="1"/>
          </p:cNvSpPr>
          <p:nvPr>
            <p:ph type="body" sz="quarter" idx="21" hasCustomPrompt="1"/>
          </p:nvPr>
        </p:nvSpPr>
        <p:spPr>
          <a:xfrm>
            <a:off x="7555922"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3" name="Text Placeholder 2">
            <a:extLst>
              <a:ext uri="{FF2B5EF4-FFF2-40B4-BE49-F238E27FC236}">
                <a16:creationId xmlns="" xmlns:a16="http://schemas.microsoft.com/office/drawing/2014/main" id="{36C4FE31-0918-864C-A3C7-ADBBA508614D}"/>
              </a:ext>
            </a:extLst>
          </p:cNvPr>
          <p:cNvSpPr>
            <a:spLocks noGrp="1"/>
          </p:cNvSpPr>
          <p:nvPr>
            <p:ph type="body" sz="quarter" idx="22"/>
          </p:nvPr>
        </p:nvSpPr>
        <p:spPr>
          <a:xfrm>
            <a:off x="14022013" y="636411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4" name="Text Placeholder 4">
            <a:extLst>
              <a:ext uri="{FF2B5EF4-FFF2-40B4-BE49-F238E27FC236}">
                <a16:creationId xmlns="" xmlns:a16="http://schemas.microsoft.com/office/drawing/2014/main" id="{3952E0B7-1213-0D47-B90B-5E735B5F8994}"/>
              </a:ext>
            </a:extLst>
          </p:cNvPr>
          <p:cNvSpPr>
            <a:spLocks noGrp="1"/>
          </p:cNvSpPr>
          <p:nvPr>
            <p:ph type="body" sz="quarter" idx="23" hasCustomPrompt="1"/>
          </p:nvPr>
        </p:nvSpPr>
        <p:spPr>
          <a:xfrm>
            <a:off x="14022013" y="584583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5" name="Text Placeholder 2">
            <a:extLst>
              <a:ext uri="{FF2B5EF4-FFF2-40B4-BE49-F238E27FC236}">
                <a16:creationId xmlns="" xmlns:a16="http://schemas.microsoft.com/office/drawing/2014/main" id="{7D8EFAB9-CD88-3940-A493-6C03651CEECF}"/>
              </a:ext>
            </a:extLst>
          </p:cNvPr>
          <p:cNvSpPr>
            <a:spLocks noGrp="1"/>
          </p:cNvSpPr>
          <p:nvPr>
            <p:ph type="body" sz="quarter" idx="24"/>
          </p:nvPr>
        </p:nvSpPr>
        <p:spPr>
          <a:xfrm>
            <a:off x="10788967"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6" name="Text Placeholder 4">
            <a:extLst>
              <a:ext uri="{FF2B5EF4-FFF2-40B4-BE49-F238E27FC236}">
                <a16:creationId xmlns="" xmlns:a16="http://schemas.microsoft.com/office/drawing/2014/main" id="{197F2D19-AC07-8544-A6CD-662E1C27E315}"/>
              </a:ext>
            </a:extLst>
          </p:cNvPr>
          <p:cNvSpPr>
            <a:spLocks noGrp="1"/>
          </p:cNvSpPr>
          <p:nvPr>
            <p:ph type="body" sz="quarter" idx="25" hasCustomPrompt="1"/>
          </p:nvPr>
        </p:nvSpPr>
        <p:spPr>
          <a:xfrm>
            <a:off x="10788967"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7" name="Text Placeholder 2">
            <a:extLst>
              <a:ext uri="{FF2B5EF4-FFF2-40B4-BE49-F238E27FC236}">
                <a16:creationId xmlns="" xmlns:a16="http://schemas.microsoft.com/office/drawing/2014/main" id="{52EFBC51-6A1C-594C-824F-5782D95C49F3}"/>
              </a:ext>
            </a:extLst>
          </p:cNvPr>
          <p:cNvSpPr>
            <a:spLocks noGrp="1"/>
          </p:cNvSpPr>
          <p:nvPr>
            <p:ph type="body" sz="quarter" idx="26"/>
          </p:nvPr>
        </p:nvSpPr>
        <p:spPr>
          <a:xfrm>
            <a:off x="4318140"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8" name="Text Placeholder 4">
            <a:extLst>
              <a:ext uri="{FF2B5EF4-FFF2-40B4-BE49-F238E27FC236}">
                <a16:creationId xmlns="" xmlns:a16="http://schemas.microsoft.com/office/drawing/2014/main" id="{272C50BF-0738-3E4F-89EE-F1B83B49DC79}"/>
              </a:ext>
            </a:extLst>
          </p:cNvPr>
          <p:cNvSpPr>
            <a:spLocks noGrp="1"/>
          </p:cNvSpPr>
          <p:nvPr>
            <p:ph type="body" sz="quarter" idx="27" hasCustomPrompt="1"/>
          </p:nvPr>
        </p:nvSpPr>
        <p:spPr>
          <a:xfrm>
            <a:off x="4318140"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394694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65DF49B-CCAE-4ECB-8D14-273C5EF25359}"/>
              </a:ext>
            </a:extLst>
          </p:cNvPr>
          <p:cNvSpPr/>
          <p:nvPr userDrawn="1"/>
        </p:nvSpPr>
        <p:spPr>
          <a:xfrm>
            <a:off x="14264638" y="0"/>
            <a:ext cx="4023361" cy="6096000"/>
          </a:xfrm>
          <a:prstGeom prst="rect">
            <a:avLst/>
          </a:prstGeom>
          <a:gradFill flip="none" rotWithShape="1">
            <a:gsLst>
              <a:gs pos="0">
                <a:srgbClr val="4F408E"/>
              </a:gs>
              <a:gs pos="86000">
                <a:srgbClr val="1C1B3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 xmlns:a16="http://schemas.microsoft.com/office/drawing/2014/main" id="{2A7695ED-6481-49F2-8B97-DF13884F74EC}"/>
              </a:ext>
            </a:extLst>
          </p:cNvPr>
          <p:cNvSpPr>
            <a:spLocks noGrp="1"/>
          </p:cNvSpPr>
          <p:nvPr>
            <p:ph type="pic" sz="quarter" idx="10"/>
          </p:nvPr>
        </p:nvSpPr>
        <p:spPr>
          <a:xfrm>
            <a:off x="1676400" y="3219450"/>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 xmlns:a16="http://schemas.microsoft.com/office/drawing/2014/main" id="{A9CC241E-2C5B-47DE-94B4-44EB5DA26252}"/>
              </a:ext>
            </a:extLst>
          </p:cNvPr>
          <p:cNvSpPr>
            <a:spLocks noGrp="1"/>
          </p:cNvSpPr>
          <p:nvPr>
            <p:ph type="pic" sz="quarter" idx="11"/>
          </p:nvPr>
        </p:nvSpPr>
        <p:spPr>
          <a:xfrm>
            <a:off x="6925468" y="3219449"/>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 xmlns:a16="http://schemas.microsoft.com/office/drawing/2014/main" id="{4CA937D8-F08D-417F-B4BE-C1C1172CBDCE}"/>
              </a:ext>
            </a:extLst>
          </p:cNvPr>
          <p:cNvSpPr>
            <a:spLocks noGrp="1"/>
          </p:cNvSpPr>
          <p:nvPr>
            <p:ph type="pic" sz="quarter" idx="12"/>
          </p:nvPr>
        </p:nvSpPr>
        <p:spPr>
          <a:xfrm>
            <a:off x="12174536" y="3219448"/>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8" name="Rectangle 27">
            <a:extLst>
              <a:ext uri="{FF2B5EF4-FFF2-40B4-BE49-F238E27FC236}">
                <a16:creationId xmlns="" xmlns:a16="http://schemas.microsoft.com/office/drawing/2014/main" id="{122B7409-44CC-4947-9122-97B015B9967F}"/>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 xmlns:a16="http://schemas.microsoft.com/office/drawing/2014/main" id="{9502AB46-06AD-49BC-A94A-42F7FC1296BE}"/>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8" name="Text Placeholder 2">
            <a:extLst>
              <a:ext uri="{FF2B5EF4-FFF2-40B4-BE49-F238E27FC236}">
                <a16:creationId xmlns="" xmlns:a16="http://schemas.microsoft.com/office/drawing/2014/main" id="{3E0EE79D-EAE3-0145-A877-CB7828764C71}"/>
              </a:ext>
            </a:extLst>
          </p:cNvPr>
          <p:cNvSpPr>
            <a:spLocks noGrp="1"/>
          </p:cNvSpPr>
          <p:nvPr>
            <p:ph type="body" sz="quarter" idx="20"/>
          </p:nvPr>
        </p:nvSpPr>
        <p:spPr>
          <a:xfrm>
            <a:off x="1676400" y="8298073"/>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9" name="Text Placeholder 4">
            <a:extLst>
              <a:ext uri="{FF2B5EF4-FFF2-40B4-BE49-F238E27FC236}">
                <a16:creationId xmlns="" xmlns:a16="http://schemas.microsoft.com/office/drawing/2014/main" id="{F26DE984-3302-6744-9F42-33F509A23F1D}"/>
              </a:ext>
            </a:extLst>
          </p:cNvPr>
          <p:cNvSpPr>
            <a:spLocks noGrp="1"/>
          </p:cNvSpPr>
          <p:nvPr>
            <p:ph type="body" sz="quarter" idx="21" hasCustomPrompt="1"/>
          </p:nvPr>
        </p:nvSpPr>
        <p:spPr>
          <a:xfrm>
            <a:off x="1676400" y="7779798"/>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0" name="Text Placeholder 2">
            <a:extLst>
              <a:ext uri="{FF2B5EF4-FFF2-40B4-BE49-F238E27FC236}">
                <a16:creationId xmlns="" xmlns:a16="http://schemas.microsoft.com/office/drawing/2014/main" id="{1E66DD5C-EDAF-DE4E-8F3C-9952E57C3CC0}"/>
              </a:ext>
            </a:extLst>
          </p:cNvPr>
          <p:cNvSpPr>
            <a:spLocks noGrp="1"/>
          </p:cNvSpPr>
          <p:nvPr>
            <p:ph type="body" sz="quarter" idx="22"/>
          </p:nvPr>
        </p:nvSpPr>
        <p:spPr>
          <a:xfrm>
            <a:off x="6925468" y="8262650"/>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1" name="Text Placeholder 4">
            <a:extLst>
              <a:ext uri="{FF2B5EF4-FFF2-40B4-BE49-F238E27FC236}">
                <a16:creationId xmlns="" xmlns:a16="http://schemas.microsoft.com/office/drawing/2014/main" id="{FA87BBBE-D624-0B43-8630-B58316AF69E7}"/>
              </a:ext>
            </a:extLst>
          </p:cNvPr>
          <p:cNvSpPr>
            <a:spLocks noGrp="1"/>
          </p:cNvSpPr>
          <p:nvPr>
            <p:ph type="body" sz="quarter" idx="23" hasCustomPrompt="1"/>
          </p:nvPr>
        </p:nvSpPr>
        <p:spPr>
          <a:xfrm>
            <a:off x="6925468" y="7744375"/>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2" name="Text Placeholder 2">
            <a:extLst>
              <a:ext uri="{FF2B5EF4-FFF2-40B4-BE49-F238E27FC236}">
                <a16:creationId xmlns="" xmlns:a16="http://schemas.microsoft.com/office/drawing/2014/main" id="{C1E3808E-9E09-8540-86C8-C2F93849FED0}"/>
              </a:ext>
            </a:extLst>
          </p:cNvPr>
          <p:cNvSpPr>
            <a:spLocks noGrp="1"/>
          </p:cNvSpPr>
          <p:nvPr>
            <p:ph type="body" sz="quarter" idx="24"/>
          </p:nvPr>
        </p:nvSpPr>
        <p:spPr>
          <a:xfrm>
            <a:off x="12174536" y="8227227"/>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3" name="Text Placeholder 4">
            <a:extLst>
              <a:ext uri="{FF2B5EF4-FFF2-40B4-BE49-F238E27FC236}">
                <a16:creationId xmlns="" xmlns:a16="http://schemas.microsoft.com/office/drawing/2014/main" id="{693C98DD-E3EB-7C41-BFC2-EB9B106D41A2}"/>
              </a:ext>
            </a:extLst>
          </p:cNvPr>
          <p:cNvSpPr>
            <a:spLocks noGrp="1"/>
          </p:cNvSpPr>
          <p:nvPr>
            <p:ph type="body" sz="quarter" idx="25" hasCustomPrompt="1"/>
          </p:nvPr>
        </p:nvSpPr>
        <p:spPr>
          <a:xfrm>
            <a:off x="12174536" y="7708952"/>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77596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4D540880-650C-40BB-B031-386BF63A0BA5}"/>
              </a:ext>
            </a:extLst>
          </p:cNvPr>
          <p:cNvSpPr>
            <a:spLocks noGrp="1"/>
          </p:cNvSpPr>
          <p:nvPr>
            <p:ph type="pic" sz="quarter" idx="10"/>
          </p:nvPr>
        </p:nvSpPr>
        <p:spPr>
          <a:xfrm>
            <a:off x="12372428" y="1013443"/>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10">
            <a:extLst>
              <a:ext uri="{FF2B5EF4-FFF2-40B4-BE49-F238E27FC236}">
                <a16:creationId xmlns="" xmlns:a16="http://schemas.microsoft.com/office/drawing/2014/main" id="{8823A86B-527D-4630-8547-398384321B35}"/>
              </a:ext>
            </a:extLst>
          </p:cNvPr>
          <p:cNvSpPr>
            <a:spLocks noGrp="1"/>
          </p:cNvSpPr>
          <p:nvPr>
            <p:ph type="pic" sz="quarter" idx="11"/>
          </p:nvPr>
        </p:nvSpPr>
        <p:spPr>
          <a:xfrm>
            <a:off x="10411226" y="4574857"/>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3" name="Rectangle 2">
            <a:extLst>
              <a:ext uri="{FF2B5EF4-FFF2-40B4-BE49-F238E27FC236}">
                <a16:creationId xmlns="" xmlns:a16="http://schemas.microsoft.com/office/drawing/2014/main" id="{6465DF87-7712-4BF6-8ECA-A0BA53A0647F}"/>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val 3">
            <a:extLst>
              <a:ext uri="{FF2B5EF4-FFF2-40B4-BE49-F238E27FC236}">
                <a16:creationId xmlns="" xmlns:a16="http://schemas.microsoft.com/office/drawing/2014/main" id="{CD6FF301-37D2-4E38-82D7-B0A695BF20FF}"/>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 xmlns:a16="http://schemas.microsoft.com/office/drawing/2014/main" id="{FA66B94C-BBA9-4EB9-B3E5-DF8CBA760AA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8" name="Picture 7">
            <a:extLst>
              <a:ext uri="{FF2B5EF4-FFF2-40B4-BE49-F238E27FC236}">
                <a16:creationId xmlns="" xmlns:a16="http://schemas.microsoft.com/office/drawing/2014/main" id="{2A86D437-8641-064F-AD41-165DF1CBAC7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9" name="Text Placeholder 2">
            <a:extLst>
              <a:ext uri="{FF2B5EF4-FFF2-40B4-BE49-F238E27FC236}">
                <a16:creationId xmlns="" xmlns:a16="http://schemas.microsoft.com/office/drawing/2014/main" id="{8CB02F02-60E0-A64E-A451-0430553248F1}"/>
              </a:ext>
            </a:extLst>
          </p:cNvPr>
          <p:cNvSpPr>
            <a:spLocks noGrp="1"/>
          </p:cNvSpPr>
          <p:nvPr>
            <p:ph type="body" sz="quarter" idx="12"/>
          </p:nvPr>
        </p:nvSpPr>
        <p:spPr>
          <a:xfrm>
            <a:off x="3193539"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 xmlns:a16="http://schemas.microsoft.com/office/drawing/2014/main" id="{31C894AA-3353-374F-AB7E-3D955CF5A7AC}"/>
              </a:ext>
            </a:extLst>
          </p:cNvPr>
          <p:cNvSpPr>
            <a:spLocks noGrp="1"/>
          </p:cNvSpPr>
          <p:nvPr>
            <p:ph type="body" sz="quarter" idx="13"/>
          </p:nvPr>
        </p:nvSpPr>
        <p:spPr>
          <a:xfrm>
            <a:off x="3193539"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3807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Flowchart: Manual Input 8">
            <a:extLst>
              <a:ext uri="{FF2B5EF4-FFF2-40B4-BE49-F238E27FC236}">
                <a16:creationId xmlns="" xmlns:a16="http://schemas.microsoft.com/office/drawing/2014/main" id="{79DCED76-7422-476A-8A48-C7A523D5E3DA}"/>
              </a:ext>
            </a:extLst>
          </p:cNvPr>
          <p:cNvSpPr/>
          <p:nvPr userDrawn="1"/>
        </p:nvSpPr>
        <p:spPr>
          <a:xfrm rot="16200000" flipH="1">
            <a:off x="8363777" y="362784"/>
            <a:ext cx="10287001" cy="9561443"/>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 xmlns:a16="http://schemas.microsoft.com/office/drawing/2014/main" id="{57E5126A-6868-4221-84C5-8FA737DADD78}"/>
              </a:ext>
            </a:extLst>
          </p:cNvPr>
          <p:cNvSpPr>
            <a:spLocks noGrp="1"/>
          </p:cNvSpPr>
          <p:nvPr>
            <p:ph type="pic" sz="quarter" idx="10"/>
          </p:nvPr>
        </p:nvSpPr>
        <p:spPr>
          <a:xfrm>
            <a:off x="6301408" y="1088231"/>
            <a:ext cx="6162261" cy="8110538"/>
          </a:xfrm>
          <a:pattFill prst="pct5">
            <a:fgClr>
              <a:schemeClr val="accent1"/>
            </a:fgClr>
            <a:bgClr>
              <a:schemeClr val="bg1"/>
            </a:bgClr>
          </a:pattFill>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3" name="Rectangle 12">
            <a:extLst>
              <a:ext uri="{FF2B5EF4-FFF2-40B4-BE49-F238E27FC236}">
                <a16:creationId xmlns="" xmlns:a16="http://schemas.microsoft.com/office/drawing/2014/main" id="{08D47F80-29B4-4C0C-A5CD-EC1D877CE521}"/>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 xmlns:a16="http://schemas.microsoft.com/office/drawing/2014/main" id="{2CF1F23B-84D1-4D7F-A7D4-14326979B52C}"/>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7" name="Text Placeholder 2">
            <a:extLst>
              <a:ext uri="{FF2B5EF4-FFF2-40B4-BE49-F238E27FC236}">
                <a16:creationId xmlns="" xmlns:a16="http://schemas.microsoft.com/office/drawing/2014/main" id="{2B8EBFAC-449F-4447-83FA-9449DDD55720}"/>
              </a:ext>
            </a:extLst>
          </p:cNvPr>
          <p:cNvSpPr>
            <a:spLocks noGrp="1"/>
          </p:cNvSpPr>
          <p:nvPr>
            <p:ph type="body" sz="quarter" idx="11"/>
          </p:nvPr>
        </p:nvSpPr>
        <p:spPr>
          <a:xfrm>
            <a:off x="1472027" y="3436575"/>
            <a:ext cx="38746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 xmlns:a16="http://schemas.microsoft.com/office/drawing/2014/main" id="{13B56520-A9F2-944A-8450-07DFAB4A0D66}"/>
              </a:ext>
            </a:extLst>
          </p:cNvPr>
          <p:cNvSpPr>
            <a:spLocks noGrp="1"/>
          </p:cNvSpPr>
          <p:nvPr>
            <p:ph type="body" sz="quarter" idx="13"/>
          </p:nvPr>
        </p:nvSpPr>
        <p:spPr>
          <a:xfrm>
            <a:off x="1472027" y="2785004"/>
            <a:ext cx="387467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00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B64FC84E-9613-45ED-AB14-9DBA3A133AB2}"/>
              </a:ext>
            </a:extLst>
          </p:cNvPr>
          <p:cNvSpPr>
            <a:spLocks noGrp="1"/>
          </p:cNvSpPr>
          <p:nvPr>
            <p:ph type="pic" sz="quarter" idx="10"/>
          </p:nvPr>
        </p:nvSpPr>
        <p:spPr>
          <a:xfrm>
            <a:off x="-1"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8" name="Rectangle 7">
            <a:extLst>
              <a:ext uri="{FF2B5EF4-FFF2-40B4-BE49-F238E27FC236}">
                <a16:creationId xmlns="" xmlns:a16="http://schemas.microsoft.com/office/drawing/2014/main" id="{44119846-8ADE-4169-A43D-51F32762B07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 xmlns:a16="http://schemas.microsoft.com/office/drawing/2014/main" id="{A33BDC88-A71B-47DD-A7E2-DFEE06A72180}"/>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5" name="Text Placeholder 14">
            <a:extLst>
              <a:ext uri="{FF2B5EF4-FFF2-40B4-BE49-F238E27FC236}">
                <a16:creationId xmlns="" xmlns:a16="http://schemas.microsoft.com/office/drawing/2014/main" id="{A5C72A80-734F-2142-8178-7D16C483F8B9}"/>
              </a:ext>
            </a:extLst>
          </p:cNvPr>
          <p:cNvSpPr>
            <a:spLocks noGrp="1"/>
          </p:cNvSpPr>
          <p:nvPr>
            <p:ph type="body" sz="quarter" idx="11"/>
          </p:nvPr>
        </p:nvSpPr>
        <p:spPr>
          <a:xfrm>
            <a:off x="7669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6" name="Text Placeholder 14">
            <a:extLst>
              <a:ext uri="{FF2B5EF4-FFF2-40B4-BE49-F238E27FC236}">
                <a16:creationId xmlns="" xmlns:a16="http://schemas.microsoft.com/office/drawing/2014/main" id="{C606B681-0215-D14B-929A-FE8F0DA30168}"/>
              </a:ext>
            </a:extLst>
          </p:cNvPr>
          <p:cNvSpPr>
            <a:spLocks noGrp="1"/>
          </p:cNvSpPr>
          <p:nvPr>
            <p:ph type="body" sz="quarter" idx="12"/>
          </p:nvPr>
        </p:nvSpPr>
        <p:spPr>
          <a:xfrm>
            <a:off x="7669628" y="2977801"/>
            <a:ext cx="9449139"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760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B64FC84E-9613-45ED-AB14-9DBA3A133AB2}"/>
              </a:ext>
            </a:extLst>
          </p:cNvPr>
          <p:cNvSpPr>
            <a:spLocks noGrp="1"/>
          </p:cNvSpPr>
          <p:nvPr>
            <p:ph type="pic" sz="quarter" idx="10"/>
          </p:nvPr>
        </p:nvSpPr>
        <p:spPr>
          <a:xfrm>
            <a:off x="6244149" y="0"/>
            <a:ext cx="5799703"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6" name="Text Placeholder 2">
            <a:extLst>
              <a:ext uri="{FF2B5EF4-FFF2-40B4-BE49-F238E27FC236}">
                <a16:creationId xmlns="" xmlns:a16="http://schemas.microsoft.com/office/drawing/2014/main" id="{49F887B7-EC31-1745-A98B-507D6877FC51}"/>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 xmlns:a16="http://schemas.microsoft.com/office/drawing/2014/main" id="{09D50D47-3835-3146-B7C7-4AF0630642E6}"/>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8" name="Text Placeholder 2">
            <a:extLst>
              <a:ext uri="{FF2B5EF4-FFF2-40B4-BE49-F238E27FC236}">
                <a16:creationId xmlns="" xmlns:a16="http://schemas.microsoft.com/office/drawing/2014/main" id="{9E07542D-5DBA-D346-8A19-64D160FD531A}"/>
              </a:ext>
            </a:extLst>
          </p:cNvPr>
          <p:cNvSpPr>
            <a:spLocks noGrp="1"/>
          </p:cNvSpPr>
          <p:nvPr>
            <p:ph type="body" sz="quarter" idx="14"/>
          </p:nvPr>
        </p:nvSpPr>
        <p:spPr>
          <a:xfrm>
            <a:off x="12941301" y="3436575"/>
            <a:ext cx="4537230"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 xmlns:a16="http://schemas.microsoft.com/office/drawing/2014/main" id="{82B40ABD-3719-5347-A665-22AEA2FB2B73}"/>
              </a:ext>
            </a:extLst>
          </p:cNvPr>
          <p:cNvSpPr>
            <a:spLocks noGrp="1"/>
          </p:cNvSpPr>
          <p:nvPr>
            <p:ph type="body" sz="quarter" idx="15"/>
          </p:nvPr>
        </p:nvSpPr>
        <p:spPr>
          <a:xfrm>
            <a:off x="12941301" y="2785004"/>
            <a:ext cx="4537230"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87816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10B0A3A7-7B38-40A3-AEE5-F966C8185378}"/>
              </a:ext>
            </a:extLst>
          </p:cNvPr>
          <p:cNvSpPr>
            <a:spLocks noGrp="1"/>
          </p:cNvSpPr>
          <p:nvPr>
            <p:ph type="pic" sz="quarter" idx="10"/>
          </p:nvPr>
        </p:nvSpPr>
        <p:spPr>
          <a:xfrm>
            <a:off x="11827564"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5" name="Rectangle 4">
            <a:extLst>
              <a:ext uri="{FF2B5EF4-FFF2-40B4-BE49-F238E27FC236}">
                <a16:creationId xmlns="" xmlns:a16="http://schemas.microsoft.com/office/drawing/2014/main" id="{0C2C2126-C41F-45CD-B7D8-075D0BC57F1C}"/>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 xmlns:a16="http://schemas.microsoft.com/office/drawing/2014/main" id="{A16CB94C-3928-4083-8C4F-203DD6CA56C5}"/>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7" name="Text Placeholder 14">
            <a:extLst>
              <a:ext uri="{FF2B5EF4-FFF2-40B4-BE49-F238E27FC236}">
                <a16:creationId xmlns="" xmlns:a16="http://schemas.microsoft.com/office/drawing/2014/main" id="{DBE1DE64-F16E-8C49-8DFB-B682AC55BD20}"/>
              </a:ext>
            </a:extLst>
          </p:cNvPr>
          <p:cNvSpPr>
            <a:spLocks noGrp="1"/>
          </p:cNvSpPr>
          <p:nvPr>
            <p:ph type="body" sz="quarter" idx="11"/>
          </p:nvPr>
        </p:nvSpPr>
        <p:spPr>
          <a:xfrm>
            <a:off x="1433719"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 xmlns:a16="http://schemas.microsoft.com/office/drawing/2014/main" id="{BC46FA83-53A2-744B-8619-6FE69D08A7D5}"/>
              </a:ext>
            </a:extLst>
          </p:cNvPr>
          <p:cNvSpPr>
            <a:spLocks noGrp="1"/>
          </p:cNvSpPr>
          <p:nvPr>
            <p:ph type="body" sz="quarter" idx="12"/>
          </p:nvPr>
        </p:nvSpPr>
        <p:spPr>
          <a:xfrm>
            <a:off x="1433719" y="2977801"/>
            <a:ext cx="90562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894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2D0A9BAD-0BA3-497D-A348-3C000D48C8D0}"/>
              </a:ext>
            </a:extLst>
          </p:cNvPr>
          <p:cNvSpPr>
            <a:spLocks noGrp="1"/>
          </p:cNvSpPr>
          <p:nvPr>
            <p:ph type="pic" sz="quarter" idx="10"/>
          </p:nvPr>
        </p:nvSpPr>
        <p:spPr>
          <a:xfrm>
            <a:off x="1710055" y="2878138"/>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8">
            <a:extLst>
              <a:ext uri="{FF2B5EF4-FFF2-40B4-BE49-F238E27FC236}">
                <a16:creationId xmlns="" xmlns:a16="http://schemas.microsoft.com/office/drawing/2014/main" id="{E822572B-3F34-4DC2-AC05-EB6CB6D00524}"/>
              </a:ext>
            </a:extLst>
          </p:cNvPr>
          <p:cNvSpPr>
            <a:spLocks noGrp="1"/>
          </p:cNvSpPr>
          <p:nvPr>
            <p:ph type="pic" sz="quarter" idx="11"/>
          </p:nvPr>
        </p:nvSpPr>
        <p:spPr>
          <a:xfrm>
            <a:off x="560197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8">
            <a:extLst>
              <a:ext uri="{FF2B5EF4-FFF2-40B4-BE49-F238E27FC236}">
                <a16:creationId xmlns="" xmlns:a16="http://schemas.microsoft.com/office/drawing/2014/main" id="{7A28EA32-518D-4E65-BE6A-2C77D0BC65D4}"/>
              </a:ext>
            </a:extLst>
          </p:cNvPr>
          <p:cNvSpPr>
            <a:spLocks noGrp="1"/>
          </p:cNvSpPr>
          <p:nvPr>
            <p:ph type="pic" sz="quarter" idx="12"/>
          </p:nvPr>
        </p:nvSpPr>
        <p:spPr>
          <a:xfrm>
            <a:off x="9514207"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8">
            <a:extLst>
              <a:ext uri="{FF2B5EF4-FFF2-40B4-BE49-F238E27FC236}">
                <a16:creationId xmlns="" xmlns:a16="http://schemas.microsoft.com/office/drawing/2014/main" id="{45AFF35D-9011-47B3-9CA0-0ED5C747D1F3}"/>
              </a:ext>
            </a:extLst>
          </p:cNvPr>
          <p:cNvSpPr>
            <a:spLocks noGrp="1"/>
          </p:cNvSpPr>
          <p:nvPr>
            <p:ph type="pic" sz="quarter" idx="13"/>
          </p:nvPr>
        </p:nvSpPr>
        <p:spPr>
          <a:xfrm>
            <a:off x="1340612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3" name="Rectangle 2">
            <a:extLst>
              <a:ext uri="{FF2B5EF4-FFF2-40B4-BE49-F238E27FC236}">
                <a16:creationId xmlns="" xmlns:a16="http://schemas.microsoft.com/office/drawing/2014/main" id="{6CFD1707-0DE7-4335-A4A5-1E747FDAD8D6}"/>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 xmlns:a16="http://schemas.microsoft.com/office/drawing/2014/main" id="{22335604-30AF-47A9-A2B1-278D16D06ED6}"/>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11" name="Text Placeholder 2">
            <a:extLst>
              <a:ext uri="{FF2B5EF4-FFF2-40B4-BE49-F238E27FC236}">
                <a16:creationId xmlns="" xmlns:a16="http://schemas.microsoft.com/office/drawing/2014/main" id="{EC8DE610-CD18-3D46-86FA-DFBC400C8707}"/>
              </a:ext>
            </a:extLst>
          </p:cNvPr>
          <p:cNvSpPr>
            <a:spLocks noGrp="1"/>
          </p:cNvSpPr>
          <p:nvPr>
            <p:ph type="body" sz="quarter" idx="14"/>
          </p:nvPr>
        </p:nvSpPr>
        <p:spPr>
          <a:xfrm>
            <a:off x="1710055"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5" name="Text Placeholder 4">
            <a:extLst>
              <a:ext uri="{FF2B5EF4-FFF2-40B4-BE49-F238E27FC236}">
                <a16:creationId xmlns="" xmlns:a16="http://schemas.microsoft.com/office/drawing/2014/main" id="{3B3465E6-C500-9A4A-9CB0-8984520F3A2C}"/>
              </a:ext>
            </a:extLst>
          </p:cNvPr>
          <p:cNvSpPr>
            <a:spLocks noGrp="1"/>
          </p:cNvSpPr>
          <p:nvPr>
            <p:ph type="body" sz="quarter" idx="15" hasCustomPrompt="1"/>
          </p:nvPr>
        </p:nvSpPr>
        <p:spPr>
          <a:xfrm>
            <a:off x="1710055"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6" name="Text Placeholder 2">
            <a:extLst>
              <a:ext uri="{FF2B5EF4-FFF2-40B4-BE49-F238E27FC236}">
                <a16:creationId xmlns="" xmlns:a16="http://schemas.microsoft.com/office/drawing/2014/main" id="{C31F4791-5E7F-3940-B474-DA167311AC28}"/>
              </a:ext>
            </a:extLst>
          </p:cNvPr>
          <p:cNvSpPr>
            <a:spLocks noGrp="1"/>
          </p:cNvSpPr>
          <p:nvPr>
            <p:ph type="body" sz="quarter" idx="16"/>
          </p:nvPr>
        </p:nvSpPr>
        <p:spPr>
          <a:xfrm>
            <a:off x="5622294"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7" name="Text Placeholder 4">
            <a:extLst>
              <a:ext uri="{FF2B5EF4-FFF2-40B4-BE49-F238E27FC236}">
                <a16:creationId xmlns="" xmlns:a16="http://schemas.microsoft.com/office/drawing/2014/main" id="{27404E33-9148-6746-99D0-62D4DFAC97F3}"/>
              </a:ext>
            </a:extLst>
          </p:cNvPr>
          <p:cNvSpPr>
            <a:spLocks noGrp="1"/>
          </p:cNvSpPr>
          <p:nvPr>
            <p:ph type="body" sz="quarter" idx="17" hasCustomPrompt="1"/>
          </p:nvPr>
        </p:nvSpPr>
        <p:spPr>
          <a:xfrm>
            <a:off x="5622294"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8" name="Text Placeholder 2">
            <a:extLst>
              <a:ext uri="{FF2B5EF4-FFF2-40B4-BE49-F238E27FC236}">
                <a16:creationId xmlns="" xmlns:a16="http://schemas.microsoft.com/office/drawing/2014/main" id="{59012A40-7108-0D4B-96BC-82D418C62399}"/>
              </a:ext>
            </a:extLst>
          </p:cNvPr>
          <p:cNvSpPr>
            <a:spLocks noGrp="1"/>
          </p:cNvSpPr>
          <p:nvPr>
            <p:ph type="body" sz="quarter" idx="18"/>
          </p:nvPr>
        </p:nvSpPr>
        <p:spPr>
          <a:xfrm>
            <a:off x="9514207"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9" name="Text Placeholder 4">
            <a:extLst>
              <a:ext uri="{FF2B5EF4-FFF2-40B4-BE49-F238E27FC236}">
                <a16:creationId xmlns="" xmlns:a16="http://schemas.microsoft.com/office/drawing/2014/main" id="{4A478A63-C7D1-5640-BD14-4D92EC597C26}"/>
              </a:ext>
            </a:extLst>
          </p:cNvPr>
          <p:cNvSpPr>
            <a:spLocks noGrp="1"/>
          </p:cNvSpPr>
          <p:nvPr>
            <p:ph type="body" sz="quarter" idx="19" hasCustomPrompt="1"/>
          </p:nvPr>
        </p:nvSpPr>
        <p:spPr>
          <a:xfrm>
            <a:off x="9514207"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20" name="Text Placeholder 2">
            <a:extLst>
              <a:ext uri="{FF2B5EF4-FFF2-40B4-BE49-F238E27FC236}">
                <a16:creationId xmlns="" xmlns:a16="http://schemas.microsoft.com/office/drawing/2014/main" id="{3D333BDE-ECC3-1A46-90F3-31AF924156CB}"/>
              </a:ext>
            </a:extLst>
          </p:cNvPr>
          <p:cNvSpPr>
            <a:spLocks noGrp="1"/>
          </p:cNvSpPr>
          <p:nvPr>
            <p:ph type="body" sz="quarter" idx="20"/>
          </p:nvPr>
        </p:nvSpPr>
        <p:spPr>
          <a:xfrm>
            <a:off x="13406120"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1" name="Text Placeholder 4">
            <a:extLst>
              <a:ext uri="{FF2B5EF4-FFF2-40B4-BE49-F238E27FC236}">
                <a16:creationId xmlns="" xmlns:a16="http://schemas.microsoft.com/office/drawing/2014/main" id="{FE9BAEAC-D1C6-F749-8A81-E31F9ED921B6}"/>
              </a:ext>
            </a:extLst>
          </p:cNvPr>
          <p:cNvSpPr>
            <a:spLocks noGrp="1"/>
          </p:cNvSpPr>
          <p:nvPr>
            <p:ph type="body" sz="quarter" idx="21" hasCustomPrompt="1"/>
          </p:nvPr>
        </p:nvSpPr>
        <p:spPr>
          <a:xfrm>
            <a:off x="13406120"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47997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Flowchart: Manual Input 3">
            <a:extLst>
              <a:ext uri="{FF2B5EF4-FFF2-40B4-BE49-F238E27FC236}">
                <a16:creationId xmlns="" xmlns:a16="http://schemas.microsoft.com/office/drawing/2014/main" id="{CD6543A9-D84C-4419-B4CF-FC8214438730}"/>
              </a:ext>
            </a:extLst>
          </p:cNvPr>
          <p:cNvSpPr/>
          <p:nvPr userDrawn="1"/>
        </p:nvSpPr>
        <p:spPr>
          <a:xfrm rot="5400000">
            <a:off x="3132395" y="-3132397"/>
            <a:ext cx="10287003" cy="16551806"/>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 xmlns:a16="http://schemas.microsoft.com/office/drawing/2014/main"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dirty="0"/>
              <a:t>Click icon to add picture</a:t>
            </a:r>
          </a:p>
        </p:txBody>
      </p:sp>
    </p:spTree>
    <p:extLst>
      <p:ext uri="{BB962C8B-B14F-4D97-AF65-F5344CB8AC3E}">
        <p14:creationId xmlns:p14="http://schemas.microsoft.com/office/powerpoint/2010/main" val="5369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06D5E4A9-F53C-451D-89D8-96E4198143AC}"/>
              </a:ext>
            </a:extLst>
          </p:cNvPr>
          <p:cNvSpPr>
            <a:spLocks noGrp="1"/>
          </p:cNvSpPr>
          <p:nvPr>
            <p:ph type="pic" sz="quarter" idx="10"/>
          </p:nvPr>
        </p:nvSpPr>
        <p:spPr>
          <a:xfrm>
            <a:off x="2806700" y="1008063"/>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2" name="Picture Placeholder 4">
            <a:extLst>
              <a:ext uri="{FF2B5EF4-FFF2-40B4-BE49-F238E27FC236}">
                <a16:creationId xmlns="" xmlns:a16="http://schemas.microsoft.com/office/drawing/2014/main" id="{6AA0447E-E90C-435A-8B2E-3ED69DDB6DAD}"/>
              </a:ext>
            </a:extLst>
          </p:cNvPr>
          <p:cNvSpPr>
            <a:spLocks noGrp="1"/>
          </p:cNvSpPr>
          <p:nvPr>
            <p:ph type="pic" sz="quarter" idx="11"/>
          </p:nvPr>
        </p:nvSpPr>
        <p:spPr>
          <a:xfrm>
            <a:off x="7753676"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3" name="Picture Placeholder 4">
            <a:extLst>
              <a:ext uri="{FF2B5EF4-FFF2-40B4-BE49-F238E27FC236}">
                <a16:creationId xmlns="" xmlns:a16="http://schemas.microsoft.com/office/drawing/2014/main" id="{CB45CDE8-5BF3-44D2-B00C-C4529FCA0F1F}"/>
              </a:ext>
            </a:extLst>
          </p:cNvPr>
          <p:cNvSpPr>
            <a:spLocks noGrp="1"/>
          </p:cNvSpPr>
          <p:nvPr>
            <p:ph type="pic" sz="quarter" idx="12"/>
          </p:nvPr>
        </p:nvSpPr>
        <p:spPr>
          <a:xfrm>
            <a:off x="12701974"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4" name="Picture Placeholder 4">
            <a:extLst>
              <a:ext uri="{FF2B5EF4-FFF2-40B4-BE49-F238E27FC236}">
                <a16:creationId xmlns="" xmlns:a16="http://schemas.microsoft.com/office/drawing/2014/main" id="{D01A8D32-B5C0-4B27-A49F-6288BA3806DF}"/>
              </a:ext>
            </a:extLst>
          </p:cNvPr>
          <p:cNvSpPr>
            <a:spLocks noGrp="1"/>
          </p:cNvSpPr>
          <p:nvPr>
            <p:ph type="pic" sz="quarter" idx="13"/>
          </p:nvPr>
        </p:nvSpPr>
        <p:spPr>
          <a:xfrm>
            <a:off x="2805944"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5" name="Picture Placeholder 4">
            <a:extLst>
              <a:ext uri="{FF2B5EF4-FFF2-40B4-BE49-F238E27FC236}">
                <a16:creationId xmlns="" xmlns:a16="http://schemas.microsoft.com/office/drawing/2014/main" id="{6943F086-D731-481E-86E1-3C03E0FE50F1}"/>
              </a:ext>
            </a:extLst>
          </p:cNvPr>
          <p:cNvSpPr>
            <a:spLocks noGrp="1"/>
          </p:cNvSpPr>
          <p:nvPr>
            <p:ph type="pic" sz="quarter" idx="14"/>
          </p:nvPr>
        </p:nvSpPr>
        <p:spPr>
          <a:xfrm>
            <a:off x="7753676"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6" name="Picture Placeholder 4">
            <a:extLst>
              <a:ext uri="{FF2B5EF4-FFF2-40B4-BE49-F238E27FC236}">
                <a16:creationId xmlns="" xmlns:a16="http://schemas.microsoft.com/office/drawing/2014/main" id="{E22020AC-C641-48C1-B34A-9A0495C5D138}"/>
              </a:ext>
            </a:extLst>
          </p:cNvPr>
          <p:cNvSpPr>
            <a:spLocks noGrp="1"/>
          </p:cNvSpPr>
          <p:nvPr>
            <p:ph type="pic" sz="quarter" idx="15"/>
          </p:nvPr>
        </p:nvSpPr>
        <p:spPr>
          <a:xfrm>
            <a:off x="12701408"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0" name="Rectangle 9">
            <a:extLst>
              <a:ext uri="{FF2B5EF4-FFF2-40B4-BE49-F238E27FC236}">
                <a16:creationId xmlns="" xmlns:a16="http://schemas.microsoft.com/office/drawing/2014/main" id="{3576EE43-DA22-4C86-9993-178F5A87370E}"/>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 xmlns:a16="http://schemas.microsoft.com/office/drawing/2014/main" id="{399F0509-4EB3-498E-9CF7-B2D20A6BCA6C}"/>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 xmlns:a16="http://schemas.microsoft.com/office/drawing/2014/main" id="{18433781-2879-4374-A92D-E329553639C9}"/>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13" name="Picture 12">
            <a:extLst>
              <a:ext uri="{FF2B5EF4-FFF2-40B4-BE49-F238E27FC236}">
                <a16:creationId xmlns="" xmlns:a16="http://schemas.microsoft.com/office/drawing/2014/main" id="{1F2137D0-DFDF-AA4D-B7EF-13A43F063594}"/>
              </a:ext>
            </a:extLst>
          </p:cNvPr>
          <p:cNvPicPr>
            <a:picLocks noChangeAspect="1"/>
          </p:cNvPicPr>
          <p:nvPr userDrawn="1"/>
        </p:nvPicPr>
        <p:blipFill>
          <a:blip r:embed="rId2"/>
          <a:stretch>
            <a:fillRect/>
          </a:stretch>
        </p:blipFill>
        <p:spPr>
          <a:xfrm>
            <a:off x="389818" y="498844"/>
            <a:ext cx="1089732" cy="782936"/>
          </a:xfrm>
          <a:prstGeom prst="rect">
            <a:avLst/>
          </a:prstGeom>
        </p:spPr>
      </p:pic>
    </p:spTree>
    <p:extLst>
      <p:ext uri="{BB962C8B-B14F-4D97-AF65-F5344CB8AC3E}">
        <p14:creationId xmlns:p14="http://schemas.microsoft.com/office/powerpoint/2010/main" val="163994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Picture Placeholder 4">
            <a:extLst>
              <a:ext uri="{FF2B5EF4-FFF2-40B4-BE49-F238E27FC236}">
                <a16:creationId xmlns="" xmlns:a16="http://schemas.microsoft.com/office/drawing/2014/main" id="{D01A8D32-B5C0-4B27-A49F-6288BA3806DF}"/>
              </a:ext>
            </a:extLst>
          </p:cNvPr>
          <p:cNvSpPr>
            <a:spLocks noGrp="1"/>
          </p:cNvSpPr>
          <p:nvPr>
            <p:ph type="pic" sz="quarter" idx="13"/>
          </p:nvPr>
        </p:nvSpPr>
        <p:spPr>
          <a:xfrm>
            <a:off x="961828"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5" name="Picture Placeholder 4">
            <a:extLst>
              <a:ext uri="{FF2B5EF4-FFF2-40B4-BE49-F238E27FC236}">
                <a16:creationId xmlns="" xmlns:a16="http://schemas.microsoft.com/office/drawing/2014/main" id="{6943F086-D731-481E-86E1-3C03E0FE50F1}"/>
              </a:ext>
            </a:extLst>
          </p:cNvPr>
          <p:cNvSpPr>
            <a:spLocks noGrp="1"/>
          </p:cNvSpPr>
          <p:nvPr>
            <p:ph type="pic" sz="quarter" idx="14"/>
          </p:nvPr>
        </p:nvSpPr>
        <p:spPr>
          <a:xfrm>
            <a:off x="5909560"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6" name="Picture Placeholder 4">
            <a:extLst>
              <a:ext uri="{FF2B5EF4-FFF2-40B4-BE49-F238E27FC236}">
                <a16:creationId xmlns="" xmlns:a16="http://schemas.microsoft.com/office/drawing/2014/main" id="{E22020AC-C641-48C1-B34A-9A0495C5D138}"/>
              </a:ext>
            </a:extLst>
          </p:cNvPr>
          <p:cNvSpPr>
            <a:spLocks noGrp="1"/>
          </p:cNvSpPr>
          <p:nvPr>
            <p:ph type="pic" sz="quarter" idx="15"/>
          </p:nvPr>
        </p:nvSpPr>
        <p:spPr>
          <a:xfrm>
            <a:off x="10857292"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0" name="Rectangle 9">
            <a:extLst>
              <a:ext uri="{FF2B5EF4-FFF2-40B4-BE49-F238E27FC236}">
                <a16:creationId xmlns="" xmlns:a16="http://schemas.microsoft.com/office/drawing/2014/main" id="{3576EE43-DA22-4C86-9993-178F5A87370E}"/>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 xmlns:a16="http://schemas.microsoft.com/office/drawing/2014/main" id="{399F0509-4EB3-498E-9CF7-B2D20A6BCA6C}"/>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 xmlns:a16="http://schemas.microsoft.com/office/drawing/2014/main" id="{18433781-2879-4374-A92D-E329553639C9}"/>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5" name="Picture Placeholder 4">
            <a:extLst>
              <a:ext uri="{FF2B5EF4-FFF2-40B4-BE49-F238E27FC236}">
                <a16:creationId xmlns="" xmlns:a16="http://schemas.microsoft.com/office/drawing/2014/main" id="{06D5E4A9-F53C-451D-89D8-96E4198143AC}"/>
              </a:ext>
            </a:extLst>
          </p:cNvPr>
          <p:cNvSpPr>
            <a:spLocks noGrp="1"/>
          </p:cNvSpPr>
          <p:nvPr>
            <p:ph type="pic" sz="quarter" idx="10"/>
          </p:nvPr>
        </p:nvSpPr>
        <p:spPr>
          <a:xfrm>
            <a:off x="962584" y="1008063"/>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2" name="Picture Placeholder 4">
            <a:extLst>
              <a:ext uri="{FF2B5EF4-FFF2-40B4-BE49-F238E27FC236}">
                <a16:creationId xmlns="" xmlns:a16="http://schemas.microsoft.com/office/drawing/2014/main" id="{6AA0447E-E90C-435A-8B2E-3ED69DDB6DAD}"/>
              </a:ext>
            </a:extLst>
          </p:cNvPr>
          <p:cNvSpPr>
            <a:spLocks noGrp="1"/>
          </p:cNvSpPr>
          <p:nvPr>
            <p:ph type="pic" sz="quarter" idx="11"/>
          </p:nvPr>
        </p:nvSpPr>
        <p:spPr>
          <a:xfrm>
            <a:off x="5909560"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3" name="Picture Placeholder 4">
            <a:extLst>
              <a:ext uri="{FF2B5EF4-FFF2-40B4-BE49-F238E27FC236}">
                <a16:creationId xmlns="" xmlns:a16="http://schemas.microsoft.com/office/drawing/2014/main" id="{CB45CDE8-5BF3-44D2-B00C-C4529FCA0F1F}"/>
              </a:ext>
            </a:extLst>
          </p:cNvPr>
          <p:cNvSpPr>
            <a:spLocks noGrp="1"/>
          </p:cNvSpPr>
          <p:nvPr>
            <p:ph type="pic" sz="quarter" idx="12"/>
          </p:nvPr>
        </p:nvSpPr>
        <p:spPr>
          <a:xfrm>
            <a:off x="10857858"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pic>
        <p:nvPicPr>
          <p:cNvPr id="13" name="Picture 12">
            <a:extLst>
              <a:ext uri="{FF2B5EF4-FFF2-40B4-BE49-F238E27FC236}">
                <a16:creationId xmlns="" xmlns:a16="http://schemas.microsoft.com/office/drawing/2014/main" id="{26F046E6-1668-DD48-992B-83BC774CCF0C}"/>
              </a:ext>
            </a:extLst>
          </p:cNvPr>
          <p:cNvPicPr>
            <a:picLocks noChangeAspect="1"/>
          </p:cNvPicPr>
          <p:nvPr userDrawn="1"/>
        </p:nvPicPr>
        <p:blipFill>
          <a:blip r:embed="rId2"/>
          <a:stretch>
            <a:fillRect/>
          </a:stretch>
        </p:blipFill>
        <p:spPr>
          <a:xfrm>
            <a:off x="16849825" y="498844"/>
            <a:ext cx="1089732" cy="782936"/>
          </a:xfrm>
          <a:prstGeom prst="rect">
            <a:avLst/>
          </a:prstGeom>
        </p:spPr>
      </p:pic>
    </p:spTree>
    <p:extLst>
      <p:ext uri="{BB962C8B-B14F-4D97-AF65-F5344CB8AC3E}">
        <p14:creationId xmlns:p14="http://schemas.microsoft.com/office/powerpoint/2010/main" val="738625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FBDA61CD-057E-4280-A1E2-C27CB9E46CE9}"/>
              </a:ext>
            </a:extLst>
          </p:cNvPr>
          <p:cNvSpPr/>
          <p:nvPr userDrawn="1"/>
        </p:nvSpPr>
        <p:spPr>
          <a:xfrm>
            <a:off x="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 xmlns:a16="http://schemas.microsoft.com/office/drawing/2014/main" id="{E7CB5B85-23F1-439E-9BAE-00B0BC4B46EA}"/>
              </a:ext>
            </a:extLst>
          </p:cNvPr>
          <p:cNvSpPr>
            <a:spLocks noGrp="1"/>
          </p:cNvSpPr>
          <p:nvPr>
            <p:ph type="pic" sz="quarter" idx="10"/>
          </p:nvPr>
        </p:nvSpPr>
        <p:spPr>
          <a:xfrm>
            <a:off x="689666" y="825500"/>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7" name="Picture Placeholder 3">
            <a:extLst>
              <a:ext uri="{FF2B5EF4-FFF2-40B4-BE49-F238E27FC236}">
                <a16:creationId xmlns="" xmlns:a16="http://schemas.microsoft.com/office/drawing/2014/main" id="{8107BE95-E742-43AF-BBED-9F065460CB36}"/>
              </a:ext>
            </a:extLst>
          </p:cNvPr>
          <p:cNvSpPr>
            <a:spLocks noGrp="1"/>
          </p:cNvSpPr>
          <p:nvPr>
            <p:ph type="pic" sz="quarter" idx="11"/>
          </p:nvPr>
        </p:nvSpPr>
        <p:spPr>
          <a:xfrm>
            <a:off x="6003872"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8" name="Picture Placeholder 3">
            <a:extLst>
              <a:ext uri="{FF2B5EF4-FFF2-40B4-BE49-F238E27FC236}">
                <a16:creationId xmlns="" xmlns:a16="http://schemas.microsoft.com/office/drawing/2014/main" id="{51310411-4826-4D27-9F62-AFBAA0D782A9}"/>
              </a:ext>
            </a:extLst>
          </p:cNvPr>
          <p:cNvSpPr>
            <a:spLocks noGrp="1"/>
          </p:cNvSpPr>
          <p:nvPr>
            <p:ph type="pic" sz="quarter" idx="12"/>
          </p:nvPr>
        </p:nvSpPr>
        <p:spPr>
          <a:xfrm>
            <a:off x="6003872"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0" name="Rectangle 19">
            <a:extLst>
              <a:ext uri="{FF2B5EF4-FFF2-40B4-BE49-F238E27FC236}">
                <a16:creationId xmlns="" xmlns:a16="http://schemas.microsoft.com/office/drawing/2014/main" id="{0720F038-69F4-4FA6-AD57-EA683ABEAB33}"/>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Slide Number Placeholder 5">
            <a:extLst>
              <a:ext uri="{FF2B5EF4-FFF2-40B4-BE49-F238E27FC236}">
                <a16:creationId xmlns="" xmlns:a16="http://schemas.microsoft.com/office/drawing/2014/main" id="{ACDEF1A4-8009-489A-84AF-256709AE3C68}"/>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8" name="Text Placeholder 2">
            <a:extLst>
              <a:ext uri="{FF2B5EF4-FFF2-40B4-BE49-F238E27FC236}">
                <a16:creationId xmlns="" xmlns:a16="http://schemas.microsoft.com/office/drawing/2014/main" id="{96505E31-EF69-A549-9BA5-9BBFA8AD374D}"/>
              </a:ext>
            </a:extLst>
          </p:cNvPr>
          <p:cNvSpPr>
            <a:spLocks noGrp="1"/>
          </p:cNvSpPr>
          <p:nvPr>
            <p:ph type="body" sz="quarter" idx="13"/>
          </p:nvPr>
        </p:nvSpPr>
        <p:spPr>
          <a:xfrm>
            <a:off x="11740290" y="3436575"/>
            <a:ext cx="545342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 xmlns:a16="http://schemas.microsoft.com/office/drawing/2014/main" id="{F09C1E42-18C8-B44F-B0D6-178FE9379105}"/>
              </a:ext>
            </a:extLst>
          </p:cNvPr>
          <p:cNvSpPr>
            <a:spLocks noGrp="1"/>
          </p:cNvSpPr>
          <p:nvPr>
            <p:ph type="body" sz="quarter" idx="14"/>
          </p:nvPr>
        </p:nvSpPr>
        <p:spPr>
          <a:xfrm>
            <a:off x="11740290" y="2785004"/>
            <a:ext cx="545342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74404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3089DB5-FBC7-41E8-A92F-D02F769119AC}"/>
              </a:ext>
            </a:extLst>
          </p:cNvPr>
          <p:cNvSpPr/>
          <p:nvPr userDrawn="1"/>
        </p:nvSpPr>
        <p:spPr>
          <a:xfrm>
            <a:off x="1508760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Picture Placeholder 3">
            <a:extLst>
              <a:ext uri="{FF2B5EF4-FFF2-40B4-BE49-F238E27FC236}">
                <a16:creationId xmlns="" xmlns:a16="http://schemas.microsoft.com/office/drawing/2014/main" id="{794E4FDD-3D99-49C5-811E-7336603A32F8}"/>
              </a:ext>
            </a:extLst>
          </p:cNvPr>
          <p:cNvSpPr>
            <a:spLocks noGrp="1"/>
          </p:cNvSpPr>
          <p:nvPr>
            <p:ph type="pic" sz="quarter" idx="10"/>
          </p:nvPr>
        </p:nvSpPr>
        <p:spPr>
          <a:xfrm>
            <a:off x="12556985" y="824865"/>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4" name="Picture Placeholder 3">
            <a:extLst>
              <a:ext uri="{FF2B5EF4-FFF2-40B4-BE49-F238E27FC236}">
                <a16:creationId xmlns="" xmlns:a16="http://schemas.microsoft.com/office/drawing/2014/main" id="{C3C75C1A-2810-4484-8BCF-950D69AFAC91}"/>
              </a:ext>
            </a:extLst>
          </p:cNvPr>
          <p:cNvSpPr>
            <a:spLocks noGrp="1"/>
          </p:cNvSpPr>
          <p:nvPr>
            <p:ph type="pic" sz="quarter" idx="11"/>
          </p:nvPr>
        </p:nvSpPr>
        <p:spPr>
          <a:xfrm>
            <a:off x="7454983"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5" name="Picture Placeholder 3">
            <a:extLst>
              <a:ext uri="{FF2B5EF4-FFF2-40B4-BE49-F238E27FC236}">
                <a16:creationId xmlns="" xmlns:a16="http://schemas.microsoft.com/office/drawing/2014/main" id="{5C4DC063-F90F-4286-80DE-12D2E7437795}"/>
              </a:ext>
            </a:extLst>
          </p:cNvPr>
          <p:cNvSpPr>
            <a:spLocks noGrp="1"/>
          </p:cNvSpPr>
          <p:nvPr>
            <p:ph type="pic" sz="quarter" idx="12"/>
          </p:nvPr>
        </p:nvSpPr>
        <p:spPr>
          <a:xfrm>
            <a:off x="7454983"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6" name="Rectangle 5">
            <a:extLst>
              <a:ext uri="{FF2B5EF4-FFF2-40B4-BE49-F238E27FC236}">
                <a16:creationId xmlns="" xmlns:a16="http://schemas.microsoft.com/office/drawing/2014/main" id="{5CD1DA03-C3FC-4A12-9F0D-83BFE3AA360D}"/>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 xmlns:a16="http://schemas.microsoft.com/office/drawing/2014/main" id="{83F55DC7-29F1-4AC0-BC32-9B4D51C3BDA8}"/>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8" name="Text Placeholder 2">
            <a:extLst>
              <a:ext uri="{FF2B5EF4-FFF2-40B4-BE49-F238E27FC236}">
                <a16:creationId xmlns="" xmlns:a16="http://schemas.microsoft.com/office/drawing/2014/main" id="{601FFFA4-D67E-E742-8CD6-BC1AEE30E936}"/>
              </a:ext>
            </a:extLst>
          </p:cNvPr>
          <p:cNvSpPr>
            <a:spLocks noGrp="1"/>
          </p:cNvSpPr>
          <p:nvPr>
            <p:ph type="body" sz="quarter" idx="13"/>
          </p:nvPr>
        </p:nvSpPr>
        <p:spPr>
          <a:xfrm>
            <a:off x="977351" y="3436575"/>
            <a:ext cx="5528379"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 xmlns:a16="http://schemas.microsoft.com/office/drawing/2014/main" id="{F38F38CC-B7E7-2F40-B79F-9BB38ED1FE3D}"/>
              </a:ext>
            </a:extLst>
          </p:cNvPr>
          <p:cNvSpPr>
            <a:spLocks noGrp="1"/>
          </p:cNvSpPr>
          <p:nvPr>
            <p:ph type="body" sz="quarter" idx="14"/>
          </p:nvPr>
        </p:nvSpPr>
        <p:spPr>
          <a:xfrm>
            <a:off x="977351" y="2785004"/>
            <a:ext cx="5528379"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9000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4">
            <a:extLst>
              <a:ext uri="{FF2B5EF4-FFF2-40B4-BE49-F238E27FC236}">
                <a16:creationId xmlns="" xmlns:a16="http://schemas.microsoft.com/office/drawing/2014/main" id="{89439404-1220-4807-9882-921D3769443E}"/>
              </a:ext>
            </a:extLst>
          </p:cNvPr>
          <p:cNvSpPr>
            <a:spLocks noGrp="1"/>
          </p:cNvSpPr>
          <p:nvPr>
            <p:ph type="pic" sz="quarter" idx="10"/>
          </p:nvPr>
        </p:nvSpPr>
        <p:spPr>
          <a:xfrm>
            <a:off x="1095656" y="915670"/>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4">
            <a:extLst>
              <a:ext uri="{FF2B5EF4-FFF2-40B4-BE49-F238E27FC236}">
                <a16:creationId xmlns="" xmlns:a16="http://schemas.microsoft.com/office/drawing/2014/main" id="{568AFBF3-F080-40A5-8F57-B8F28A3CB364}"/>
              </a:ext>
            </a:extLst>
          </p:cNvPr>
          <p:cNvSpPr>
            <a:spLocks noGrp="1"/>
          </p:cNvSpPr>
          <p:nvPr>
            <p:ph type="pic" sz="quarter" idx="11"/>
          </p:nvPr>
        </p:nvSpPr>
        <p:spPr>
          <a:xfrm>
            <a:off x="1095656" y="5043264"/>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4">
            <a:extLst>
              <a:ext uri="{FF2B5EF4-FFF2-40B4-BE49-F238E27FC236}">
                <a16:creationId xmlns="" xmlns:a16="http://schemas.microsoft.com/office/drawing/2014/main" id="{FB4A7D06-06A9-416D-9B9E-901CEC65C1FD}"/>
              </a:ext>
            </a:extLst>
          </p:cNvPr>
          <p:cNvSpPr>
            <a:spLocks noGrp="1"/>
          </p:cNvSpPr>
          <p:nvPr>
            <p:ph type="pic" sz="quarter" idx="12"/>
          </p:nvPr>
        </p:nvSpPr>
        <p:spPr>
          <a:xfrm>
            <a:off x="6366892" y="915669"/>
            <a:ext cx="5554214" cy="7980679"/>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4">
            <a:extLst>
              <a:ext uri="{FF2B5EF4-FFF2-40B4-BE49-F238E27FC236}">
                <a16:creationId xmlns="" xmlns:a16="http://schemas.microsoft.com/office/drawing/2014/main" id="{7C41D375-7044-462B-A405-50C9DC6BB21C}"/>
              </a:ext>
            </a:extLst>
          </p:cNvPr>
          <p:cNvSpPr>
            <a:spLocks noGrp="1"/>
          </p:cNvSpPr>
          <p:nvPr>
            <p:ph type="pic" sz="quarter" idx="13"/>
          </p:nvPr>
        </p:nvSpPr>
        <p:spPr>
          <a:xfrm>
            <a:off x="12206796" y="915669"/>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4">
            <a:extLst>
              <a:ext uri="{FF2B5EF4-FFF2-40B4-BE49-F238E27FC236}">
                <a16:creationId xmlns="" xmlns:a16="http://schemas.microsoft.com/office/drawing/2014/main" id="{99AD4CB9-B2C3-470D-9297-00DA176FFEBD}"/>
              </a:ext>
            </a:extLst>
          </p:cNvPr>
          <p:cNvSpPr>
            <a:spLocks noGrp="1"/>
          </p:cNvSpPr>
          <p:nvPr>
            <p:ph type="pic" sz="quarter" idx="14"/>
          </p:nvPr>
        </p:nvSpPr>
        <p:spPr>
          <a:xfrm>
            <a:off x="12206796" y="5043262"/>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2" name="Rectangle 1">
            <a:extLst>
              <a:ext uri="{FF2B5EF4-FFF2-40B4-BE49-F238E27FC236}">
                <a16:creationId xmlns="" xmlns:a16="http://schemas.microsoft.com/office/drawing/2014/main" id="{34D6E4E6-8F12-4D6B-98E7-0652CF041A1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 xmlns:a16="http://schemas.microsoft.com/office/drawing/2014/main" id="{D5CCE498-D648-4564-8311-BBF57A962D9F}"/>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Tree>
    <p:extLst>
      <p:ext uri="{BB962C8B-B14F-4D97-AF65-F5344CB8AC3E}">
        <p14:creationId xmlns:p14="http://schemas.microsoft.com/office/powerpoint/2010/main" val="407942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7C47E775-46F3-424A-AA86-20B8C5B12099}"/>
              </a:ext>
            </a:extLst>
          </p:cNvPr>
          <p:cNvSpPr/>
          <p:nvPr userDrawn="1"/>
        </p:nvSpPr>
        <p:spPr>
          <a:xfrm>
            <a:off x="0" y="0"/>
            <a:ext cx="77922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D47B6FB2-A5ED-42D4-B08C-BB1B7642EF34}"/>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 xmlns:a16="http://schemas.microsoft.com/office/drawing/2014/main" id="{77FB262E-0783-406F-AC66-E065D9F355BF}"/>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6" name="Picture Placeholder 5">
            <a:extLst>
              <a:ext uri="{FF2B5EF4-FFF2-40B4-BE49-F238E27FC236}">
                <a16:creationId xmlns="" xmlns:a16="http://schemas.microsoft.com/office/drawing/2014/main" id="{D97AB40D-62D9-40B9-B0A5-37728B85943C}"/>
              </a:ext>
            </a:extLst>
          </p:cNvPr>
          <p:cNvSpPr>
            <a:spLocks noGrp="1"/>
          </p:cNvSpPr>
          <p:nvPr>
            <p:ph type="pic" sz="quarter" idx="10"/>
          </p:nvPr>
        </p:nvSpPr>
        <p:spPr>
          <a:xfrm>
            <a:off x="5132611" y="1029038"/>
            <a:ext cx="6873652" cy="8228925"/>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7" name="Text Placeholder 2">
            <a:extLst>
              <a:ext uri="{FF2B5EF4-FFF2-40B4-BE49-F238E27FC236}">
                <a16:creationId xmlns="" xmlns:a16="http://schemas.microsoft.com/office/drawing/2014/main" id="{CA904646-7CBC-EA4F-8EF7-7210B3A26B94}"/>
              </a:ext>
            </a:extLst>
          </p:cNvPr>
          <p:cNvSpPr>
            <a:spLocks noGrp="1"/>
          </p:cNvSpPr>
          <p:nvPr>
            <p:ph type="body" sz="quarter" idx="11"/>
          </p:nvPr>
        </p:nvSpPr>
        <p:spPr>
          <a:xfrm>
            <a:off x="12822949" y="3436575"/>
            <a:ext cx="4510011"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 xmlns:a16="http://schemas.microsoft.com/office/drawing/2014/main" id="{D6351962-7CB3-4543-A11C-6124BA8A779E}"/>
              </a:ext>
            </a:extLst>
          </p:cNvPr>
          <p:cNvSpPr>
            <a:spLocks noGrp="1"/>
          </p:cNvSpPr>
          <p:nvPr>
            <p:ph type="body" sz="quarter" idx="13"/>
          </p:nvPr>
        </p:nvSpPr>
        <p:spPr>
          <a:xfrm>
            <a:off x="12822949" y="2785004"/>
            <a:ext cx="4510011"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1157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AD0D6-E2A8-4395-8AA4-A9D31008F7B8}"/>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172C6CC8-526F-4EEF-9CFC-C8AEE4882C67}"/>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 xmlns:a16="http://schemas.microsoft.com/office/drawing/2014/main" id="{EC1D430C-BF4C-4B23-BBF6-B2D1A0058672}"/>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9" name="Picture 8">
            <a:extLst>
              <a:ext uri="{FF2B5EF4-FFF2-40B4-BE49-F238E27FC236}">
                <a16:creationId xmlns="" xmlns:a16="http://schemas.microsoft.com/office/drawing/2014/main" id="{B699D25B-D464-254F-81A5-EAEACD134CD2}"/>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12" name="TextBox 11">
            <a:extLst>
              <a:ext uri="{FF2B5EF4-FFF2-40B4-BE49-F238E27FC236}">
                <a16:creationId xmlns="" xmlns:a16="http://schemas.microsoft.com/office/drawing/2014/main" id="{F6816A0B-BD50-7B40-846E-3712CD7C2809}"/>
              </a:ext>
            </a:extLst>
          </p:cNvPr>
          <p:cNvSpPr txBox="1"/>
          <p:nvPr userDrawn="1"/>
        </p:nvSpPr>
        <p:spPr>
          <a:xfrm>
            <a:off x="1905932" y="4346035"/>
            <a:ext cx="615553" cy="1163139"/>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TEXT</a:t>
            </a:r>
          </a:p>
        </p:txBody>
      </p:sp>
      <p:sp>
        <p:nvSpPr>
          <p:cNvPr id="15" name="Text Placeholder 14">
            <a:extLst>
              <a:ext uri="{FF2B5EF4-FFF2-40B4-BE49-F238E27FC236}">
                <a16:creationId xmlns="" xmlns:a16="http://schemas.microsoft.com/office/drawing/2014/main" id="{AC9F9F6B-A954-7048-A0E6-2991FFE3E8FD}"/>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6" name="Text Placeholder 14">
            <a:extLst>
              <a:ext uri="{FF2B5EF4-FFF2-40B4-BE49-F238E27FC236}">
                <a16:creationId xmlns="" xmlns:a16="http://schemas.microsoft.com/office/drawing/2014/main" id="{11AC8D4A-BCD7-D041-A3DB-0E475ECBADA0}"/>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4205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7771DDC6-D985-4203-BC1D-CA922FFDA01F}"/>
              </a:ext>
            </a:extLst>
          </p:cNvPr>
          <p:cNvSpPr>
            <a:spLocks noGrp="1"/>
          </p:cNvSpPr>
          <p:nvPr>
            <p:ph type="pic" sz="quarter" idx="10"/>
          </p:nvPr>
        </p:nvSpPr>
        <p:spPr>
          <a:xfrm>
            <a:off x="1835714" y="1073537"/>
            <a:ext cx="4504895" cy="1909154"/>
          </a:xfrm>
        </p:spPr>
        <p:txBody>
          <a:bodyPr>
            <a:normAutofit/>
          </a:bodyPr>
          <a:lstStyle>
            <a:lvl1pPr>
              <a:defRPr sz="2100"/>
            </a:lvl1pPr>
          </a:lstStyle>
          <a:p>
            <a:r>
              <a:rPr lang="en-US" dirty="0"/>
              <a:t>Click icon to add picture</a:t>
            </a:r>
          </a:p>
        </p:txBody>
      </p:sp>
      <p:sp>
        <p:nvSpPr>
          <p:cNvPr id="8" name="Rectangle 7">
            <a:extLst>
              <a:ext uri="{FF2B5EF4-FFF2-40B4-BE49-F238E27FC236}">
                <a16:creationId xmlns="" xmlns:a16="http://schemas.microsoft.com/office/drawing/2014/main" id="{B22C497C-6DE0-44FC-86A7-91521282EF7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 xmlns:a16="http://schemas.microsoft.com/office/drawing/2014/main" id="{4C53254A-6648-44CD-881A-DD62E01132DC}"/>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&lt;#&gt;</a:t>
            </a:r>
          </a:p>
        </p:txBody>
      </p:sp>
      <p:sp>
        <p:nvSpPr>
          <p:cNvPr id="109" name="Picture Placeholder 2">
            <a:extLst>
              <a:ext uri="{FF2B5EF4-FFF2-40B4-BE49-F238E27FC236}">
                <a16:creationId xmlns="" xmlns:a16="http://schemas.microsoft.com/office/drawing/2014/main" id="{4F61027F-4C2D-4B93-B8D3-46514BB1E172}"/>
              </a:ext>
            </a:extLst>
          </p:cNvPr>
          <p:cNvSpPr>
            <a:spLocks noGrp="1"/>
          </p:cNvSpPr>
          <p:nvPr>
            <p:ph type="pic" sz="quarter" idx="11"/>
          </p:nvPr>
        </p:nvSpPr>
        <p:spPr>
          <a:xfrm>
            <a:off x="6815644" y="1073537"/>
            <a:ext cx="4504895" cy="1909154"/>
          </a:xfrm>
        </p:spPr>
        <p:txBody>
          <a:bodyPr>
            <a:normAutofit/>
          </a:bodyPr>
          <a:lstStyle>
            <a:lvl1pPr>
              <a:defRPr sz="2100"/>
            </a:lvl1pPr>
          </a:lstStyle>
          <a:p>
            <a:r>
              <a:rPr lang="en-US" dirty="0"/>
              <a:t>Click icon to add picture</a:t>
            </a:r>
          </a:p>
        </p:txBody>
      </p:sp>
      <p:sp>
        <p:nvSpPr>
          <p:cNvPr id="110" name="Picture Placeholder 2">
            <a:extLst>
              <a:ext uri="{FF2B5EF4-FFF2-40B4-BE49-F238E27FC236}">
                <a16:creationId xmlns="" xmlns:a16="http://schemas.microsoft.com/office/drawing/2014/main" id="{1D4A07A0-4CD0-4C73-980D-2ACD041CBF80}"/>
              </a:ext>
            </a:extLst>
          </p:cNvPr>
          <p:cNvSpPr>
            <a:spLocks noGrp="1"/>
          </p:cNvSpPr>
          <p:nvPr>
            <p:ph type="pic" sz="quarter" idx="12"/>
          </p:nvPr>
        </p:nvSpPr>
        <p:spPr>
          <a:xfrm>
            <a:off x="11795574" y="1073537"/>
            <a:ext cx="4860997" cy="1909154"/>
          </a:xfrm>
        </p:spPr>
        <p:txBody>
          <a:bodyPr>
            <a:normAutofit/>
          </a:bodyPr>
          <a:lstStyle>
            <a:lvl1pPr>
              <a:defRPr sz="2100"/>
            </a:lvl1pPr>
          </a:lstStyle>
          <a:p>
            <a:r>
              <a:rPr lang="en-US" dirty="0"/>
              <a:t>Click icon to add picture</a:t>
            </a:r>
          </a:p>
        </p:txBody>
      </p:sp>
      <p:sp>
        <p:nvSpPr>
          <p:cNvPr id="7" name="Text Placeholder 14">
            <a:extLst>
              <a:ext uri="{FF2B5EF4-FFF2-40B4-BE49-F238E27FC236}">
                <a16:creationId xmlns="" xmlns:a16="http://schemas.microsoft.com/office/drawing/2014/main" id="{18957958-EA01-E342-988E-09C8DA954BE8}"/>
              </a:ext>
            </a:extLst>
          </p:cNvPr>
          <p:cNvSpPr>
            <a:spLocks noGrp="1"/>
          </p:cNvSpPr>
          <p:nvPr>
            <p:ph type="body" sz="quarter" idx="13"/>
          </p:nvPr>
        </p:nvSpPr>
        <p:spPr>
          <a:xfrm>
            <a:off x="1835714" y="3593959"/>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 xmlns:a16="http://schemas.microsoft.com/office/drawing/2014/main" id="{3F6BFC16-A8C7-4749-A9C7-FC6D4E6C26DB}"/>
              </a:ext>
            </a:extLst>
          </p:cNvPr>
          <p:cNvSpPr>
            <a:spLocks noGrp="1"/>
          </p:cNvSpPr>
          <p:nvPr>
            <p:ph type="body" sz="quarter" idx="14"/>
          </p:nvPr>
        </p:nvSpPr>
        <p:spPr>
          <a:xfrm>
            <a:off x="1835714"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14">
            <a:extLst>
              <a:ext uri="{FF2B5EF4-FFF2-40B4-BE49-F238E27FC236}">
                <a16:creationId xmlns="" xmlns:a16="http://schemas.microsoft.com/office/drawing/2014/main" id="{DEC982AF-8EE9-FC44-98FC-F7D4638B22DF}"/>
              </a:ext>
            </a:extLst>
          </p:cNvPr>
          <p:cNvSpPr>
            <a:spLocks noGrp="1"/>
          </p:cNvSpPr>
          <p:nvPr>
            <p:ph type="body" sz="quarter" idx="15"/>
          </p:nvPr>
        </p:nvSpPr>
        <p:spPr>
          <a:xfrm>
            <a:off x="9393255"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310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AD0D6-E2A8-4395-8AA4-A9D31008F7B8}"/>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 xmlns:a16="http://schemas.microsoft.com/office/drawing/2014/main" id="{172C6CC8-526F-4EEF-9CFC-C8AEE4882C67}"/>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 xmlns:a16="http://schemas.microsoft.com/office/drawing/2014/main" id="{EC1D430C-BF4C-4B23-BBF6-B2D1A0058672}"/>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&lt;#&gt;</a:t>
            </a:r>
          </a:p>
        </p:txBody>
      </p:sp>
      <p:pic>
        <p:nvPicPr>
          <p:cNvPr id="9" name="Picture 8">
            <a:extLst>
              <a:ext uri="{FF2B5EF4-FFF2-40B4-BE49-F238E27FC236}">
                <a16:creationId xmlns="" xmlns:a16="http://schemas.microsoft.com/office/drawing/2014/main" id="{6FA470E3-7F3E-C441-87AB-94360912202D}"/>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10" name="Text Placeholder 14">
            <a:extLst>
              <a:ext uri="{FF2B5EF4-FFF2-40B4-BE49-F238E27FC236}">
                <a16:creationId xmlns="" xmlns:a16="http://schemas.microsoft.com/office/drawing/2014/main" id="{E188C391-9BCF-D644-9D9E-908BD7A8D722}"/>
              </a:ext>
            </a:extLst>
          </p:cNvPr>
          <p:cNvSpPr>
            <a:spLocks noGrp="1"/>
          </p:cNvSpPr>
          <p:nvPr>
            <p:ph type="body" sz="quarter" idx="10"/>
          </p:nvPr>
        </p:nvSpPr>
        <p:spPr>
          <a:xfrm>
            <a:off x="183571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1" name="Text Placeholder 14">
            <a:extLst>
              <a:ext uri="{FF2B5EF4-FFF2-40B4-BE49-F238E27FC236}">
                <a16:creationId xmlns="" xmlns:a16="http://schemas.microsoft.com/office/drawing/2014/main" id="{C9E93D79-C300-8141-914C-38ADFA464B23}"/>
              </a:ext>
            </a:extLst>
          </p:cNvPr>
          <p:cNvSpPr>
            <a:spLocks noGrp="1"/>
          </p:cNvSpPr>
          <p:nvPr>
            <p:ph type="body" sz="quarter" idx="11"/>
          </p:nvPr>
        </p:nvSpPr>
        <p:spPr>
          <a:xfrm>
            <a:off x="1835714"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619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142CF3D-801F-41D3-9D71-7EF261A81BD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 xmlns:a16="http://schemas.microsoft.com/office/drawing/2014/main" id="{C4D4EB43-D53C-46A6-8A9D-FCD9440D652A}"/>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10" name="Rectangle 9">
            <a:extLst>
              <a:ext uri="{FF2B5EF4-FFF2-40B4-BE49-F238E27FC236}">
                <a16:creationId xmlns="" xmlns:a16="http://schemas.microsoft.com/office/drawing/2014/main" id="{8643E519-CB8F-4D6A-A26E-B53C8CA89619}"/>
              </a:ext>
            </a:extLst>
          </p:cNvPr>
          <p:cNvSpPr/>
          <p:nvPr userDrawn="1"/>
        </p:nvSpPr>
        <p:spPr>
          <a:xfrm>
            <a:off x="0"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 xmlns:a16="http://schemas.microsoft.com/office/drawing/2014/main" id="{8864809D-3764-4DB7-92D3-13F918ABE8AA}"/>
              </a:ext>
            </a:extLst>
          </p:cNvPr>
          <p:cNvSpPr>
            <a:spLocks noGrp="1"/>
          </p:cNvSpPr>
          <p:nvPr>
            <p:ph type="pic" sz="quarter" idx="10"/>
          </p:nvPr>
        </p:nvSpPr>
        <p:spPr>
          <a:xfrm>
            <a:off x="1553029" y="2106613"/>
            <a:ext cx="4557485"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6" name="Text Placeholder 14">
            <a:extLst>
              <a:ext uri="{FF2B5EF4-FFF2-40B4-BE49-F238E27FC236}">
                <a16:creationId xmlns="" xmlns:a16="http://schemas.microsoft.com/office/drawing/2014/main" id="{48B2690D-422D-1442-B15D-9BFEA2607504}"/>
              </a:ext>
            </a:extLst>
          </p:cNvPr>
          <p:cNvSpPr>
            <a:spLocks noGrp="1"/>
          </p:cNvSpPr>
          <p:nvPr>
            <p:ph type="body" sz="quarter" idx="11"/>
          </p:nvPr>
        </p:nvSpPr>
        <p:spPr>
          <a:xfrm>
            <a:off x="726489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7" name="Text Placeholder 14">
            <a:extLst>
              <a:ext uri="{FF2B5EF4-FFF2-40B4-BE49-F238E27FC236}">
                <a16:creationId xmlns="" xmlns:a16="http://schemas.microsoft.com/office/drawing/2014/main" id="{8119E6AD-03C4-D442-A622-B67C7DDB42F1}"/>
              </a:ext>
            </a:extLst>
          </p:cNvPr>
          <p:cNvSpPr>
            <a:spLocks noGrp="1"/>
          </p:cNvSpPr>
          <p:nvPr>
            <p:ph type="body" sz="quarter" idx="12"/>
          </p:nvPr>
        </p:nvSpPr>
        <p:spPr>
          <a:xfrm>
            <a:off x="7264894" y="2977801"/>
            <a:ext cx="10068066"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534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Flowchart: Manual Input 3">
            <a:extLst>
              <a:ext uri="{FF2B5EF4-FFF2-40B4-BE49-F238E27FC236}">
                <a16:creationId xmlns="" xmlns:a16="http://schemas.microsoft.com/office/drawing/2014/main" id="{CD6543A9-D84C-4419-B4CF-FC8214438730}"/>
              </a:ext>
            </a:extLst>
          </p:cNvPr>
          <p:cNvSpPr/>
          <p:nvPr userDrawn="1"/>
        </p:nvSpPr>
        <p:spPr>
          <a:xfrm rot="16200000" flipH="1">
            <a:off x="7628278" y="-372714"/>
            <a:ext cx="10287003" cy="11032440"/>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 xmlns:a16="http://schemas.microsoft.com/office/drawing/2014/main"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dirty="0"/>
              <a:t>Click icon to add picture</a:t>
            </a:r>
          </a:p>
        </p:txBody>
      </p:sp>
    </p:spTree>
    <p:extLst>
      <p:ext uri="{BB962C8B-B14F-4D97-AF65-F5344CB8AC3E}">
        <p14:creationId xmlns:p14="http://schemas.microsoft.com/office/powerpoint/2010/main" val="3376434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643E519-CB8F-4D6A-A26E-B53C8CA89619}"/>
              </a:ext>
            </a:extLst>
          </p:cNvPr>
          <p:cNvSpPr/>
          <p:nvPr userDrawn="1"/>
        </p:nvSpPr>
        <p:spPr>
          <a:xfrm>
            <a:off x="13696122"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 xmlns:a16="http://schemas.microsoft.com/office/drawing/2014/main" id="{8864809D-3764-4DB7-92D3-13F918ABE8AA}"/>
              </a:ext>
            </a:extLst>
          </p:cNvPr>
          <p:cNvSpPr>
            <a:spLocks noGrp="1"/>
          </p:cNvSpPr>
          <p:nvPr>
            <p:ph type="pic" sz="quarter" idx="10"/>
          </p:nvPr>
        </p:nvSpPr>
        <p:spPr>
          <a:xfrm>
            <a:off x="12199889" y="2106613"/>
            <a:ext cx="4532361"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7" name="Rectangle 6">
            <a:extLst>
              <a:ext uri="{FF2B5EF4-FFF2-40B4-BE49-F238E27FC236}">
                <a16:creationId xmlns="" xmlns:a16="http://schemas.microsoft.com/office/drawing/2014/main" id="{BCF589AA-BE5C-4DD2-96CB-2FC175D7A4E5}"/>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 xmlns:a16="http://schemas.microsoft.com/office/drawing/2014/main" id="{0DD6F17F-698F-478E-B6E8-6282927EF5A0}"/>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6" name="Text Placeholder 14">
            <a:extLst>
              <a:ext uri="{FF2B5EF4-FFF2-40B4-BE49-F238E27FC236}">
                <a16:creationId xmlns="" xmlns:a16="http://schemas.microsoft.com/office/drawing/2014/main" id="{B92C2D50-4FDF-CC4E-858D-1BAA40A65359}"/>
              </a:ext>
            </a:extLst>
          </p:cNvPr>
          <p:cNvSpPr>
            <a:spLocks noGrp="1"/>
          </p:cNvSpPr>
          <p:nvPr>
            <p:ph type="body" sz="quarter" idx="11"/>
          </p:nvPr>
        </p:nvSpPr>
        <p:spPr>
          <a:xfrm>
            <a:off x="1500017"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 xmlns:a16="http://schemas.microsoft.com/office/drawing/2014/main" id="{9B8F3906-567A-EE4A-83F0-B1D7312183D7}"/>
              </a:ext>
            </a:extLst>
          </p:cNvPr>
          <p:cNvSpPr>
            <a:spLocks noGrp="1"/>
          </p:cNvSpPr>
          <p:nvPr>
            <p:ph type="body" sz="quarter" idx="12"/>
          </p:nvPr>
        </p:nvSpPr>
        <p:spPr>
          <a:xfrm>
            <a:off x="1500017" y="2977801"/>
            <a:ext cx="9637675"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8979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4903B0-D622-4C55-9808-37DC69346BE2}"/>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 xmlns:a16="http://schemas.microsoft.com/office/drawing/2014/main" id="{8929C5D4-4C65-46BE-BB0C-57DF4AF3E2C1}"/>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4" name="Text Placeholder 14">
            <a:extLst>
              <a:ext uri="{FF2B5EF4-FFF2-40B4-BE49-F238E27FC236}">
                <a16:creationId xmlns="" xmlns:a16="http://schemas.microsoft.com/office/drawing/2014/main" id="{B50F3ADD-BED8-6C43-85AF-A2BCFDD88BA0}"/>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5" name="Text Placeholder 14">
            <a:extLst>
              <a:ext uri="{FF2B5EF4-FFF2-40B4-BE49-F238E27FC236}">
                <a16:creationId xmlns="" xmlns:a16="http://schemas.microsoft.com/office/drawing/2014/main" id="{5D0D6392-0BD0-F049-A978-793B4197FB25}"/>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627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902E8F4-B115-4D52-8216-173E7D0EFF2B}"/>
              </a:ext>
            </a:extLst>
          </p:cNvPr>
          <p:cNvSpPr/>
          <p:nvPr userDrawn="1"/>
        </p:nvSpPr>
        <p:spPr>
          <a:xfrm>
            <a:off x="1" y="0"/>
            <a:ext cx="4850296"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E44FA187-3F61-48DE-B66C-D8A96C6EBCBE}"/>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 xmlns:a16="http://schemas.microsoft.com/office/drawing/2014/main" id="{EE8ADE78-E30B-4D4A-993C-AE599BCC0B9D}"/>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6" name="Picture 5">
            <a:extLst>
              <a:ext uri="{FF2B5EF4-FFF2-40B4-BE49-F238E27FC236}">
                <a16:creationId xmlns="" xmlns:a16="http://schemas.microsoft.com/office/drawing/2014/main" id="{89BDF8FC-7EB0-754F-86E6-A5F02236DCCC}"/>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7" name="Text Placeholder 14">
            <a:extLst>
              <a:ext uri="{FF2B5EF4-FFF2-40B4-BE49-F238E27FC236}">
                <a16:creationId xmlns="" xmlns:a16="http://schemas.microsoft.com/office/drawing/2014/main" id="{D7408D78-6238-2642-AAF4-7B1DDFA15C28}"/>
              </a:ext>
            </a:extLst>
          </p:cNvPr>
          <p:cNvSpPr>
            <a:spLocks noGrp="1"/>
          </p:cNvSpPr>
          <p:nvPr>
            <p:ph type="body" sz="quarter" idx="10"/>
          </p:nvPr>
        </p:nvSpPr>
        <p:spPr>
          <a:xfrm>
            <a:off x="6275542"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 xmlns:a16="http://schemas.microsoft.com/office/drawing/2014/main" id="{3B5F2112-3847-4B4C-A54E-1E17C37FA765}"/>
              </a:ext>
            </a:extLst>
          </p:cNvPr>
          <p:cNvSpPr>
            <a:spLocks noGrp="1"/>
          </p:cNvSpPr>
          <p:nvPr>
            <p:ph type="body" sz="quarter" idx="11"/>
          </p:nvPr>
        </p:nvSpPr>
        <p:spPr>
          <a:xfrm>
            <a:off x="6275542" y="2977801"/>
            <a:ext cx="10648353"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7765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AE3D4DFE-A992-47F6-AE17-581E1D9546BC}"/>
              </a:ext>
            </a:extLst>
          </p:cNvPr>
          <p:cNvSpPr>
            <a:spLocks noGrp="1"/>
          </p:cNvSpPr>
          <p:nvPr>
            <p:ph type="pic" sz="quarter" idx="10"/>
          </p:nvPr>
        </p:nvSpPr>
        <p:spPr>
          <a:xfrm>
            <a:off x="6182138" y="0"/>
            <a:ext cx="12105861"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7" name="Rectangle 6">
            <a:extLst>
              <a:ext uri="{FF2B5EF4-FFF2-40B4-BE49-F238E27FC236}">
                <a16:creationId xmlns="" xmlns:a16="http://schemas.microsoft.com/office/drawing/2014/main" id="{58FD4662-7B04-49F8-B246-1C3D7968423A}"/>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 xmlns:a16="http://schemas.microsoft.com/office/drawing/2014/main" id="{CF531CFC-457E-4D86-AF2D-4FE6A5F3D20B}"/>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5" name="Text Placeholder 2">
            <a:extLst>
              <a:ext uri="{FF2B5EF4-FFF2-40B4-BE49-F238E27FC236}">
                <a16:creationId xmlns="" xmlns:a16="http://schemas.microsoft.com/office/drawing/2014/main" id="{6874F186-3C7B-5541-9216-29D668DBC0FB}"/>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 xmlns:a16="http://schemas.microsoft.com/office/drawing/2014/main" id="{614C139B-78EC-5F44-A630-2F7BEB1608DA}"/>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1858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AE3D4DFE-A992-47F6-AE17-581E1D9546BC}"/>
              </a:ext>
            </a:extLst>
          </p:cNvPr>
          <p:cNvSpPr>
            <a:spLocks noGrp="1"/>
          </p:cNvSpPr>
          <p:nvPr>
            <p:ph type="pic" sz="quarter" idx="10"/>
          </p:nvPr>
        </p:nvSpPr>
        <p:spPr>
          <a:xfrm>
            <a:off x="0" y="0"/>
            <a:ext cx="11964517"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dirty="0"/>
              <a:t>Click icon to add picture</a:t>
            </a:r>
          </a:p>
        </p:txBody>
      </p:sp>
      <p:sp>
        <p:nvSpPr>
          <p:cNvPr id="5" name="Rectangle 4">
            <a:extLst>
              <a:ext uri="{FF2B5EF4-FFF2-40B4-BE49-F238E27FC236}">
                <a16:creationId xmlns="" xmlns:a16="http://schemas.microsoft.com/office/drawing/2014/main" id="{02515892-2A51-416C-BB1E-56AB3B3C18AC}"/>
              </a:ext>
            </a:extLst>
          </p:cNvPr>
          <p:cNvSpPr/>
          <p:nvPr userDrawn="1"/>
        </p:nvSpPr>
        <p:spPr>
          <a:xfrm>
            <a:off x="17332960" y="9493459"/>
            <a:ext cx="955040" cy="793541"/>
          </a:xfrm>
          <a:prstGeom prst="rect">
            <a:avLst/>
          </a:prstGeom>
          <a:solidFill>
            <a:srgbClr val="540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 xmlns:a16="http://schemas.microsoft.com/office/drawing/2014/main" id="{86836077-8ABF-437F-A834-72303E6A3789}"/>
              </a:ext>
            </a:extLst>
          </p:cNvPr>
          <p:cNvSpPr>
            <a:spLocks noGrp="1"/>
          </p:cNvSpPr>
          <p:nvPr>
            <p:ph type="sldNum" sz="quarter" idx="4"/>
          </p:nvPr>
        </p:nvSpPr>
        <p:spPr>
          <a:xfrm>
            <a:off x="17332960" y="9493459"/>
            <a:ext cx="955040" cy="793540"/>
          </a:xfrm>
          <a:prstGeom prst="rect">
            <a:avLst/>
          </a:prstGeom>
          <a:solidFill>
            <a:schemeClr val="bg1"/>
          </a:solidFill>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7" name="Text Placeholder 2">
            <a:extLst>
              <a:ext uri="{FF2B5EF4-FFF2-40B4-BE49-F238E27FC236}">
                <a16:creationId xmlns="" xmlns:a16="http://schemas.microsoft.com/office/drawing/2014/main" id="{3270B0C6-6D64-F34F-91B9-662206DE0A51}"/>
              </a:ext>
            </a:extLst>
          </p:cNvPr>
          <p:cNvSpPr>
            <a:spLocks noGrp="1"/>
          </p:cNvSpPr>
          <p:nvPr>
            <p:ph type="body" sz="quarter" idx="11"/>
          </p:nvPr>
        </p:nvSpPr>
        <p:spPr>
          <a:xfrm>
            <a:off x="1296361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 xmlns:a16="http://schemas.microsoft.com/office/drawing/2014/main" id="{B4636F3A-38EB-A649-A910-1957F839635D}"/>
              </a:ext>
            </a:extLst>
          </p:cNvPr>
          <p:cNvSpPr>
            <a:spLocks noGrp="1"/>
          </p:cNvSpPr>
          <p:nvPr>
            <p:ph type="body" sz="quarter" idx="13"/>
          </p:nvPr>
        </p:nvSpPr>
        <p:spPr>
          <a:xfrm>
            <a:off x="1296361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04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 xmlns:a16="http://schemas.microsoft.com/office/drawing/2014/main" id="{E3ACE9DF-86BF-40F4-839F-55475DF4C415}"/>
              </a:ext>
            </a:extLst>
          </p:cNvPr>
          <p:cNvSpPr>
            <a:spLocks noGrp="1"/>
          </p:cNvSpPr>
          <p:nvPr>
            <p:ph type="pic" sz="quarter" idx="10"/>
          </p:nvPr>
        </p:nvSpPr>
        <p:spPr>
          <a:xfrm>
            <a:off x="10403840" y="1372941"/>
            <a:ext cx="7884160" cy="6980805"/>
          </a:xfrm>
          <a:pattFill prst="pct5">
            <a:fgClr>
              <a:schemeClr val="accent1"/>
            </a:fgClr>
            <a:bgClr>
              <a:schemeClr val="bg1"/>
            </a:bgClr>
          </a:pattFill>
        </p:spPr>
        <p:txBody>
          <a:bodyPr>
            <a:normAutofit/>
          </a:bodyPr>
          <a:lstStyle>
            <a:lvl1pPr>
              <a:defRPr sz="2100"/>
            </a:lvl1pPr>
          </a:lstStyle>
          <a:p>
            <a:r>
              <a:rPr lang="en-US" dirty="0"/>
              <a:t>Click icon to add picture</a:t>
            </a:r>
          </a:p>
        </p:txBody>
      </p:sp>
      <p:pic>
        <p:nvPicPr>
          <p:cNvPr id="8" name="Picture 7">
            <a:extLst>
              <a:ext uri="{FF2B5EF4-FFF2-40B4-BE49-F238E27FC236}">
                <a16:creationId xmlns=""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 xmlns:a16="http://schemas.microsoft.com/office/drawing/2014/main" id="{CAAB4F90-1B6A-9F4B-B43A-6EF7D4EE5875}"/>
              </a:ext>
            </a:extLst>
          </p:cNvPr>
          <p:cNvSpPr>
            <a:spLocks noGrp="1"/>
          </p:cNvSpPr>
          <p:nvPr>
            <p:ph type="body" sz="quarter" idx="11"/>
          </p:nvPr>
        </p:nvSpPr>
        <p:spPr>
          <a:xfrm>
            <a:off x="30976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7CAB1F8B-A6D6-2841-B59B-51AF6F67FAEE}"/>
              </a:ext>
            </a:extLst>
          </p:cNvPr>
          <p:cNvSpPr>
            <a:spLocks noGrp="1"/>
          </p:cNvSpPr>
          <p:nvPr>
            <p:ph type="body" sz="quarter" idx="12"/>
          </p:nvPr>
        </p:nvSpPr>
        <p:spPr>
          <a:xfrm>
            <a:off x="3097627"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557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 xmlns:a16="http://schemas.microsoft.com/office/drawing/2014/main" id="{CAAB4F90-1B6A-9F4B-B43A-6EF7D4EE5875}"/>
              </a:ext>
            </a:extLst>
          </p:cNvPr>
          <p:cNvSpPr>
            <a:spLocks noGrp="1"/>
          </p:cNvSpPr>
          <p:nvPr>
            <p:ph type="body" sz="quarter" idx="11"/>
          </p:nvPr>
        </p:nvSpPr>
        <p:spPr>
          <a:xfrm>
            <a:off x="2071714" y="1184028"/>
            <a:ext cx="71049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4" name="Text Placeholder 3"/>
          <p:cNvSpPr>
            <a:spLocks noGrp="1"/>
          </p:cNvSpPr>
          <p:nvPr>
            <p:ph type="body" sz="quarter" idx="13"/>
          </p:nvPr>
        </p:nvSpPr>
        <p:spPr>
          <a:xfrm>
            <a:off x="9437688" y="1159329"/>
            <a:ext cx="7673975" cy="8799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6614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 xmlns:a16="http://schemas.microsoft.com/office/drawing/2014/main" id="{CAAB4F90-1B6A-9F4B-B43A-6EF7D4EE5875}"/>
              </a:ext>
            </a:extLst>
          </p:cNvPr>
          <p:cNvSpPr>
            <a:spLocks noGrp="1"/>
          </p:cNvSpPr>
          <p:nvPr>
            <p:ph type="body" sz="quarter" idx="11"/>
          </p:nvPr>
        </p:nvSpPr>
        <p:spPr>
          <a:xfrm>
            <a:off x="2071714" y="1184028"/>
            <a:ext cx="149916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90550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1DC8053-CC47-4D6A-93AE-40031F746350}"/>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 xmlns:a16="http://schemas.microsoft.com/office/drawing/2014/main" id="{44A9A0EF-D551-4F66-8936-206561690395}"/>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5">
            <a:extLst>
              <a:ext uri="{FF2B5EF4-FFF2-40B4-BE49-F238E27FC236}">
                <a16:creationId xmlns="" xmlns:a16="http://schemas.microsoft.com/office/drawing/2014/main" id="{CFCBED0C-4AD4-4401-91D2-12FDBDF4512F}"/>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15" name="Picture Placeholder 14">
            <a:extLst>
              <a:ext uri="{FF2B5EF4-FFF2-40B4-BE49-F238E27FC236}">
                <a16:creationId xmlns="" xmlns:a16="http://schemas.microsoft.com/office/drawing/2014/main" id="{2700BE28-AEE3-4230-9BED-340BB2766AC2}"/>
              </a:ext>
            </a:extLst>
          </p:cNvPr>
          <p:cNvSpPr>
            <a:spLocks noGrp="1"/>
          </p:cNvSpPr>
          <p:nvPr>
            <p:ph type="pic" sz="quarter" idx="10"/>
          </p:nvPr>
        </p:nvSpPr>
        <p:spPr>
          <a:xfrm>
            <a:off x="0" y="0"/>
            <a:ext cx="6858000" cy="10287000"/>
          </a:xfrm>
          <a:pattFill prst="pct5">
            <a:fgClr>
              <a:schemeClr val="accent1"/>
            </a:fgClr>
            <a:bgClr>
              <a:schemeClr val="bg1"/>
            </a:bgClr>
          </a:pattFill>
        </p:spPr>
        <p:txBody>
          <a:bodyPr>
            <a:normAutofit/>
          </a:bodyPr>
          <a:lstStyle>
            <a:lvl1pPr>
              <a:defRPr sz="2100"/>
            </a:lvl1pPr>
          </a:lstStyle>
          <a:p>
            <a:r>
              <a:rPr lang="en-US" dirty="0"/>
              <a:t>Click icon to add picture</a:t>
            </a:r>
          </a:p>
        </p:txBody>
      </p:sp>
      <p:pic>
        <p:nvPicPr>
          <p:cNvPr id="7" name="Picture 6">
            <a:extLst>
              <a:ext uri="{FF2B5EF4-FFF2-40B4-BE49-F238E27FC236}">
                <a16:creationId xmlns="" xmlns:a16="http://schemas.microsoft.com/office/drawing/2014/main" id="{192CB27F-FF3B-1041-B10D-D215EF90B8AF}"/>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8" name="Text Placeholder 2">
            <a:extLst>
              <a:ext uri="{FF2B5EF4-FFF2-40B4-BE49-F238E27FC236}">
                <a16:creationId xmlns="" xmlns:a16="http://schemas.microsoft.com/office/drawing/2014/main" id="{C75DD495-4030-A944-A7C7-EB783740D320}"/>
              </a:ext>
            </a:extLst>
          </p:cNvPr>
          <p:cNvSpPr>
            <a:spLocks noGrp="1"/>
          </p:cNvSpPr>
          <p:nvPr>
            <p:ph type="body" sz="quarter" idx="11"/>
          </p:nvPr>
        </p:nvSpPr>
        <p:spPr>
          <a:xfrm>
            <a:off x="8466334"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 xmlns:a16="http://schemas.microsoft.com/office/drawing/2014/main" id="{825558B7-084A-8149-A3A0-C3075479241A}"/>
              </a:ext>
            </a:extLst>
          </p:cNvPr>
          <p:cNvSpPr>
            <a:spLocks noGrp="1"/>
          </p:cNvSpPr>
          <p:nvPr>
            <p:ph type="body" sz="quarter" idx="12"/>
          </p:nvPr>
        </p:nvSpPr>
        <p:spPr>
          <a:xfrm>
            <a:off x="8466334"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3485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7922CDA0-CF96-4758-B9A7-8C7E027C2CFC}"/>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30">
            <a:extLst>
              <a:ext uri="{FF2B5EF4-FFF2-40B4-BE49-F238E27FC236}">
                <a16:creationId xmlns="" xmlns:a16="http://schemas.microsoft.com/office/drawing/2014/main" id="{4EFD0CCC-18A2-436D-BC27-5DD1075CBE4A}"/>
              </a:ext>
            </a:extLst>
          </p:cNvPr>
          <p:cNvSpPr>
            <a:spLocks noGrp="1"/>
          </p:cNvSpPr>
          <p:nvPr>
            <p:ph type="pic" sz="quarter" idx="12"/>
          </p:nvPr>
        </p:nvSpPr>
        <p:spPr>
          <a:xfrm>
            <a:off x="7156174" y="-9526"/>
            <a:ext cx="11174012" cy="10296526"/>
          </a:xfrm>
          <a:custGeom>
            <a:avLst/>
            <a:gdLst>
              <a:gd name="connsiteX0" fmla="*/ 12945293 w 12973169"/>
              <a:gd name="connsiteY0" fmla="*/ 4735710 h 8993394"/>
              <a:gd name="connsiteX1" fmla="*/ 12973169 w 12973169"/>
              <a:gd name="connsiteY1" fmla="*/ 8983869 h 8993394"/>
              <a:gd name="connsiteX2" fmla="*/ 10581944 w 12973169"/>
              <a:gd name="connsiteY2" fmla="*/ 8988403 h 8993394"/>
              <a:gd name="connsiteX3" fmla="*/ 7941470 w 12973169"/>
              <a:gd name="connsiteY3" fmla="*/ 4561094 h 8993394"/>
              <a:gd name="connsiteX4" fmla="*/ 12930983 w 12973169"/>
              <a:gd name="connsiteY4" fmla="*/ 4561094 h 8993394"/>
              <a:gd name="connsiteX5" fmla="*/ 10436227 w 12973169"/>
              <a:gd name="connsiteY5" fmla="*/ 8993394 h 8993394"/>
              <a:gd name="connsiteX6" fmla="*/ 2633904 w 12973169"/>
              <a:gd name="connsiteY6" fmla="*/ 4561094 h 8993394"/>
              <a:gd name="connsiteX7" fmla="*/ 7623417 w 12973169"/>
              <a:gd name="connsiteY7" fmla="*/ 4561094 h 8993394"/>
              <a:gd name="connsiteX8" fmla="*/ 5128661 w 12973169"/>
              <a:gd name="connsiteY8" fmla="*/ 8993394 h 8993394"/>
              <a:gd name="connsiteX9" fmla="*/ 7767932 w 12973169"/>
              <a:gd name="connsiteY9" fmla="*/ 4561092 h 8993394"/>
              <a:gd name="connsiteX10" fmla="*/ 10262688 w 12973169"/>
              <a:gd name="connsiteY10" fmla="*/ 8993392 h 8993394"/>
              <a:gd name="connsiteX11" fmla="*/ 5273175 w 12973169"/>
              <a:gd name="connsiteY11" fmla="*/ 8993392 h 8993394"/>
              <a:gd name="connsiteX12" fmla="*/ 5128662 w 12973169"/>
              <a:gd name="connsiteY12" fmla="*/ 9527 h 8993394"/>
              <a:gd name="connsiteX13" fmla="*/ 7623418 w 12973169"/>
              <a:gd name="connsiteY13" fmla="*/ 4441826 h 8993394"/>
              <a:gd name="connsiteX14" fmla="*/ 2633906 w 12973169"/>
              <a:gd name="connsiteY14" fmla="*/ 4441826 h 8993394"/>
              <a:gd name="connsiteX15" fmla="*/ 5287688 w 12973169"/>
              <a:gd name="connsiteY15" fmla="*/ 9527 h 8993394"/>
              <a:gd name="connsiteX16" fmla="*/ 10277201 w 12973169"/>
              <a:gd name="connsiteY16" fmla="*/ 9527 h 8993394"/>
              <a:gd name="connsiteX17" fmla="*/ 7782445 w 12973169"/>
              <a:gd name="connsiteY17" fmla="*/ 4441826 h 8993394"/>
              <a:gd name="connsiteX18" fmla="*/ 0 w 12973169"/>
              <a:gd name="connsiteY18" fmla="*/ 9525 h 8993394"/>
              <a:gd name="connsiteX19" fmla="*/ 4989513 w 12973169"/>
              <a:gd name="connsiteY19" fmla="*/ 9525 h 8993394"/>
              <a:gd name="connsiteX20" fmla="*/ 2494757 w 12973169"/>
              <a:gd name="connsiteY20" fmla="*/ 4441824 h 8993394"/>
              <a:gd name="connsiteX21" fmla="*/ 10436228 w 12973169"/>
              <a:gd name="connsiteY21" fmla="*/ 9525 h 8993394"/>
              <a:gd name="connsiteX22" fmla="*/ 12930983 w 12973169"/>
              <a:gd name="connsiteY22" fmla="*/ 4441824 h 8993394"/>
              <a:gd name="connsiteX23" fmla="*/ 7941471 w 12973169"/>
              <a:gd name="connsiteY23" fmla="*/ 4441824 h 8993394"/>
              <a:gd name="connsiteX24" fmla="*/ 10578313 w 12973169"/>
              <a:gd name="connsiteY24" fmla="*/ 0 h 8993394"/>
              <a:gd name="connsiteX25" fmla="*/ 12930987 w 12973169"/>
              <a:gd name="connsiteY25" fmla="*/ 9503 h 8993394"/>
              <a:gd name="connsiteX26" fmla="*/ 12962745 w 12973169"/>
              <a:gd name="connsiteY26" fmla="*/ 4268605 h 89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73169" h="8993394">
                <a:moveTo>
                  <a:pt x="12945293" y="4735710"/>
                </a:moveTo>
                <a:lnTo>
                  <a:pt x="12973169" y="8983869"/>
                </a:lnTo>
                <a:cubicBezTo>
                  <a:pt x="12192105" y="8987043"/>
                  <a:pt x="11363007" y="8985229"/>
                  <a:pt x="10581944" y="8988403"/>
                </a:cubicBezTo>
                <a:close/>
                <a:moveTo>
                  <a:pt x="7941470" y="4561094"/>
                </a:moveTo>
                <a:lnTo>
                  <a:pt x="12930983" y="4561094"/>
                </a:lnTo>
                <a:lnTo>
                  <a:pt x="10436227" y="8993394"/>
                </a:lnTo>
                <a:close/>
                <a:moveTo>
                  <a:pt x="2633904" y="4561094"/>
                </a:moveTo>
                <a:lnTo>
                  <a:pt x="7623417" y="4561094"/>
                </a:lnTo>
                <a:lnTo>
                  <a:pt x="5128661" y="8993394"/>
                </a:lnTo>
                <a:close/>
                <a:moveTo>
                  <a:pt x="7767932" y="4561092"/>
                </a:moveTo>
                <a:lnTo>
                  <a:pt x="10262688" y="8993392"/>
                </a:lnTo>
                <a:lnTo>
                  <a:pt x="5273175" y="8993392"/>
                </a:lnTo>
                <a:close/>
                <a:moveTo>
                  <a:pt x="5128662" y="9527"/>
                </a:moveTo>
                <a:lnTo>
                  <a:pt x="7623418" y="4441826"/>
                </a:lnTo>
                <a:lnTo>
                  <a:pt x="2633906" y="4441826"/>
                </a:lnTo>
                <a:close/>
                <a:moveTo>
                  <a:pt x="5287688" y="9527"/>
                </a:moveTo>
                <a:lnTo>
                  <a:pt x="10277201" y="9527"/>
                </a:lnTo>
                <a:lnTo>
                  <a:pt x="7782445" y="4441826"/>
                </a:lnTo>
                <a:close/>
                <a:moveTo>
                  <a:pt x="0" y="9525"/>
                </a:moveTo>
                <a:lnTo>
                  <a:pt x="4989513" y="9525"/>
                </a:lnTo>
                <a:lnTo>
                  <a:pt x="2494757" y="4441824"/>
                </a:lnTo>
                <a:close/>
                <a:moveTo>
                  <a:pt x="10436228" y="9525"/>
                </a:moveTo>
                <a:lnTo>
                  <a:pt x="12930983" y="4441824"/>
                </a:lnTo>
                <a:lnTo>
                  <a:pt x="7941471" y="4441824"/>
                </a:lnTo>
                <a:close/>
                <a:moveTo>
                  <a:pt x="10578313" y="0"/>
                </a:moveTo>
                <a:cubicBezTo>
                  <a:pt x="11359377" y="3167"/>
                  <a:pt x="12149923" y="6336"/>
                  <a:pt x="12930987" y="9503"/>
                </a:cubicBezTo>
                <a:lnTo>
                  <a:pt x="12962745" y="4268605"/>
                </a:lnTo>
                <a:close/>
              </a:path>
            </a:pathLst>
          </a:custGeom>
          <a:pattFill prst="pct5">
            <a:fgClr>
              <a:schemeClr val="accent1"/>
            </a:fgClr>
            <a:bgClr>
              <a:schemeClr val="bg1"/>
            </a:bgClr>
          </a:pattFill>
        </p:spPr>
        <p:txBody>
          <a:bodyPr wrap="square">
            <a:noAutofit/>
          </a:bodyPr>
          <a:lstStyle>
            <a:lvl1pPr>
              <a:defRPr sz="2100"/>
            </a:lvl1pPr>
          </a:lstStyle>
          <a:p>
            <a:r>
              <a:rPr lang="en-US" dirty="0"/>
              <a:t>Click icon to add picture</a:t>
            </a:r>
          </a:p>
        </p:txBody>
      </p:sp>
      <p:sp>
        <p:nvSpPr>
          <p:cNvPr id="33" name="Slide Number Placeholder 5">
            <a:extLst>
              <a:ext uri="{FF2B5EF4-FFF2-40B4-BE49-F238E27FC236}">
                <a16:creationId xmlns="" xmlns:a16="http://schemas.microsoft.com/office/drawing/2014/main" id="{03D4809D-4807-4B9B-B882-90DA004A1C72}"/>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dirty="0"/>
          </a:p>
        </p:txBody>
      </p:sp>
      <p:sp>
        <p:nvSpPr>
          <p:cNvPr id="5" name="Text Placeholder 2">
            <a:extLst>
              <a:ext uri="{FF2B5EF4-FFF2-40B4-BE49-F238E27FC236}">
                <a16:creationId xmlns="" xmlns:a16="http://schemas.microsoft.com/office/drawing/2014/main" id="{A263D9BB-7E8C-C54A-AB71-E7E885653236}"/>
              </a:ext>
            </a:extLst>
          </p:cNvPr>
          <p:cNvSpPr>
            <a:spLocks noGrp="1"/>
          </p:cNvSpPr>
          <p:nvPr>
            <p:ph type="body" sz="quarter" idx="11"/>
          </p:nvPr>
        </p:nvSpPr>
        <p:spPr>
          <a:xfrm>
            <a:off x="14720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 xmlns:a16="http://schemas.microsoft.com/office/drawing/2014/main" id="{A931EF21-1BCF-D544-B68C-463C1EE45F3F}"/>
              </a:ext>
            </a:extLst>
          </p:cNvPr>
          <p:cNvSpPr>
            <a:spLocks noGrp="1"/>
          </p:cNvSpPr>
          <p:nvPr>
            <p:ph type="body" sz="quarter" idx="13"/>
          </p:nvPr>
        </p:nvSpPr>
        <p:spPr>
          <a:xfrm>
            <a:off x="1472027"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2460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6" name="Picture Placeholder 14">
            <a:extLst>
              <a:ext uri="{FF2B5EF4-FFF2-40B4-BE49-F238E27FC236}">
                <a16:creationId xmlns="" xmlns:a16="http://schemas.microsoft.com/office/drawing/2014/main" id="{DA798601-D846-4D35-8EC1-279D4FC3EDA7}"/>
              </a:ext>
            </a:extLst>
          </p:cNvPr>
          <p:cNvSpPr>
            <a:spLocks noGrp="1"/>
          </p:cNvSpPr>
          <p:nvPr>
            <p:ph type="pic" sz="quarter" idx="10"/>
          </p:nvPr>
        </p:nvSpPr>
        <p:spPr>
          <a:xfrm>
            <a:off x="11429999" y="0"/>
            <a:ext cx="6858000" cy="10287000"/>
          </a:xfrm>
          <a:pattFill prst="pct5">
            <a:fgClr>
              <a:schemeClr val="accent1"/>
            </a:fgClr>
            <a:bgClr>
              <a:schemeClr val="bg1"/>
            </a:bgClr>
          </a:pattFill>
        </p:spPr>
        <p:txBody>
          <a:bodyPr>
            <a:normAutofit/>
          </a:bodyPr>
          <a:lstStyle>
            <a:lvl1pPr>
              <a:defRPr sz="2100"/>
            </a:lvl1pPr>
          </a:lstStyle>
          <a:p>
            <a:r>
              <a:rPr lang="en-US" dirty="0"/>
              <a:t>Click icon to add picture</a:t>
            </a:r>
          </a:p>
        </p:txBody>
      </p:sp>
      <p:sp>
        <p:nvSpPr>
          <p:cNvPr id="13" name="Rectangle 12">
            <a:extLst>
              <a:ext uri="{FF2B5EF4-FFF2-40B4-BE49-F238E27FC236}">
                <a16:creationId xmlns="" xmlns:a16="http://schemas.microsoft.com/office/drawing/2014/main" id="{3EA6A776-F38E-4345-80FC-C766BA947581}"/>
              </a:ext>
            </a:extLst>
          </p:cNvPr>
          <p:cNvSpPr/>
          <p:nvPr userDrawn="1"/>
        </p:nvSpPr>
        <p:spPr>
          <a:xfrm>
            <a:off x="0" y="0"/>
            <a:ext cx="1849120" cy="10287000"/>
          </a:xfrm>
          <a:prstGeom prst="rect">
            <a:avLst/>
          </a:prstGeom>
          <a:gradFill flip="none" rotWithShape="1">
            <a:gsLst>
              <a:gs pos="0">
                <a:srgbClr val="1C1B3D"/>
              </a:gs>
              <a:gs pos="85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 xmlns:a16="http://schemas.microsoft.com/office/drawing/2014/main" id="{E1F0726B-A436-4C8C-96F9-675F736C6790}"/>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 xmlns:a16="http://schemas.microsoft.com/office/drawing/2014/main" id="{7D3A3E1C-4976-4748-A78F-EE772FF6431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7" name="Picture 6">
            <a:extLst>
              <a:ext uri="{FF2B5EF4-FFF2-40B4-BE49-F238E27FC236}">
                <a16:creationId xmlns="" xmlns:a16="http://schemas.microsoft.com/office/drawing/2014/main" id="{F371695F-025D-CB45-BC88-96C89CE1795A}"/>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8" name="Text Placeholder 2">
            <a:extLst>
              <a:ext uri="{FF2B5EF4-FFF2-40B4-BE49-F238E27FC236}">
                <a16:creationId xmlns="" xmlns:a16="http://schemas.microsoft.com/office/drawing/2014/main" id="{AC58AFF7-0E7D-9E4A-8E06-2B729E20DDDD}"/>
              </a:ext>
            </a:extLst>
          </p:cNvPr>
          <p:cNvSpPr>
            <a:spLocks noGrp="1"/>
          </p:cNvSpPr>
          <p:nvPr>
            <p:ph type="body" sz="quarter" idx="11"/>
          </p:nvPr>
        </p:nvSpPr>
        <p:spPr>
          <a:xfrm>
            <a:off x="3097627" y="3436575"/>
            <a:ext cx="70242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 xmlns:a16="http://schemas.microsoft.com/office/drawing/2014/main" id="{5E2A7075-BA1D-4248-A18F-24E1F868096C}"/>
              </a:ext>
            </a:extLst>
          </p:cNvPr>
          <p:cNvSpPr>
            <a:spLocks noGrp="1"/>
          </p:cNvSpPr>
          <p:nvPr>
            <p:ph type="body" sz="quarter" idx="12"/>
          </p:nvPr>
        </p:nvSpPr>
        <p:spPr>
          <a:xfrm>
            <a:off x="3097627" y="2785004"/>
            <a:ext cx="702427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805292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1"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1" cy="65270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057901" y="9534526"/>
            <a:ext cx="6172201"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1"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C64674B-0CCF-4531-A68C-815F17BC8CC8}" type="slidenum">
              <a:rPr lang="en-US" smtClean="0"/>
              <a:t>‹#›</a:t>
            </a:fld>
            <a:endParaRPr lang="en-US" dirty="0"/>
          </a:p>
        </p:txBody>
      </p:sp>
    </p:spTree>
    <p:extLst>
      <p:ext uri="{BB962C8B-B14F-4D97-AF65-F5344CB8AC3E}">
        <p14:creationId xmlns:p14="http://schemas.microsoft.com/office/powerpoint/2010/main" val="2483139673"/>
      </p:ext>
    </p:extLst>
  </p:cSld>
  <p:clrMap bg1="lt1" tx1="dk1" bg2="lt2" tx2="dk2" accent1="accent1" accent2="accent2" accent3="accent3" accent4="accent4" accent5="accent5" accent6="accent6" hlink="hlink" folHlink="folHlink"/>
  <p:sldLayoutIdLst>
    <p:sldLayoutId id="2147483732" r:id="rId1"/>
    <p:sldLayoutId id="2147483746" r:id="rId2"/>
    <p:sldLayoutId id="2147483747" r:id="rId3"/>
    <p:sldLayoutId id="2147483734" r:id="rId4"/>
    <p:sldLayoutId id="2147483771" r:id="rId5"/>
    <p:sldLayoutId id="2147483772" r:id="rId6"/>
    <p:sldLayoutId id="2147483735" r:id="rId7"/>
    <p:sldLayoutId id="2147483737" r:id="rId8"/>
    <p:sldLayoutId id="2147483738" r:id="rId9"/>
    <p:sldLayoutId id="2147483739" r:id="rId10"/>
    <p:sldLayoutId id="2147483740" r:id="rId11"/>
    <p:sldLayoutId id="2147483743" r:id="rId12"/>
    <p:sldLayoutId id="2147483744" r:id="rId13"/>
    <p:sldLayoutId id="2147483745" r:id="rId14"/>
    <p:sldLayoutId id="2147483748"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2" r:id="rId27"/>
    <p:sldLayoutId id="2147483761" r:id="rId28"/>
    <p:sldLayoutId id="2147483763" r:id="rId29"/>
    <p:sldLayoutId id="2147483766" r:id="rId30"/>
    <p:sldLayoutId id="2147483767" r:id="rId31"/>
    <p:sldLayoutId id="2147483768" r:id="rId32"/>
    <p:sldLayoutId id="2147483769" r:id="rId33"/>
    <p:sldLayoutId id="2147483770" r:id="rId34"/>
  </p:sldLayoutIdLst>
  <p:hf hdr="0" ftr="0" dt="0"/>
  <p:txStyles>
    <p:titleStyle>
      <a:lvl1pPr algn="l" defTabSz="1371617" rtl="0" eaLnBrk="1" latinLnBrk="0" hangingPunct="1">
        <a:lnSpc>
          <a:spcPct val="90000"/>
        </a:lnSpc>
        <a:spcBef>
          <a:spcPct val="0"/>
        </a:spcBef>
        <a:buNone/>
        <a:defRPr sz="3200" b="1" i="0" kern="1200" baseline="0">
          <a:solidFill>
            <a:schemeClr val="tx1"/>
          </a:solidFill>
          <a:latin typeface="+mj-lt"/>
          <a:ea typeface="+mj-ea"/>
          <a:cs typeface="+mj-cs"/>
        </a:defRPr>
      </a:lvl1pPr>
    </p:titleStyle>
    <p:bodyStyle>
      <a:lvl1pPr marL="342905" indent="-342905" algn="l" defTabSz="1371617" rtl="0" eaLnBrk="1" latinLnBrk="0" hangingPunct="1">
        <a:lnSpc>
          <a:spcPct val="150000"/>
        </a:lnSpc>
        <a:spcBef>
          <a:spcPts val="1500"/>
        </a:spcBef>
        <a:buFont typeface="Arial" panose="020B0604020202020204" pitchFamily="34" charset="0"/>
        <a:buChar char="•"/>
        <a:defRPr sz="2000" kern="1200" baseline="0">
          <a:solidFill>
            <a:schemeClr val="bg1">
              <a:lumMod val="50000"/>
            </a:schemeClr>
          </a:solidFill>
          <a:latin typeface="+mn-lt"/>
          <a:ea typeface="+mn-ea"/>
          <a:cs typeface="+mn-cs"/>
        </a:defRPr>
      </a:lvl1pPr>
      <a:lvl2pPr marL="1028713"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2pPr>
      <a:lvl3pPr marL="1714521"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2400330"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3086139"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17" rtl="0" eaLnBrk="1" latinLnBrk="0" hangingPunct="1">
        <a:defRPr sz="2700" kern="1200">
          <a:solidFill>
            <a:schemeClr val="tx1"/>
          </a:solidFill>
          <a:latin typeface="+mn-lt"/>
          <a:ea typeface="+mn-ea"/>
          <a:cs typeface="+mn-cs"/>
        </a:defRPr>
      </a:lvl1pPr>
      <a:lvl2pPr marL="685808" algn="l" defTabSz="1371617" rtl="0" eaLnBrk="1" latinLnBrk="0" hangingPunct="1">
        <a:defRPr sz="2700" kern="1200">
          <a:solidFill>
            <a:schemeClr val="tx1"/>
          </a:solidFill>
          <a:latin typeface="+mn-lt"/>
          <a:ea typeface="+mn-ea"/>
          <a:cs typeface="+mn-cs"/>
        </a:defRPr>
      </a:lvl2pPr>
      <a:lvl3pPr marL="1371617" algn="l" defTabSz="1371617" rtl="0" eaLnBrk="1" latinLnBrk="0" hangingPunct="1">
        <a:defRPr sz="2700" kern="1200">
          <a:solidFill>
            <a:schemeClr val="tx1"/>
          </a:solidFill>
          <a:latin typeface="+mn-lt"/>
          <a:ea typeface="+mn-ea"/>
          <a:cs typeface="+mn-cs"/>
        </a:defRPr>
      </a:lvl3pPr>
      <a:lvl4pPr marL="2057426" algn="l" defTabSz="1371617" rtl="0" eaLnBrk="1" latinLnBrk="0" hangingPunct="1">
        <a:defRPr sz="2700" kern="1200">
          <a:solidFill>
            <a:schemeClr val="tx1"/>
          </a:solidFill>
          <a:latin typeface="+mn-lt"/>
          <a:ea typeface="+mn-ea"/>
          <a:cs typeface="+mn-cs"/>
        </a:defRPr>
      </a:lvl4pPr>
      <a:lvl5pPr marL="2743234" algn="l" defTabSz="1371617" rtl="0" eaLnBrk="1" latinLnBrk="0" hangingPunct="1">
        <a:defRPr sz="2700" kern="1200">
          <a:solidFill>
            <a:schemeClr val="tx1"/>
          </a:solidFill>
          <a:latin typeface="+mn-lt"/>
          <a:ea typeface="+mn-ea"/>
          <a:cs typeface="+mn-cs"/>
        </a:defRPr>
      </a:lvl5pPr>
      <a:lvl6pPr marL="3429043" algn="l" defTabSz="1371617" rtl="0" eaLnBrk="1" latinLnBrk="0" hangingPunct="1">
        <a:defRPr sz="2700" kern="1200">
          <a:solidFill>
            <a:schemeClr val="tx1"/>
          </a:solidFill>
          <a:latin typeface="+mn-lt"/>
          <a:ea typeface="+mn-ea"/>
          <a:cs typeface="+mn-cs"/>
        </a:defRPr>
      </a:lvl6pPr>
      <a:lvl7pPr marL="4114851" algn="l" defTabSz="1371617" rtl="0" eaLnBrk="1" latinLnBrk="0" hangingPunct="1">
        <a:defRPr sz="2700" kern="1200">
          <a:solidFill>
            <a:schemeClr val="tx1"/>
          </a:solidFill>
          <a:latin typeface="+mn-lt"/>
          <a:ea typeface="+mn-ea"/>
          <a:cs typeface="+mn-cs"/>
        </a:defRPr>
      </a:lvl7pPr>
      <a:lvl8pPr marL="4800660" algn="l" defTabSz="1371617" rtl="0" eaLnBrk="1" latinLnBrk="0" hangingPunct="1">
        <a:defRPr sz="2700" kern="1200">
          <a:solidFill>
            <a:schemeClr val="tx1"/>
          </a:solidFill>
          <a:latin typeface="+mn-lt"/>
          <a:ea typeface="+mn-ea"/>
          <a:cs typeface="+mn-cs"/>
        </a:defRPr>
      </a:lvl8pPr>
      <a:lvl9pPr marL="5486469" algn="l" defTabSz="137161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76687" y="3214028"/>
            <a:ext cx="16734626" cy="3858945"/>
            <a:chOff x="776687" y="3920806"/>
            <a:chExt cx="16734626" cy="3858945"/>
          </a:xfrm>
        </p:grpSpPr>
        <p:sp>
          <p:nvSpPr>
            <p:cNvPr id="11" name="TextBox 10">
              <a:extLst>
                <a:ext uri="{FF2B5EF4-FFF2-40B4-BE49-F238E27FC236}">
                  <a16:creationId xmlns="" xmlns:a16="http://schemas.microsoft.com/office/drawing/2014/main" id="{B3902CBB-6A4B-4436-B414-DD8AA6BA7E12}"/>
                </a:ext>
              </a:extLst>
            </p:cNvPr>
            <p:cNvSpPr txBox="1"/>
            <p:nvPr/>
          </p:nvSpPr>
          <p:spPr>
            <a:xfrm>
              <a:off x="776687" y="5024334"/>
              <a:ext cx="16734626" cy="2062103"/>
            </a:xfrm>
            <a:prstGeom prst="rect">
              <a:avLst/>
            </a:prstGeom>
            <a:noFill/>
          </p:spPr>
          <p:txBody>
            <a:bodyPr wrap="square" rtlCol="0">
              <a:spAutoFit/>
            </a:bodyPr>
            <a:lstStyle/>
            <a:p>
              <a:pPr algn="ctr"/>
              <a:r>
                <a:rPr lang="en-US" sz="6400" b="1" spc="300" dirty="0">
                  <a:solidFill>
                    <a:schemeClr val="bg1"/>
                  </a:solidFill>
                  <a:latin typeface="Arial" panose="020B0604020202020204" pitchFamily="34" charset="0"/>
                  <a:cs typeface="Arial" panose="020B0604020202020204" pitchFamily="34" charset="0"/>
                </a:rPr>
                <a:t>Estimating the impact of audio-visual link on being granted bail</a:t>
              </a:r>
            </a:p>
          </p:txBody>
        </p:sp>
        <p:sp>
          <p:nvSpPr>
            <p:cNvPr id="12" name="TextBox 11">
              <a:extLst>
                <a:ext uri="{FF2B5EF4-FFF2-40B4-BE49-F238E27FC236}">
                  <a16:creationId xmlns="" xmlns:a16="http://schemas.microsoft.com/office/drawing/2014/main" id="{E66AB15D-CD00-4DF4-A69C-98E59BF3D07A}"/>
                </a:ext>
              </a:extLst>
            </p:cNvPr>
            <p:cNvSpPr txBox="1"/>
            <p:nvPr/>
          </p:nvSpPr>
          <p:spPr>
            <a:xfrm>
              <a:off x="7230951" y="7333475"/>
              <a:ext cx="3866764" cy="446276"/>
            </a:xfrm>
            <a:prstGeom prst="rect">
              <a:avLst/>
            </a:prstGeom>
            <a:noFill/>
          </p:spPr>
          <p:txBody>
            <a:bodyPr wrap="none" rtlCol="0">
              <a:spAutoFit/>
            </a:bodyPr>
            <a:lstStyle/>
            <a:p>
              <a:pPr algn="ctr"/>
              <a:r>
                <a:rPr lang="en-US" sz="2300" dirty="0">
                  <a:solidFill>
                    <a:schemeClr val="bg1"/>
                  </a:solidFill>
                  <a:latin typeface="Arial" panose="020B0604020202020204" pitchFamily="34" charset="0"/>
                  <a:ea typeface="Open Sans" panose="020B0606030504020204" pitchFamily="34" charset="0"/>
                  <a:cs typeface="Arial" panose="020B0604020202020204" pitchFamily="34" charset="0"/>
                </a:rPr>
                <a:t>2021 Winter Seminar Series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4" y="3920806"/>
              <a:ext cx="6096012" cy="856490"/>
            </a:xfrm>
            <a:prstGeom prst="rect">
              <a:avLst/>
            </a:prstGeom>
          </p:spPr>
        </p:pic>
      </p:grpSp>
    </p:spTree>
    <p:extLst>
      <p:ext uri="{BB962C8B-B14F-4D97-AF65-F5344CB8AC3E}">
        <p14:creationId xmlns:p14="http://schemas.microsoft.com/office/powerpoint/2010/main" val="700323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Appearing at court via AVL could impact the experience of defendants, procedural justice, court outcomes and whole-of-government costs</a:t>
            </a:r>
          </a:p>
        </p:txBody>
      </p:sp>
      <p:sp>
        <p:nvSpPr>
          <p:cNvPr id="14" name="TextBox 13"/>
          <p:cNvSpPr txBox="1"/>
          <p:nvPr/>
        </p:nvSpPr>
        <p:spPr>
          <a:xfrm>
            <a:off x="12022931" y="9730290"/>
            <a:ext cx="6072187" cy="338554"/>
          </a:xfrm>
          <a:prstGeom prst="rect">
            <a:avLst/>
          </a:prstGeom>
          <a:noFill/>
        </p:spPr>
        <p:txBody>
          <a:bodyPr vert="horz" wrap="square" rtlCol="0">
            <a:spAutoFit/>
          </a:bodyPr>
          <a:lstStyle/>
          <a:p>
            <a:r>
              <a:rPr lang="en-AU" sz="1600" dirty="0">
                <a:solidFill>
                  <a:schemeClr val="bg1">
                    <a:lumMod val="65000"/>
                  </a:schemeClr>
                </a:solidFill>
                <a:latin typeface="Arial" panose="020B0604020202020204" pitchFamily="34" charset="0"/>
                <a:cs typeface="Arial" panose="020B0604020202020204" pitchFamily="34" charset="0"/>
              </a:rPr>
              <a:t>McKay, Kashyap</a:t>
            </a:r>
          </a:p>
        </p:txBody>
      </p:sp>
      <p:sp>
        <p:nvSpPr>
          <p:cNvPr id="21" name="Rectangle 20"/>
          <p:cNvSpPr/>
          <p:nvPr/>
        </p:nvSpPr>
        <p:spPr>
          <a:xfrm>
            <a:off x="4381502" y="2171385"/>
            <a:ext cx="12087226" cy="1338828"/>
          </a:xfrm>
          <a:prstGeom prst="rect">
            <a:avLst/>
          </a:prstGeom>
          <a:ln w="38100">
            <a:noFill/>
            <a:prstDash val="lgDash"/>
          </a:ln>
        </p:spPr>
        <p:txBody>
          <a:bodyPr wrap="square">
            <a:spAutoFit/>
          </a:bodyPr>
          <a:lstStyle/>
          <a:p>
            <a:pPr fontAlgn="base"/>
            <a:r>
              <a:rPr lang="en-US" b="1" dirty="0"/>
              <a:t>Experience of defendants</a:t>
            </a:r>
            <a:r>
              <a:rPr lang="en-US" dirty="0"/>
              <a:t>: Appearing via audio-visual link may be a considerably more stressful and alienating experience than appearing in person. This may be somewhat ameliorated by avoiding travel to the court.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860" y="2157699"/>
            <a:ext cx="1717611" cy="1717611"/>
          </a:xfrm>
          <a:prstGeom prst="rect">
            <a:avLst/>
          </a:prstGeom>
        </p:spPr>
      </p:pic>
      <p:sp>
        <p:nvSpPr>
          <p:cNvPr id="16" name="Rectangle 15"/>
          <p:cNvSpPr/>
          <p:nvPr/>
        </p:nvSpPr>
        <p:spPr>
          <a:xfrm>
            <a:off x="4381502" y="4190656"/>
            <a:ext cx="12087226" cy="1338828"/>
          </a:xfrm>
          <a:prstGeom prst="rect">
            <a:avLst/>
          </a:prstGeom>
          <a:ln w="38100">
            <a:noFill/>
            <a:prstDash val="lgDash"/>
          </a:ln>
        </p:spPr>
        <p:txBody>
          <a:bodyPr wrap="square">
            <a:spAutoFit/>
          </a:bodyPr>
          <a:lstStyle/>
          <a:p>
            <a:pPr fontAlgn="base"/>
            <a:r>
              <a:rPr lang="en-US" b="1" dirty="0"/>
              <a:t>Procedural justice</a:t>
            </a:r>
            <a:r>
              <a:rPr lang="en-US" dirty="0"/>
              <a:t>: The defendant may not feel that they have been provided a fair and/or sufficiently thorough process when seen via AVL. This could then impact engagement with legal services and the justice system more broadly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6274" y="4174679"/>
            <a:ext cx="1370783" cy="1370783"/>
          </a:xfrm>
          <a:prstGeom prst="rect">
            <a:avLst/>
          </a:prstGeom>
        </p:spPr>
      </p:pic>
      <p:sp>
        <p:nvSpPr>
          <p:cNvPr id="15" name="Rectangle 14"/>
          <p:cNvSpPr/>
          <p:nvPr/>
        </p:nvSpPr>
        <p:spPr>
          <a:xfrm>
            <a:off x="4381502" y="6066263"/>
            <a:ext cx="12087226" cy="923330"/>
          </a:xfrm>
          <a:prstGeom prst="rect">
            <a:avLst/>
          </a:prstGeom>
          <a:ln w="38100">
            <a:noFill/>
            <a:prstDash val="lgDash"/>
          </a:ln>
        </p:spPr>
        <p:txBody>
          <a:bodyPr wrap="square">
            <a:spAutoFit/>
          </a:bodyPr>
          <a:lstStyle/>
          <a:p>
            <a:pPr fontAlgn="base"/>
            <a:r>
              <a:rPr lang="en-US" b="1" dirty="0"/>
              <a:t>Court outcomes</a:t>
            </a:r>
            <a:r>
              <a:rPr lang="en-US" dirty="0"/>
              <a:t>: Appearing via AVL may influence the perceptions of those in the courtroom, and in turn influence the outcomes of the court hearing</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8567" y="5844830"/>
            <a:ext cx="1366197" cy="1366197"/>
          </a:xfrm>
          <a:prstGeom prst="rect">
            <a:avLst/>
          </a:prstGeom>
        </p:spPr>
      </p:pic>
      <p:sp>
        <p:nvSpPr>
          <p:cNvPr id="17" name="Rectangle 16"/>
          <p:cNvSpPr/>
          <p:nvPr/>
        </p:nvSpPr>
        <p:spPr>
          <a:xfrm>
            <a:off x="4381502" y="7510394"/>
            <a:ext cx="12087226" cy="1338828"/>
          </a:xfrm>
          <a:prstGeom prst="rect">
            <a:avLst/>
          </a:prstGeom>
          <a:ln w="38100">
            <a:noFill/>
            <a:prstDash val="lgDash"/>
          </a:ln>
        </p:spPr>
        <p:txBody>
          <a:bodyPr wrap="square">
            <a:spAutoFit/>
          </a:bodyPr>
          <a:lstStyle/>
          <a:p>
            <a:pPr fontAlgn="base"/>
            <a:r>
              <a:rPr lang="en-US" b="1" dirty="0"/>
              <a:t>Whole-of-government costs</a:t>
            </a:r>
            <a:r>
              <a:rPr lang="en-US" dirty="0"/>
              <a:t>: Appearing via AVL, through both logistical factors and the mechanisms outlined above, will have an impact on whole-of-government costs.</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2983" y="7521126"/>
            <a:ext cx="1317365" cy="1317365"/>
          </a:xfrm>
          <a:prstGeom prst="rect">
            <a:avLst/>
          </a:prstGeom>
        </p:spPr>
      </p:pic>
      <p:sp>
        <p:nvSpPr>
          <p:cNvPr id="3" name="Rectangle 2"/>
          <p:cNvSpPr/>
          <p:nvPr/>
        </p:nvSpPr>
        <p:spPr>
          <a:xfrm>
            <a:off x="2446274" y="5844830"/>
            <a:ext cx="14022454" cy="136619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24041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This study aims to estimate the causal impact of AVL on the outcome of the first bail hearing for adult defendants who have been refused bail by police</a:t>
            </a:r>
          </a:p>
        </p:txBody>
      </p:sp>
      <p:sp>
        <p:nvSpPr>
          <p:cNvPr id="5" name="Rectangle 4"/>
          <p:cNvSpPr/>
          <p:nvPr/>
        </p:nvSpPr>
        <p:spPr>
          <a:xfrm>
            <a:off x="2271713" y="2231188"/>
            <a:ext cx="6915150" cy="5493812"/>
          </a:xfrm>
          <a:prstGeom prst="rect">
            <a:avLst/>
          </a:prstGeom>
          <a:ln w="38100">
            <a:noFill/>
            <a:prstDash val="lgDash"/>
          </a:ln>
        </p:spPr>
        <p:txBody>
          <a:bodyPr wrap="square">
            <a:spAutoFit/>
          </a:bodyPr>
          <a:lstStyle/>
          <a:p>
            <a:pPr marL="457200" indent="-457200" fontAlgn="base">
              <a:buFont typeface="Arial" panose="020B0604020202020204" pitchFamily="34" charset="0"/>
              <a:buChar char="•"/>
            </a:pPr>
            <a:r>
              <a:rPr lang="en-US" dirty="0"/>
              <a:t>We narrowly consider the causal impact of appearing via AVL on being granted bail, relative to appearing in person</a:t>
            </a:r>
          </a:p>
          <a:p>
            <a:pPr marL="457200" indent="-457200" fontAlgn="base">
              <a:buFont typeface="Arial" panose="020B0604020202020204" pitchFamily="34" charset="0"/>
              <a:buChar char="•"/>
            </a:pPr>
            <a:endParaRPr lang="en-US" dirty="0"/>
          </a:p>
          <a:p>
            <a:pPr marL="457200" indent="-457200" fontAlgn="base">
              <a:buFont typeface="Arial" panose="020B0604020202020204" pitchFamily="34" charset="0"/>
              <a:buChar char="•"/>
            </a:pPr>
            <a:r>
              <a:rPr lang="en-US" dirty="0"/>
              <a:t>We only consider defendants who have already been refused bail by police</a:t>
            </a:r>
          </a:p>
          <a:p>
            <a:pPr marL="457200" indent="-457200" fontAlgn="base">
              <a:buFont typeface="Arial" panose="020B0604020202020204" pitchFamily="34" charset="0"/>
              <a:buChar char="•"/>
            </a:pPr>
            <a:endParaRPr lang="en-US" dirty="0"/>
          </a:p>
          <a:p>
            <a:pPr marL="457200" indent="-457200" fontAlgn="base">
              <a:buFont typeface="Arial" panose="020B0604020202020204" pitchFamily="34" charset="0"/>
              <a:buChar char="•"/>
            </a:pPr>
            <a:r>
              <a:rPr lang="en-US" dirty="0"/>
              <a:t>Each observation is a first bail hearing, which means that individuals can appear multiple times</a:t>
            </a:r>
          </a:p>
          <a:p>
            <a:pPr marL="457200" indent="-457200" fontAlgn="base">
              <a:buFont typeface="Arial" panose="020B0604020202020204" pitchFamily="34" charset="0"/>
              <a:buChar char="•"/>
            </a:pPr>
            <a:endParaRPr lang="en-US" dirty="0" smtClean="0"/>
          </a:p>
          <a:p>
            <a:pPr marL="457200" indent="-457200" fontAlgn="base">
              <a:buFont typeface="Arial" panose="020B0604020202020204" pitchFamily="34" charset="0"/>
              <a:buChar char="•"/>
            </a:pPr>
            <a:r>
              <a:rPr lang="en-US" dirty="0" smtClean="0"/>
              <a:t>Our </a:t>
            </a:r>
            <a:r>
              <a:rPr lang="en-US" dirty="0"/>
              <a:t>data has 25,926 hearings across 18,653 individuals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2835" y="2231188"/>
            <a:ext cx="7627940" cy="7569418"/>
          </a:xfrm>
          <a:prstGeom prst="rect">
            <a:avLst/>
          </a:prstGeom>
        </p:spPr>
      </p:pic>
    </p:spTree>
    <p:extLst>
      <p:ext uri="{BB962C8B-B14F-4D97-AF65-F5344CB8AC3E}">
        <p14:creationId xmlns:p14="http://schemas.microsoft.com/office/powerpoint/2010/main" val="329559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Appearing via AVL could frame the defendant negatively, reduce their presence in the courtroom and change how they behave and interact</a:t>
            </a:r>
          </a:p>
        </p:txBody>
      </p:sp>
      <p:sp>
        <p:nvSpPr>
          <p:cNvPr id="5" name="Rectangle 4"/>
          <p:cNvSpPr/>
          <p:nvPr/>
        </p:nvSpPr>
        <p:spPr>
          <a:xfrm>
            <a:off x="4381502" y="4860089"/>
            <a:ext cx="12087226" cy="1338828"/>
          </a:xfrm>
          <a:prstGeom prst="rect">
            <a:avLst/>
          </a:prstGeom>
          <a:ln w="38100">
            <a:noFill/>
            <a:prstDash val="lgDash"/>
          </a:ln>
        </p:spPr>
        <p:txBody>
          <a:bodyPr wrap="square">
            <a:spAutoFit/>
          </a:bodyPr>
          <a:lstStyle/>
          <a:p>
            <a:pPr fontAlgn="base"/>
            <a:r>
              <a:rPr lang="en-US" b="1" dirty="0"/>
              <a:t>Low presence hypothesis</a:t>
            </a:r>
            <a:r>
              <a:rPr lang="en-US" dirty="0"/>
              <a:t>: Appearing via AVL may cause judges to make the bail decision based less on the individual in the courtroom (as they have less presence) and based more on the captured characteristics</a:t>
            </a:r>
          </a:p>
        </p:txBody>
      </p:sp>
      <p:sp>
        <p:nvSpPr>
          <p:cNvPr id="6" name="Rectangle 5"/>
          <p:cNvSpPr/>
          <p:nvPr/>
        </p:nvSpPr>
        <p:spPr>
          <a:xfrm>
            <a:off x="4381502" y="2826501"/>
            <a:ext cx="12087226" cy="1338828"/>
          </a:xfrm>
          <a:prstGeom prst="rect">
            <a:avLst/>
          </a:prstGeom>
          <a:ln w="38100">
            <a:noFill/>
            <a:prstDash val="lgDash"/>
          </a:ln>
        </p:spPr>
        <p:txBody>
          <a:bodyPr wrap="square">
            <a:spAutoFit/>
          </a:bodyPr>
          <a:lstStyle/>
          <a:p>
            <a:pPr fontAlgn="base"/>
            <a:r>
              <a:rPr lang="en-US" b="1" dirty="0"/>
              <a:t>Framing hypothesis</a:t>
            </a:r>
            <a:r>
              <a:rPr lang="en-US" dirty="0"/>
              <a:t>: The defendant may be implicitly perceived as less human (and thus deserving of sympathy), as a prisoner (making prison the default option) or more violent.</a:t>
            </a:r>
          </a:p>
        </p:txBody>
      </p:sp>
      <p:sp>
        <p:nvSpPr>
          <p:cNvPr id="7" name="Rectangle 6"/>
          <p:cNvSpPr/>
          <p:nvPr/>
        </p:nvSpPr>
        <p:spPr>
          <a:xfrm>
            <a:off x="4381502" y="6893677"/>
            <a:ext cx="12087226" cy="1338828"/>
          </a:xfrm>
          <a:prstGeom prst="rect">
            <a:avLst/>
          </a:prstGeom>
          <a:ln w="38100">
            <a:noFill/>
            <a:prstDash val="lgDash"/>
          </a:ln>
        </p:spPr>
        <p:txBody>
          <a:bodyPr wrap="square">
            <a:spAutoFit/>
          </a:bodyPr>
          <a:lstStyle/>
          <a:p>
            <a:pPr fontAlgn="base"/>
            <a:r>
              <a:rPr lang="en-US" b="1" dirty="0"/>
              <a:t>Technical issues hypothesis</a:t>
            </a:r>
            <a:r>
              <a:rPr lang="en-US" dirty="0"/>
              <a:t>: Defendants may represent themselves more negatively due to the technical issues, appearing more agitated, socially inept and less ‘appropriate’ due to the lack of context clues for behaviour</a:t>
            </a:r>
          </a:p>
        </p:txBody>
      </p:sp>
      <p:sp>
        <p:nvSpPr>
          <p:cNvPr id="2" name="Down Arrow 1"/>
          <p:cNvSpPr/>
          <p:nvPr/>
        </p:nvSpPr>
        <p:spPr>
          <a:xfrm>
            <a:off x="2914650" y="2927725"/>
            <a:ext cx="500063" cy="1136379"/>
          </a:xfrm>
          <a:prstGeom prst="downArrow">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Down Arrow 7"/>
          <p:cNvSpPr/>
          <p:nvPr/>
        </p:nvSpPr>
        <p:spPr>
          <a:xfrm>
            <a:off x="2914650" y="6994901"/>
            <a:ext cx="500063" cy="1136379"/>
          </a:xfrm>
          <a:prstGeom prst="downArrow">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Left-Right Arrow 2"/>
          <p:cNvSpPr/>
          <p:nvPr/>
        </p:nvSpPr>
        <p:spPr>
          <a:xfrm>
            <a:off x="2571750" y="5308167"/>
            <a:ext cx="1185863" cy="442672"/>
          </a:xfrm>
          <a:prstGeom prst="leftRightArrow">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923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We were worried about two different ways a simple comparison between those who appeared via AVL and those who didn’t could be misleading</a:t>
            </a:r>
          </a:p>
        </p:txBody>
      </p:sp>
      <p:grpSp>
        <p:nvGrpSpPr>
          <p:cNvPr id="27" name="Group 26"/>
          <p:cNvGrpSpPr/>
          <p:nvPr/>
        </p:nvGrpSpPr>
        <p:grpSpPr>
          <a:xfrm>
            <a:off x="4359895" y="1884090"/>
            <a:ext cx="11182699" cy="6861721"/>
            <a:chOff x="4022424" y="2034893"/>
            <a:chExt cx="11182699" cy="6861721"/>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5733" y="2034893"/>
              <a:ext cx="3339465" cy="3339465"/>
            </a:xfrm>
            <a:prstGeom prst="rect">
              <a:avLst/>
            </a:prstGeom>
          </p:spPr>
        </p:pic>
        <p:grpSp>
          <p:nvGrpSpPr>
            <p:cNvPr id="35" name="Group 34"/>
            <p:cNvGrpSpPr/>
            <p:nvPr/>
          </p:nvGrpSpPr>
          <p:grpSpPr>
            <a:xfrm>
              <a:off x="4022424" y="2344455"/>
              <a:ext cx="4226084" cy="6552159"/>
              <a:chOff x="4320540" y="2674973"/>
              <a:chExt cx="5029200" cy="7200547"/>
            </a:xfrm>
          </p:grpSpPr>
          <p:sp>
            <p:nvSpPr>
              <p:cNvPr id="37" name="TextBox 3"/>
              <p:cNvSpPr txBox="1">
                <a:spLocks noChangeArrowheads="1"/>
              </p:cNvSpPr>
              <p:nvPr/>
            </p:nvSpPr>
            <p:spPr bwMode="auto">
              <a:xfrm>
                <a:off x="4623277" y="5395314"/>
                <a:ext cx="4423727" cy="37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b="1" dirty="0"/>
                  <a:t>Do different types of people get seen via AVL?</a:t>
                </a:r>
              </a:p>
              <a:p>
                <a:endParaRPr lang="en-US" dirty="0"/>
              </a:p>
              <a:p>
                <a:pPr marL="457200" indent="-457200">
                  <a:buFont typeface="Arial" panose="020B0604020202020204" pitchFamily="34" charset="0"/>
                  <a:buChar char="•"/>
                </a:pPr>
                <a:r>
                  <a:rPr lang="en-US" dirty="0"/>
                  <a:t>People who are seen as more trouble to transport?</a:t>
                </a:r>
              </a:p>
              <a:p>
                <a:pPr marL="457200" indent="-457200">
                  <a:buFont typeface="Arial" panose="020B0604020202020204" pitchFamily="34" charset="0"/>
                  <a:buChar char="•"/>
                </a:pPr>
                <a:r>
                  <a:rPr lang="en-US" dirty="0"/>
                  <a:t>People who opt to be seen via AVL?</a:t>
                </a:r>
              </a:p>
            </p:txBody>
          </p:sp>
          <p:sp>
            <p:nvSpPr>
              <p:cNvPr id="38" name="Rounded Rectangle 37"/>
              <p:cNvSpPr/>
              <p:nvPr/>
            </p:nvSpPr>
            <p:spPr>
              <a:xfrm>
                <a:off x="4320540" y="2674973"/>
                <a:ext cx="5029200" cy="7200547"/>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0" name="Group 29"/>
            <p:cNvGrpSpPr/>
            <p:nvPr/>
          </p:nvGrpSpPr>
          <p:grpSpPr>
            <a:xfrm>
              <a:off x="10979039" y="2397424"/>
              <a:ext cx="4226084" cy="6440894"/>
              <a:chOff x="4320540" y="2674973"/>
              <a:chExt cx="5029200" cy="7200547"/>
            </a:xfrm>
          </p:grpSpPr>
          <p:sp>
            <p:nvSpPr>
              <p:cNvPr id="33" name="TextBox 3"/>
              <p:cNvSpPr txBox="1">
                <a:spLocks noChangeArrowheads="1"/>
              </p:cNvSpPr>
              <p:nvPr/>
            </p:nvSpPr>
            <p:spPr bwMode="auto">
              <a:xfrm>
                <a:off x="4623277" y="5395314"/>
                <a:ext cx="4423727" cy="335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b="1" dirty="0"/>
                  <a:t>Do different types of cases get seen by AVL?</a:t>
                </a:r>
              </a:p>
              <a:p>
                <a:endParaRPr lang="en-US" b="1" dirty="0"/>
              </a:p>
              <a:p>
                <a:pPr marL="457200" indent="-457200">
                  <a:buFont typeface="Arial" panose="020B0604020202020204" pitchFamily="34" charset="0"/>
                  <a:buChar char="•"/>
                </a:pPr>
                <a:r>
                  <a:rPr lang="en-US" dirty="0"/>
                  <a:t>Save the more serious / complex cases for in person?</a:t>
                </a:r>
              </a:p>
              <a:p>
                <a:pPr marL="457200" indent="-457200">
                  <a:buFont typeface="Arial" panose="020B0604020202020204" pitchFamily="34" charset="0"/>
                  <a:buChar char="•"/>
                </a:pPr>
                <a:endParaRPr lang="en-US" dirty="0"/>
              </a:p>
            </p:txBody>
          </p:sp>
          <p:sp>
            <p:nvSpPr>
              <p:cNvPr id="34" name="Rounded Rectangle 33"/>
              <p:cNvSpPr/>
              <p:nvPr/>
            </p:nvSpPr>
            <p:spPr>
              <a:xfrm>
                <a:off x="4320540" y="2674973"/>
                <a:ext cx="5029200" cy="7200547"/>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7788" y="2503302"/>
              <a:ext cx="2508584" cy="2508584"/>
            </a:xfrm>
            <a:prstGeom prst="rect">
              <a:avLst/>
            </a:prstGeom>
          </p:spPr>
        </p:pic>
      </p:grpSp>
    </p:spTree>
    <p:extLst>
      <p:ext uri="{BB962C8B-B14F-4D97-AF65-F5344CB8AC3E}">
        <p14:creationId xmlns:p14="http://schemas.microsoft.com/office/powerpoint/2010/main" val="2208800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Our research design exploits the ‘natural experiment’ caused by the way AVL is allocated at Amber Laurel and Surry Hills correctional centres</a:t>
            </a:r>
          </a:p>
        </p:txBody>
      </p:sp>
      <p:grpSp>
        <p:nvGrpSpPr>
          <p:cNvPr id="4" name="Group 3"/>
          <p:cNvGrpSpPr/>
          <p:nvPr/>
        </p:nvGrpSpPr>
        <p:grpSpPr>
          <a:xfrm>
            <a:off x="2149029" y="2982291"/>
            <a:ext cx="15855253" cy="4776998"/>
            <a:chOff x="2149029" y="3425203"/>
            <a:chExt cx="15855253" cy="4776998"/>
          </a:xfrm>
        </p:grpSpPr>
        <p:grpSp>
          <p:nvGrpSpPr>
            <p:cNvPr id="5" name="Group 4"/>
            <p:cNvGrpSpPr/>
            <p:nvPr/>
          </p:nvGrpSpPr>
          <p:grpSpPr>
            <a:xfrm>
              <a:off x="2149029" y="4544603"/>
              <a:ext cx="15855253" cy="3657598"/>
              <a:chOff x="1967181" y="4653459"/>
              <a:chExt cx="15855253" cy="3657598"/>
            </a:xfrm>
          </p:grpSpPr>
          <p:grpSp>
            <p:nvGrpSpPr>
              <p:cNvPr id="11" name="Group 10"/>
              <p:cNvGrpSpPr/>
              <p:nvPr/>
            </p:nvGrpSpPr>
            <p:grpSpPr>
              <a:xfrm>
                <a:off x="1967181" y="4688654"/>
                <a:ext cx="3449825" cy="3587209"/>
                <a:chOff x="2541826" y="3031304"/>
                <a:chExt cx="3449825" cy="3587209"/>
              </a:xfrm>
            </p:grpSpPr>
            <p:sp>
              <p:nvSpPr>
                <p:cNvPr id="25" name="Rounded Rectangle 24"/>
                <p:cNvSpPr/>
                <p:nvPr/>
              </p:nvSpPr>
              <p:spPr>
                <a:xfrm>
                  <a:off x="2541826" y="3031304"/>
                  <a:ext cx="3449825" cy="161108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Arrested and police bail refused</a:t>
                  </a:r>
                </a:p>
              </p:txBody>
            </p:sp>
            <p:sp>
              <p:nvSpPr>
                <p:cNvPr id="26" name="Rounded Rectangle 25"/>
                <p:cNvSpPr/>
                <p:nvPr/>
              </p:nvSpPr>
              <p:spPr>
                <a:xfrm>
                  <a:off x="2541826" y="5007428"/>
                  <a:ext cx="3449825" cy="161108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Charge process</a:t>
                  </a:r>
                </a:p>
              </p:txBody>
            </p:sp>
          </p:grpSp>
          <p:grpSp>
            <p:nvGrpSpPr>
              <p:cNvPr id="12" name="Group 11"/>
              <p:cNvGrpSpPr/>
              <p:nvPr/>
            </p:nvGrpSpPr>
            <p:grpSpPr>
              <a:xfrm>
                <a:off x="14372609" y="4653459"/>
                <a:ext cx="3449825" cy="3657598"/>
                <a:chOff x="14559654" y="2905750"/>
                <a:chExt cx="3449825" cy="3657598"/>
              </a:xfrm>
            </p:grpSpPr>
            <p:sp>
              <p:nvSpPr>
                <p:cNvPr id="23" name="Rounded Rectangle 22"/>
                <p:cNvSpPr/>
                <p:nvPr/>
              </p:nvSpPr>
              <p:spPr>
                <a:xfrm>
                  <a:off x="14559654" y="2905750"/>
                  <a:ext cx="3449825" cy="161108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Bail hearing at Court</a:t>
                  </a:r>
                </a:p>
              </p:txBody>
            </p:sp>
            <p:sp>
              <p:nvSpPr>
                <p:cNvPr id="24" name="Rounded Rectangle 23"/>
                <p:cNvSpPr/>
                <p:nvPr/>
              </p:nvSpPr>
              <p:spPr>
                <a:xfrm>
                  <a:off x="14559654" y="4952263"/>
                  <a:ext cx="3449825" cy="161108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Bail hearing via AVL</a:t>
                  </a:r>
                </a:p>
              </p:txBody>
            </p:sp>
          </p:grpSp>
          <p:sp>
            <p:nvSpPr>
              <p:cNvPr id="13" name="Rounded Rectangle 12"/>
              <p:cNvSpPr/>
              <p:nvPr/>
            </p:nvSpPr>
            <p:spPr>
              <a:xfrm>
                <a:off x="8169895" y="5676716"/>
                <a:ext cx="3449825" cy="1611085"/>
              </a:xfrm>
              <a:prstGeom prst="round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Arrive before cut-off time?</a:t>
                </a:r>
              </a:p>
            </p:txBody>
          </p:sp>
          <p:grpSp>
            <p:nvGrpSpPr>
              <p:cNvPr id="14" name="Group 13"/>
              <p:cNvGrpSpPr/>
              <p:nvPr/>
            </p:nvGrpSpPr>
            <p:grpSpPr>
              <a:xfrm>
                <a:off x="5356536" y="5676716"/>
                <a:ext cx="2873829" cy="1001486"/>
                <a:chOff x="5629307" y="4457516"/>
                <a:chExt cx="2873829" cy="1001486"/>
              </a:xfrm>
            </p:grpSpPr>
            <p:sp>
              <p:nvSpPr>
                <p:cNvPr id="21" name="Right Arrow 20"/>
                <p:cNvSpPr/>
                <p:nvPr/>
              </p:nvSpPr>
              <p:spPr>
                <a:xfrm>
                  <a:off x="6131724" y="5067115"/>
                  <a:ext cx="1868997" cy="39188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TextBox 21"/>
                <p:cNvSpPr txBox="1"/>
                <p:nvPr/>
              </p:nvSpPr>
              <p:spPr>
                <a:xfrm>
                  <a:off x="5629307" y="4457516"/>
                  <a:ext cx="2873829" cy="507831"/>
                </a:xfrm>
                <a:prstGeom prst="rect">
                  <a:avLst/>
                </a:prstGeom>
                <a:noFill/>
              </p:spPr>
              <p:txBody>
                <a:bodyPr wrap="square" rtlCol="0">
                  <a:spAutoFit/>
                </a:bodyPr>
                <a:lstStyle/>
                <a:p>
                  <a:pPr algn="ctr"/>
                  <a:r>
                    <a:rPr lang="en-AU" dirty="0"/>
                    <a:t>Transport</a:t>
                  </a:r>
                </a:p>
              </p:txBody>
            </p:sp>
          </p:grpSp>
          <p:grpSp>
            <p:nvGrpSpPr>
              <p:cNvPr id="15" name="Group 14"/>
              <p:cNvGrpSpPr/>
              <p:nvPr/>
            </p:nvGrpSpPr>
            <p:grpSpPr>
              <a:xfrm>
                <a:off x="11559250" y="4653459"/>
                <a:ext cx="2873829" cy="3047999"/>
                <a:chOff x="11650174" y="3434259"/>
                <a:chExt cx="2873829" cy="3047999"/>
              </a:xfrm>
            </p:grpSpPr>
            <p:grpSp>
              <p:nvGrpSpPr>
                <p:cNvPr id="16" name="Group 15"/>
                <p:cNvGrpSpPr/>
                <p:nvPr/>
              </p:nvGrpSpPr>
              <p:grpSpPr>
                <a:xfrm>
                  <a:off x="12152590" y="4043858"/>
                  <a:ext cx="1868998" cy="2438400"/>
                  <a:chOff x="12519782" y="3924299"/>
                  <a:chExt cx="1868998" cy="2438400"/>
                </a:xfrm>
              </p:grpSpPr>
              <p:sp>
                <p:nvSpPr>
                  <p:cNvPr id="19" name="Right Arrow 18"/>
                  <p:cNvSpPr/>
                  <p:nvPr/>
                </p:nvSpPr>
                <p:spPr>
                  <a:xfrm>
                    <a:off x="12519783" y="3924299"/>
                    <a:ext cx="1868997" cy="39188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ight Arrow 19"/>
                  <p:cNvSpPr/>
                  <p:nvPr/>
                </p:nvSpPr>
                <p:spPr>
                  <a:xfrm>
                    <a:off x="12519782" y="5970812"/>
                    <a:ext cx="1868997" cy="39188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TextBox 16"/>
                <p:cNvSpPr txBox="1"/>
                <p:nvPr/>
              </p:nvSpPr>
              <p:spPr>
                <a:xfrm>
                  <a:off x="11650174" y="3434259"/>
                  <a:ext cx="2873829" cy="507831"/>
                </a:xfrm>
                <a:prstGeom prst="rect">
                  <a:avLst/>
                </a:prstGeom>
                <a:noFill/>
              </p:spPr>
              <p:txBody>
                <a:bodyPr wrap="square" rtlCol="0">
                  <a:spAutoFit/>
                </a:bodyPr>
                <a:lstStyle/>
                <a:p>
                  <a:pPr algn="ctr"/>
                  <a:r>
                    <a:rPr lang="en-AU" b="1" dirty="0"/>
                    <a:t>YES</a:t>
                  </a:r>
                </a:p>
              </p:txBody>
            </p:sp>
            <p:sp>
              <p:nvSpPr>
                <p:cNvPr id="18" name="TextBox 17"/>
                <p:cNvSpPr txBox="1"/>
                <p:nvPr/>
              </p:nvSpPr>
              <p:spPr>
                <a:xfrm>
                  <a:off x="11650174" y="5555144"/>
                  <a:ext cx="2873829" cy="507831"/>
                </a:xfrm>
                <a:prstGeom prst="rect">
                  <a:avLst/>
                </a:prstGeom>
                <a:noFill/>
              </p:spPr>
              <p:txBody>
                <a:bodyPr wrap="square" rtlCol="0">
                  <a:spAutoFit/>
                </a:bodyPr>
                <a:lstStyle/>
                <a:p>
                  <a:pPr algn="ctr"/>
                  <a:r>
                    <a:rPr lang="en-AU" b="1" dirty="0"/>
                    <a:t>NO</a:t>
                  </a:r>
                </a:p>
              </p:txBody>
            </p:sp>
          </p:grpSp>
        </p:grpSp>
        <p:grpSp>
          <p:nvGrpSpPr>
            <p:cNvPr id="6" name="Group 5"/>
            <p:cNvGrpSpPr/>
            <p:nvPr/>
          </p:nvGrpSpPr>
          <p:grpSpPr>
            <a:xfrm>
              <a:off x="2437026" y="3425203"/>
              <a:ext cx="15279257" cy="507832"/>
              <a:chOff x="2437026" y="3425203"/>
              <a:chExt cx="15279257" cy="507832"/>
            </a:xfrm>
          </p:grpSpPr>
          <p:sp>
            <p:nvSpPr>
              <p:cNvPr id="7" name="TextBox 6"/>
              <p:cNvSpPr txBox="1"/>
              <p:nvPr/>
            </p:nvSpPr>
            <p:spPr>
              <a:xfrm>
                <a:off x="2437026" y="3425203"/>
                <a:ext cx="2873829" cy="507831"/>
              </a:xfrm>
              <a:prstGeom prst="rect">
                <a:avLst/>
              </a:prstGeom>
              <a:noFill/>
            </p:spPr>
            <p:txBody>
              <a:bodyPr wrap="square" rtlCol="0">
                <a:spAutoFit/>
              </a:bodyPr>
              <a:lstStyle/>
              <a:p>
                <a:pPr algn="ctr"/>
                <a:r>
                  <a:rPr lang="en-AU" b="1" dirty="0"/>
                  <a:t>Police</a:t>
                </a:r>
              </a:p>
            </p:txBody>
          </p:sp>
          <p:sp>
            <p:nvSpPr>
              <p:cNvPr id="8" name="TextBox 7"/>
              <p:cNvSpPr txBox="1"/>
              <p:nvPr/>
            </p:nvSpPr>
            <p:spPr>
              <a:xfrm>
                <a:off x="8639740" y="3425204"/>
                <a:ext cx="2873829" cy="507831"/>
              </a:xfrm>
              <a:prstGeom prst="rect">
                <a:avLst/>
              </a:prstGeom>
              <a:noFill/>
            </p:spPr>
            <p:txBody>
              <a:bodyPr wrap="square" rtlCol="0">
                <a:spAutoFit/>
              </a:bodyPr>
              <a:lstStyle/>
              <a:p>
                <a:pPr algn="ctr"/>
                <a:r>
                  <a:rPr lang="en-AU" b="1" dirty="0"/>
                  <a:t>Corrections</a:t>
                </a:r>
              </a:p>
            </p:txBody>
          </p:sp>
          <p:sp>
            <p:nvSpPr>
              <p:cNvPr id="10" name="TextBox 9"/>
              <p:cNvSpPr txBox="1"/>
              <p:nvPr/>
            </p:nvSpPr>
            <p:spPr>
              <a:xfrm>
                <a:off x="14842454" y="3425204"/>
                <a:ext cx="2873829" cy="507831"/>
              </a:xfrm>
              <a:prstGeom prst="rect">
                <a:avLst/>
              </a:prstGeom>
              <a:noFill/>
            </p:spPr>
            <p:txBody>
              <a:bodyPr wrap="square" rtlCol="0">
                <a:spAutoFit/>
              </a:bodyPr>
              <a:lstStyle/>
              <a:p>
                <a:pPr algn="ctr"/>
                <a:r>
                  <a:rPr lang="en-AU" b="1" dirty="0"/>
                  <a:t>Courts</a:t>
                </a:r>
              </a:p>
            </p:txBody>
          </p:sp>
        </p:grpSp>
      </p:grpSp>
    </p:spTree>
    <p:extLst>
      <p:ext uri="{BB962C8B-B14F-4D97-AF65-F5344CB8AC3E}">
        <p14:creationId xmlns:p14="http://schemas.microsoft.com/office/powerpoint/2010/main" val="206115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We estimate the approach using three different approaches, adjusting for the characteristics of the offence, hearing and the individual</a:t>
            </a:r>
          </a:p>
        </p:txBody>
      </p:sp>
      <p:sp>
        <p:nvSpPr>
          <p:cNvPr id="28" name="Rectangle 27"/>
          <p:cNvSpPr/>
          <p:nvPr/>
        </p:nvSpPr>
        <p:spPr>
          <a:xfrm>
            <a:off x="2532185" y="2133513"/>
            <a:ext cx="6983290" cy="7571303"/>
          </a:xfrm>
          <a:prstGeom prst="rect">
            <a:avLst/>
          </a:prstGeom>
          <a:ln w="38100">
            <a:noFill/>
            <a:prstDash val="lgDash"/>
          </a:ln>
        </p:spPr>
        <p:txBody>
          <a:bodyPr wrap="square">
            <a:spAutoFit/>
          </a:bodyPr>
          <a:lstStyle/>
          <a:p>
            <a:pPr fontAlgn="base"/>
            <a:r>
              <a:rPr lang="en-US" b="1" dirty="0"/>
              <a:t>Outcome:</a:t>
            </a:r>
            <a:r>
              <a:rPr lang="en-US" dirty="0"/>
              <a:t> Was the individual granted bail?</a:t>
            </a:r>
          </a:p>
          <a:p>
            <a:pPr fontAlgn="base"/>
            <a:endParaRPr lang="en-US" b="1" dirty="0"/>
          </a:p>
          <a:p>
            <a:pPr fontAlgn="base"/>
            <a:r>
              <a:rPr lang="en-US" b="1" dirty="0"/>
              <a:t>Predictors:</a:t>
            </a:r>
          </a:p>
          <a:p>
            <a:pPr marL="457200" indent="-457200" fontAlgn="base">
              <a:buFont typeface="Arial" panose="020B0604020202020204" pitchFamily="34" charset="0"/>
              <a:buChar char="•"/>
            </a:pPr>
            <a:r>
              <a:rPr lang="en-US" dirty="0"/>
              <a:t>Characteristics of the offence</a:t>
            </a:r>
          </a:p>
          <a:p>
            <a:pPr marL="457200" indent="-457200" fontAlgn="base">
              <a:buFont typeface="Arial" panose="020B0604020202020204" pitchFamily="34" charset="0"/>
              <a:buChar char="•"/>
            </a:pPr>
            <a:r>
              <a:rPr lang="en-US" dirty="0"/>
              <a:t>Characteristics of the hearing</a:t>
            </a:r>
          </a:p>
          <a:p>
            <a:pPr marL="457200" indent="-457200" fontAlgn="base">
              <a:buFont typeface="Arial" panose="020B0604020202020204" pitchFamily="34" charset="0"/>
              <a:buChar char="•"/>
            </a:pPr>
            <a:r>
              <a:rPr lang="en-US" dirty="0"/>
              <a:t>Characteristics of the individual</a:t>
            </a:r>
          </a:p>
          <a:p>
            <a:pPr marL="1142793" lvl="1" indent="-457200" fontAlgn="base">
              <a:buFont typeface="Arial" panose="020B0604020202020204" pitchFamily="34" charset="0"/>
              <a:buChar char="•"/>
            </a:pPr>
            <a:r>
              <a:rPr lang="en-US" dirty="0"/>
              <a:t>Demographics</a:t>
            </a:r>
          </a:p>
          <a:p>
            <a:pPr marL="1142793" lvl="1" indent="-457200" fontAlgn="base">
              <a:buFont typeface="Arial" panose="020B0604020202020204" pitchFamily="34" charset="0"/>
              <a:buChar char="•"/>
            </a:pPr>
            <a:r>
              <a:rPr lang="en-US" dirty="0"/>
              <a:t>Prior offending history</a:t>
            </a:r>
          </a:p>
          <a:p>
            <a:pPr fontAlgn="base"/>
            <a:endParaRPr lang="en-US" b="1" dirty="0"/>
          </a:p>
          <a:p>
            <a:pPr fontAlgn="base"/>
            <a:r>
              <a:rPr lang="en-US" b="1" dirty="0"/>
              <a:t>Estimation approaches:</a:t>
            </a:r>
          </a:p>
          <a:p>
            <a:pPr marL="457200" indent="-457200" fontAlgn="base">
              <a:buFont typeface="Arial" panose="020B0604020202020204" pitchFamily="34" charset="0"/>
              <a:buChar char="•"/>
            </a:pPr>
            <a:r>
              <a:rPr lang="en-US" dirty="0"/>
              <a:t>Logistic regression</a:t>
            </a:r>
          </a:p>
          <a:p>
            <a:pPr marL="457200" indent="-457200" fontAlgn="base">
              <a:buFont typeface="Arial" panose="020B0604020202020204" pitchFamily="34" charset="0"/>
              <a:buChar char="•"/>
            </a:pPr>
            <a:r>
              <a:rPr lang="en-US" dirty="0"/>
              <a:t>Multi-level model</a:t>
            </a:r>
          </a:p>
          <a:p>
            <a:pPr marL="457200" indent="-457200" fontAlgn="base">
              <a:buFont typeface="Arial" panose="020B0604020202020204" pitchFamily="34" charset="0"/>
              <a:buChar char="•"/>
            </a:pPr>
            <a:r>
              <a:rPr lang="en-US" dirty="0"/>
              <a:t>Generalised random forest</a:t>
            </a:r>
          </a:p>
          <a:p>
            <a:pPr marL="457200" indent="-457200" fontAlgn="base">
              <a:buFont typeface="Arial" panose="020B0604020202020204" pitchFamily="34" charset="0"/>
              <a:buChar char="•"/>
            </a:pPr>
            <a:endParaRPr lang="en-US" dirty="0"/>
          </a:p>
          <a:p>
            <a:pPr fontAlgn="base"/>
            <a:r>
              <a:rPr lang="en-US" dirty="0"/>
              <a:t>All estimates can be interpreted as the estimated causal impact of appearing via AVL (relative to appearing in person) on the probability of being granted bail.</a:t>
            </a:r>
          </a:p>
        </p:txBody>
      </p:sp>
      <p:pic>
        <p:nvPicPr>
          <p:cNvPr id="4" name="Picture 3"/>
          <p:cNvPicPr>
            <a:picLocks noChangeAspect="1"/>
          </p:cNvPicPr>
          <p:nvPr/>
        </p:nvPicPr>
        <p:blipFill>
          <a:blip r:embed="rId3"/>
          <a:stretch>
            <a:fillRect/>
          </a:stretch>
        </p:blipFill>
        <p:spPr>
          <a:xfrm>
            <a:off x="10896083" y="2231188"/>
            <a:ext cx="5148782" cy="7330916"/>
          </a:xfrm>
          <a:prstGeom prst="rect">
            <a:avLst/>
          </a:prstGeom>
        </p:spPr>
      </p:pic>
    </p:spTree>
    <p:extLst>
      <p:ext uri="{BB962C8B-B14F-4D97-AF65-F5344CB8AC3E}">
        <p14:creationId xmlns:p14="http://schemas.microsoft.com/office/powerpoint/2010/main" val="4035843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1528" y="8956173"/>
            <a:ext cx="9334794" cy="1066197"/>
            <a:chOff x="5961528" y="8956173"/>
            <a:chExt cx="9334794" cy="1066197"/>
          </a:xfrm>
        </p:grpSpPr>
        <p:grpSp>
          <p:nvGrpSpPr>
            <p:cNvPr id="6" name="Group 5"/>
            <p:cNvGrpSpPr/>
            <p:nvPr/>
          </p:nvGrpSpPr>
          <p:grpSpPr>
            <a:xfrm>
              <a:off x="5961528" y="8956173"/>
              <a:ext cx="4427621" cy="1066197"/>
              <a:chOff x="6046075" y="8595979"/>
              <a:chExt cx="4427621" cy="1066197"/>
            </a:xfrm>
          </p:grpSpPr>
          <p:cxnSp>
            <p:nvCxnSpPr>
              <p:cNvPr id="7" name="Straight Arrow Connector 6"/>
              <p:cNvCxnSpPr/>
              <p:nvPr/>
            </p:nvCxnSpPr>
            <p:spPr>
              <a:xfrm flipH="1" flipV="1">
                <a:off x="6707812" y="8595979"/>
                <a:ext cx="3104147" cy="1169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46075" y="8831179"/>
                <a:ext cx="4427621" cy="830997"/>
              </a:xfrm>
              <a:prstGeom prst="rect">
                <a:avLst/>
              </a:prstGeom>
              <a:noFill/>
            </p:spPr>
            <p:txBody>
              <a:bodyPr wrap="square" rtlCol="0">
                <a:spAutoFit/>
              </a:bodyPr>
              <a:lstStyle/>
              <a:p>
                <a:r>
                  <a:rPr lang="en-AU" sz="2400" b="1" dirty="0"/>
                  <a:t>Less likely to be granted bail when appearing via AVL</a:t>
                </a:r>
              </a:p>
            </p:txBody>
          </p:sp>
        </p:grpSp>
        <p:grpSp>
          <p:nvGrpSpPr>
            <p:cNvPr id="10" name="Group 9"/>
            <p:cNvGrpSpPr/>
            <p:nvPr/>
          </p:nvGrpSpPr>
          <p:grpSpPr>
            <a:xfrm>
              <a:off x="10868701" y="8964570"/>
              <a:ext cx="4427621" cy="1049404"/>
              <a:chOff x="10696072" y="8612772"/>
              <a:chExt cx="4427621" cy="1049404"/>
            </a:xfrm>
            <a:solidFill>
              <a:schemeClr val="bg1"/>
            </a:solidFill>
          </p:grpSpPr>
          <p:sp>
            <p:nvSpPr>
              <p:cNvPr id="12" name="TextBox 11"/>
              <p:cNvSpPr txBox="1"/>
              <p:nvPr/>
            </p:nvSpPr>
            <p:spPr>
              <a:xfrm>
                <a:off x="10696072" y="8831179"/>
                <a:ext cx="4427621" cy="830997"/>
              </a:xfrm>
              <a:prstGeom prst="rect">
                <a:avLst/>
              </a:prstGeom>
              <a:grpFill/>
            </p:spPr>
            <p:txBody>
              <a:bodyPr wrap="square" rtlCol="0">
                <a:spAutoFit/>
              </a:bodyPr>
              <a:lstStyle/>
              <a:p>
                <a:r>
                  <a:rPr lang="en-AU" sz="2400" b="1" dirty="0"/>
                  <a:t>More likely to be granted bail when appearing via AVL</a:t>
                </a:r>
              </a:p>
            </p:txBody>
          </p:sp>
          <p:cxnSp>
            <p:nvCxnSpPr>
              <p:cNvPr id="11" name="Straight Arrow Connector 10"/>
              <p:cNvCxnSpPr/>
              <p:nvPr/>
            </p:nvCxnSpPr>
            <p:spPr>
              <a:xfrm>
                <a:off x="11357808" y="8612772"/>
                <a:ext cx="3104148" cy="0"/>
              </a:xfrm>
              <a:prstGeom prst="straightConnector1">
                <a:avLst/>
              </a:prstGeom>
              <a:grpFill/>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 name="Text Placeholder 4"/>
          <p:cNvSpPr>
            <a:spLocks noGrp="1"/>
          </p:cNvSpPr>
          <p:nvPr>
            <p:ph type="body" sz="quarter" idx="12"/>
          </p:nvPr>
        </p:nvSpPr>
        <p:spPr>
          <a:xfrm>
            <a:off x="2271713" y="357188"/>
            <a:ext cx="15359062" cy="1000125"/>
          </a:xfrm>
        </p:spPr>
        <p:txBody>
          <a:bodyPr/>
          <a:lstStyle/>
          <a:p>
            <a:r>
              <a:rPr lang="en-AU" dirty="0" smtClean="0"/>
              <a:t>We find no </a:t>
            </a:r>
            <a:r>
              <a:rPr lang="en-AU" dirty="0"/>
              <a:t>evidence of disadvantage when appearing via </a:t>
            </a:r>
            <a:r>
              <a:rPr lang="en-AU" dirty="0" smtClean="0"/>
              <a:t>AVL </a:t>
            </a:r>
            <a:r>
              <a:rPr lang="en-AU" dirty="0"/>
              <a:t>when considering all appearances in aggregate </a:t>
            </a:r>
          </a:p>
        </p:txBody>
      </p:sp>
      <p:grpSp>
        <p:nvGrpSpPr>
          <p:cNvPr id="4" name="Group 3"/>
          <p:cNvGrpSpPr/>
          <p:nvPr/>
        </p:nvGrpSpPr>
        <p:grpSpPr>
          <a:xfrm>
            <a:off x="15106806" y="9645343"/>
            <a:ext cx="3181194" cy="495709"/>
            <a:chOff x="15106806" y="9645343"/>
            <a:chExt cx="3181194" cy="495709"/>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77532" t="91575" b="4591"/>
            <a:stretch/>
          </p:blipFill>
          <p:spPr>
            <a:xfrm>
              <a:off x="15106806" y="9865007"/>
              <a:ext cx="3181193" cy="276045"/>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77532" t="95248" b="1700"/>
            <a:stretch/>
          </p:blipFill>
          <p:spPr>
            <a:xfrm>
              <a:off x="15106807" y="9645343"/>
              <a:ext cx="3181193" cy="219664"/>
            </a:xfrm>
            <a:prstGeom prst="rect">
              <a:avLst/>
            </a:prstGeom>
          </p:spPr>
        </p:pic>
      </p:gr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r="40" b="11211"/>
          <a:stretch/>
        </p:blipFill>
        <p:spPr>
          <a:xfrm>
            <a:off x="1926678" y="2077942"/>
            <a:ext cx="14152959" cy="6392802"/>
          </a:xfrm>
          <a:prstGeom prst="rect">
            <a:avLst/>
          </a:prstGeom>
        </p:spPr>
      </p:pic>
    </p:spTree>
    <p:extLst>
      <p:ext uri="{BB962C8B-B14F-4D97-AF65-F5344CB8AC3E}">
        <p14:creationId xmlns:p14="http://schemas.microsoft.com/office/powerpoint/2010/main" val="682302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smtClean="0"/>
              <a:t>We find no evidence that the impact of appearing via AVL differs between Aboriginal and non-Aboriginal defendants</a:t>
            </a:r>
            <a:endParaRPr lang="en-AU" dirty="0"/>
          </a:p>
        </p:txBody>
      </p:sp>
      <p:grpSp>
        <p:nvGrpSpPr>
          <p:cNvPr id="2" name="Group 1"/>
          <p:cNvGrpSpPr/>
          <p:nvPr/>
        </p:nvGrpSpPr>
        <p:grpSpPr>
          <a:xfrm>
            <a:off x="4889965" y="8911217"/>
            <a:ext cx="9334794" cy="1066197"/>
            <a:chOff x="5961528" y="8956173"/>
            <a:chExt cx="9334794" cy="1066197"/>
          </a:xfrm>
        </p:grpSpPr>
        <p:grpSp>
          <p:nvGrpSpPr>
            <p:cNvPr id="6" name="Group 5"/>
            <p:cNvGrpSpPr/>
            <p:nvPr/>
          </p:nvGrpSpPr>
          <p:grpSpPr>
            <a:xfrm>
              <a:off x="5961528" y="8956173"/>
              <a:ext cx="4427621" cy="1066197"/>
              <a:chOff x="6046075" y="8595979"/>
              <a:chExt cx="4427621" cy="1066197"/>
            </a:xfrm>
          </p:grpSpPr>
          <p:cxnSp>
            <p:nvCxnSpPr>
              <p:cNvPr id="7" name="Straight Arrow Connector 6"/>
              <p:cNvCxnSpPr/>
              <p:nvPr/>
            </p:nvCxnSpPr>
            <p:spPr>
              <a:xfrm flipH="1" flipV="1">
                <a:off x="6707812" y="8595979"/>
                <a:ext cx="3104147" cy="1169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46075" y="8831179"/>
                <a:ext cx="4427621" cy="830997"/>
              </a:xfrm>
              <a:prstGeom prst="rect">
                <a:avLst/>
              </a:prstGeom>
              <a:noFill/>
            </p:spPr>
            <p:txBody>
              <a:bodyPr wrap="square" rtlCol="0">
                <a:spAutoFit/>
              </a:bodyPr>
              <a:lstStyle/>
              <a:p>
                <a:r>
                  <a:rPr lang="en-AU" sz="2400" b="1" dirty="0"/>
                  <a:t>Less likely to be granted bail when appearing via AVL</a:t>
                </a:r>
              </a:p>
            </p:txBody>
          </p:sp>
        </p:grpSp>
        <p:grpSp>
          <p:nvGrpSpPr>
            <p:cNvPr id="10" name="Group 9"/>
            <p:cNvGrpSpPr/>
            <p:nvPr/>
          </p:nvGrpSpPr>
          <p:grpSpPr>
            <a:xfrm>
              <a:off x="10868701" y="8964570"/>
              <a:ext cx="4427621" cy="1049404"/>
              <a:chOff x="10696072" y="8612772"/>
              <a:chExt cx="4427621" cy="1049404"/>
            </a:xfrm>
            <a:solidFill>
              <a:schemeClr val="bg1"/>
            </a:solidFill>
          </p:grpSpPr>
          <p:cxnSp>
            <p:nvCxnSpPr>
              <p:cNvPr id="11" name="Straight Arrow Connector 10"/>
              <p:cNvCxnSpPr/>
              <p:nvPr/>
            </p:nvCxnSpPr>
            <p:spPr>
              <a:xfrm>
                <a:off x="11357808" y="8612772"/>
                <a:ext cx="3104148" cy="0"/>
              </a:xfrm>
              <a:prstGeom prst="straightConnector1">
                <a:avLst/>
              </a:prstGeom>
              <a:grpFill/>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96072" y="8831179"/>
                <a:ext cx="4427621" cy="830997"/>
              </a:xfrm>
              <a:prstGeom prst="rect">
                <a:avLst/>
              </a:prstGeom>
              <a:grpFill/>
            </p:spPr>
            <p:txBody>
              <a:bodyPr wrap="square" rtlCol="0">
                <a:spAutoFit/>
              </a:bodyPr>
              <a:lstStyle/>
              <a:p>
                <a:r>
                  <a:rPr lang="en-AU" sz="2400" b="1" dirty="0"/>
                  <a:t>More likely to be granted bail when appearing via AVL</a:t>
                </a:r>
              </a:p>
            </p:txBody>
          </p:sp>
        </p:grpSp>
      </p:gr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 r="-182" b="10885"/>
          <a:stretch/>
        </p:blipFill>
        <p:spPr>
          <a:xfrm>
            <a:off x="2635275" y="2271437"/>
            <a:ext cx="14184273" cy="6416277"/>
          </a:xfrm>
          <a:prstGeom prst="rect">
            <a:avLst/>
          </a:prstGeom>
        </p:spPr>
      </p:pic>
      <p:grpSp>
        <p:nvGrpSpPr>
          <p:cNvPr id="18" name="Group 17"/>
          <p:cNvGrpSpPr/>
          <p:nvPr/>
        </p:nvGrpSpPr>
        <p:grpSpPr>
          <a:xfrm>
            <a:off x="15106806" y="9645343"/>
            <a:ext cx="3181194" cy="495709"/>
            <a:chOff x="15106806" y="9645343"/>
            <a:chExt cx="3181194" cy="495709"/>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77532" t="91575" b="4591"/>
            <a:stretch/>
          </p:blipFill>
          <p:spPr>
            <a:xfrm>
              <a:off x="15106806" y="9865007"/>
              <a:ext cx="3181193" cy="276045"/>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77532" t="95248" b="1700"/>
            <a:stretch/>
          </p:blipFill>
          <p:spPr>
            <a:xfrm>
              <a:off x="15106807" y="9645343"/>
              <a:ext cx="3181193" cy="219664"/>
            </a:xfrm>
            <a:prstGeom prst="rect">
              <a:avLst/>
            </a:prstGeom>
          </p:spPr>
        </p:pic>
      </p:grpSp>
      <p:grpSp>
        <p:nvGrpSpPr>
          <p:cNvPr id="4" name="Group 3"/>
          <p:cNvGrpSpPr/>
          <p:nvPr/>
        </p:nvGrpSpPr>
        <p:grpSpPr>
          <a:xfrm>
            <a:off x="2635275" y="2674189"/>
            <a:ext cx="2254690" cy="1202972"/>
            <a:chOff x="2635275" y="2674189"/>
            <a:chExt cx="2254690" cy="1202972"/>
          </a:xfrm>
        </p:grpSpPr>
        <p:sp>
          <p:nvSpPr>
            <p:cNvPr id="3" name="TextBox 2"/>
            <p:cNvSpPr txBox="1"/>
            <p:nvPr/>
          </p:nvSpPr>
          <p:spPr>
            <a:xfrm>
              <a:off x="3191774" y="2674189"/>
              <a:ext cx="1698191" cy="400110"/>
            </a:xfrm>
            <a:prstGeom prst="rect">
              <a:avLst/>
            </a:prstGeom>
            <a:solidFill>
              <a:schemeClr val="bg1"/>
            </a:solidFill>
          </p:spPr>
          <p:txBody>
            <a:bodyPr vert="horz" wrap="square" rtlCol="0">
              <a:spAutoFit/>
            </a:bodyPr>
            <a:lstStyle/>
            <a:p>
              <a:pPr algn="ctr"/>
              <a:r>
                <a:rPr lang="en-AU" sz="2000" b="1" dirty="0" smtClean="0">
                  <a:latin typeface="Arial" panose="020B0604020202020204" pitchFamily="34" charset="0"/>
                  <a:cs typeface="Arial" panose="020B0604020202020204" pitchFamily="34" charset="0"/>
                </a:rPr>
                <a:t>Aboriginal</a:t>
              </a:r>
            </a:p>
          </p:txBody>
        </p:sp>
        <p:sp>
          <p:nvSpPr>
            <p:cNvPr id="22" name="TextBox 21"/>
            <p:cNvSpPr txBox="1"/>
            <p:nvPr/>
          </p:nvSpPr>
          <p:spPr>
            <a:xfrm>
              <a:off x="2635275" y="3477051"/>
              <a:ext cx="2254689" cy="400110"/>
            </a:xfrm>
            <a:prstGeom prst="rect">
              <a:avLst/>
            </a:prstGeom>
            <a:solidFill>
              <a:schemeClr val="bg1"/>
            </a:solidFill>
          </p:spPr>
          <p:txBody>
            <a:bodyPr vert="horz" wrap="square" rtlCol="0">
              <a:spAutoFit/>
            </a:bodyPr>
            <a:lstStyle/>
            <a:p>
              <a:pPr algn="ctr"/>
              <a:r>
                <a:rPr lang="en-AU" sz="2000" b="1" dirty="0" smtClean="0">
                  <a:latin typeface="Arial" panose="020B0604020202020204" pitchFamily="34" charset="0"/>
                  <a:cs typeface="Arial" panose="020B0604020202020204" pitchFamily="34" charset="0"/>
                </a:rPr>
                <a:t>Non-Aboriginal</a:t>
              </a:r>
            </a:p>
          </p:txBody>
        </p:sp>
      </p:grpSp>
      <p:grpSp>
        <p:nvGrpSpPr>
          <p:cNvPr id="25" name="Group 24"/>
          <p:cNvGrpSpPr/>
          <p:nvPr/>
        </p:nvGrpSpPr>
        <p:grpSpPr>
          <a:xfrm>
            <a:off x="2635274" y="4678034"/>
            <a:ext cx="2254690" cy="1202972"/>
            <a:chOff x="2635275" y="2674189"/>
            <a:chExt cx="2254690" cy="1202972"/>
          </a:xfrm>
        </p:grpSpPr>
        <p:sp>
          <p:nvSpPr>
            <p:cNvPr id="26" name="TextBox 25"/>
            <p:cNvSpPr txBox="1"/>
            <p:nvPr/>
          </p:nvSpPr>
          <p:spPr>
            <a:xfrm>
              <a:off x="3191774" y="2674189"/>
              <a:ext cx="1698191" cy="400110"/>
            </a:xfrm>
            <a:prstGeom prst="rect">
              <a:avLst/>
            </a:prstGeom>
            <a:solidFill>
              <a:schemeClr val="bg1"/>
            </a:solidFill>
          </p:spPr>
          <p:txBody>
            <a:bodyPr vert="horz" wrap="square" rtlCol="0">
              <a:spAutoFit/>
            </a:bodyPr>
            <a:lstStyle/>
            <a:p>
              <a:pPr algn="ctr"/>
              <a:r>
                <a:rPr lang="en-AU" sz="2000" b="1" dirty="0" smtClean="0">
                  <a:latin typeface="Arial" panose="020B0604020202020204" pitchFamily="34" charset="0"/>
                  <a:cs typeface="Arial" panose="020B0604020202020204" pitchFamily="34" charset="0"/>
                </a:rPr>
                <a:t>Aboriginal</a:t>
              </a:r>
            </a:p>
          </p:txBody>
        </p:sp>
        <p:sp>
          <p:nvSpPr>
            <p:cNvPr id="27" name="TextBox 26"/>
            <p:cNvSpPr txBox="1"/>
            <p:nvPr/>
          </p:nvSpPr>
          <p:spPr>
            <a:xfrm>
              <a:off x="2635275" y="3477051"/>
              <a:ext cx="2254689" cy="400110"/>
            </a:xfrm>
            <a:prstGeom prst="rect">
              <a:avLst/>
            </a:prstGeom>
            <a:solidFill>
              <a:schemeClr val="bg1"/>
            </a:solidFill>
          </p:spPr>
          <p:txBody>
            <a:bodyPr vert="horz" wrap="square" rtlCol="0">
              <a:spAutoFit/>
            </a:bodyPr>
            <a:lstStyle/>
            <a:p>
              <a:pPr algn="ctr"/>
              <a:r>
                <a:rPr lang="en-AU" sz="2000" b="1" dirty="0" smtClean="0">
                  <a:latin typeface="Arial" panose="020B0604020202020204" pitchFamily="34" charset="0"/>
                  <a:cs typeface="Arial" panose="020B0604020202020204" pitchFamily="34" charset="0"/>
                </a:rPr>
                <a:t>Non-Aboriginal</a:t>
              </a:r>
            </a:p>
          </p:txBody>
        </p:sp>
      </p:grpSp>
      <p:grpSp>
        <p:nvGrpSpPr>
          <p:cNvPr id="31" name="Group 30"/>
          <p:cNvGrpSpPr/>
          <p:nvPr/>
        </p:nvGrpSpPr>
        <p:grpSpPr>
          <a:xfrm>
            <a:off x="2635274" y="6681879"/>
            <a:ext cx="2254690" cy="1202972"/>
            <a:chOff x="2635275" y="2674189"/>
            <a:chExt cx="2254690" cy="1202972"/>
          </a:xfrm>
        </p:grpSpPr>
        <p:sp>
          <p:nvSpPr>
            <p:cNvPr id="32" name="TextBox 31"/>
            <p:cNvSpPr txBox="1"/>
            <p:nvPr/>
          </p:nvSpPr>
          <p:spPr>
            <a:xfrm>
              <a:off x="3191774" y="2674189"/>
              <a:ext cx="1698191" cy="400110"/>
            </a:xfrm>
            <a:prstGeom prst="rect">
              <a:avLst/>
            </a:prstGeom>
            <a:solidFill>
              <a:schemeClr val="bg1"/>
            </a:solidFill>
          </p:spPr>
          <p:txBody>
            <a:bodyPr vert="horz" wrap="square" rtlCol="0">
              <a:spAutoFit/>
            </a:bodyPr>
            <a:lstStyle/>
            <a:p>
              <a:pPr algn="ctr"/>
              <a:r>
                <a:rPr lang="en-AU" sz="2000" b="1" dirty="0" smtClean="0">
                  <a:latin typeface="Arial" panose="020B0604020202020204" pitchFamily="34" charset="0"/>
                  <a:cs typeface="Arial" panose="020B0604020202020204" pitchFamily="34" charset="0"/>
                </a:rPr>
                <a:t>Aboriginal</a:t>
              </a:r>
            </a:p>
          </p:txBody>
        </p:sp>
        <p:sp>
          <p:nvSpPr>
            <p:cNvPr id="33" name="TextBox 32"/>
            <p:cNvSpPr txBox="1"/>
            <p:nvPr/>
          </p:nvSpPr>
          <p:spPr>
            <a:xfrm>
              <a:off x="2635275" y="3477051"/>
              <a:ext cx="2254689" cy="400110"/>
            </a:xfrm>
            <a:prstGeom prst="rect">
              <a:avLst/>
            </a:prstGeom>
            <a:solidFill>
              <a:schemeClr val="bg1"/>
            </a:solidFill>
          </p:spPr>
          <p:txBody>
            <a:bodyPr vert="horz" wrap="square" rtlCol="0">
              <a:spAutoFit/>
            </a:bodyPr>
            <a:lstStyle/>
            <a:p>
              <a:pPr algn="ctr"/>
              <a:r>
                <a:rPr lang="en-AU" sz="2000" b="1" dirty="0" smtClean="0">
                  <a:latin typeface="Arial" panose="020B0604020202020204" pitchFamily="34" charset="0"/>
                  <a:cs typeface="Arial" panose="020B0604020202020204" pitchFamily="34" charset="0"/>
                </a:rPr>
                <a:t>Non-Aboriginal</a:t>
              </a:r>
            </a:p>
          </p:txBody>
        </p:sp>
      </p:grpSp>
    </p:spTree>
    <p:extLst>
      <p:ext uri="{BB962C8B-B14F-4D97-AF65-F5344CB8AC3E}">
        <p14:creationId xmlns:p14="http://schemas.microsoft.com/office/powerpoint/2010/main" val="191105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smtClean="0"/>
              <a:t>We find small differences between SEIFA quartiles, but still do not estimate a disadvantage for defendants</a:t>
            </a:r>
            <a:endParaRPr lang="en-AU" dirty="0"/>
          </a:p>
        </p:txBody>
      </p:sp>
      <p:grpSp>
        <p:nvGrpSpPr>
          <p:cNvPr id="2" name="Group 1"/>
          <p:cNvGrpSpPr/>
          <p:nvPr/>
        </p:nvGrpSpPr>
        <p:grpSpPr>
          <a:xfrm>
            <a:off x="4889965" y="8911217"/>
            <a:ext cx="9334794" cy="1066197"/>
            <a:chOff x="5961528" y="8956173"/>
            <a:chExt cx="9334794" cy="1066197"/>
          </a:xfrm>
        </p:grpSpPr>
        <p:grpSp>
          <p:nvGrpSpPr>
            <p:cNvPr id="6" name="Group 5"/>
            <p:cNvGrpSpPr/>
            <p:nvPr/>
          </p:nvGrpSpPr>
          <p:grpSpPr>
            <a:xfrm>
              <a:off x="5961528" y="8956173"/>
              <a:ext cx="4427621" cy="1066197"/>
              <a:chOff x="6046075" y="8595979"/>
              <a:chExt cx="4427621" cy="1066197"/>
            </a:xfrm>
          </p:grpSpPr>
          <p:cxnSp>
            <p:nvCxnSpPr>
              <p:cNvPr id="7" name="Straight Arrow Connector 6"/>
              <p:cNvCxnSpPr/>
              <p:nvPr/>
            </p:nvCxnSpPr>
            <p:spPr>
              <a:xfrm flipH="1" flipV="1">
                <a:off x="6707812" y="8595979"/>
                <a:ext cx="3104147" cy="1169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46075" y="8831179"/>
                <a:ext cx="4427621" cy="830997"/>
              </a:xfrm>
              <a:prstGeom prst="rect">
                <a:avLst/>
              </a:prstGeom>
              <a:noFill/>
            </p:spPr>
            <p:txBody>
              <a:bodyPr wrap="square" rtlCol="0">
                <a:spAutoFit/>
              </a:bodyPr>
              <a:lstStyle/>
              <a:p>
                <a:r>
                  <a:rPr lang="en-AU" sz="2400" b="1" dirty="0"/>
                  <a:t>Less likely to be granted bail when appearing via AVL</a:t>
                </a:r>
              </a:p>
            </p:txBody>
          </p:sp>
        </p:grpSp>
        <p:grpSp>
          <p:nvGrpSpPr>
            <p:cNvPr id="10" name="Group 9"/>
            <p:cNvGrpSpPr/>
            <p:nvPr/>
          </p:nvGrpSpPr>
          <p:grpSpPr>
            <a:xfrm>
              <a:off x="10868701" y="8964570"/>
              <a:ext cx="4427621" cy="1049404"/>
              <a:chOff x="10696072" y="8612772"/>
              <a:chExt cx="4427621" cy="1049404"/>
            </a:xfrm>
            <a:solidFill>
              <a:schemeClr val="bg1"/>
            </a:solidFill>
          </p:grpSpPr>
          <p:cxnSp>
            <p:nvCxnSpPr>
              <p:cNvPr id="11" name="Straight Arrow Connector 10"/>
              <p:cNvCxnSpPr/>
              <p:nvPr/>
            </p:nvCxnSpPr>
            <p:spPr>
              <a:xfrm>
                <a:off x="11357808" y="8612772"/>
                <a:ext cx="3104148" cy="0"/>
              </a:xfrm>
              <a:prstGeom prst="straightConnector1">
                <a:avLst/>
              </a:prstGeom>
              <a:grpFill/>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96072" y="8831179"/>
                <a:ext cx="4427621" cy="830997"/>
              </a:xfrm>
              <a:prstGeom prst="rect">
                <a:avLst/>
              </a:prstGeom>
              <a:grpFill/>
            </p:spPr>
            <p:txBody>
              <a:bodyPr wrap="square" rtlCol="0">
                <a:spAutoFit/>
              </a:bodyPr>
              <a:lstStyle/>
              <a:p>
                <a:r>
                  <a:rPr lang="en-AU" sz="2400" b="1" dirty="0"/>
                  <a:t>More likely to be granted bail when appearing via AVL</a:t>
                </a:r>
              </a:p>
            </p:txBody>
          </p:sp>
        </p:grpSp>
      </p:gr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 r="-557" b="11503"/>
          <a:stretch/>
        </p:blipFill>
        <p:spPr>
          <a:xfrm>
            <a:off x="3340205" y="2266885"/>
            <a:ext cx="14237337" cy="6371775"/>
          </a:xfrm>
          <a:prstGeom prst="rect">
            <a:avLst/>
          </a:prstGeom>
        </p:spPr>
      </p:pic>
      <p:sp>
        <p:nvSpPr>
          <p:cNvPr id="16" name="TextBox 15"/>
          <p:cNvSpPr txBox="1"/>
          <p:nvPr/>
        </p:nvSpPr>
        <p:spPr>
          <a:xfrm>
            <a:off x="2071131" y="2422099"/>
            <a:ext cx="1269074" cy="400110"/>
          </a:xfrm>
          <a:prstGeom prst="rect">
            <a:avLst/>
          </a:prstGeom>
          <a:solidFill>
            <a:schemeClr val="bg1"/>
          </a:solidFill>
        </p:spPr>
        <p:txBody>
          <a:bodyPr vert="horz" wrap="square" rtlCol="0">
            <a:spAutoFit/>
          </a:bodyPr>
          <a:lstStyle/>
          <a:p>
            <a:r>
              <a:rPr lang="en-AU" sz="2000" dirty="0" smtClean="0">
                <a:latin typeface="Arial" panose="020B0604020202020204" pitchFamily="34" charset="0"/>
                <a:cs typeface="Arial" panose="020B0604020202020204" pitchFamily="34" charset="0"/>
              </a:rPr>
              <a:t>Lowest</a:t>
            </a:r>
          </a:p>
        </p:txBody>
      </p:sp>
      <p:sp>
        <p:nvSpPr>
          <p:cNvPr id="17" name="TextBox 16"/>
          <p:cNvSpPr txBox="1"/>
          <p:nvPr/>
        </p:nvSpPr>
        <p:spPr>
          <a:xfrm>
            <a:off x="2071130" y="3731782"/>
            <a:ext cx="1269074" cy="408897"/>
          </a:xfrm>
          <a:prstGeom prst="rect">
            <a:avLst/>
          </a:prstGeom>
          <a:solidFill>
            <a:schemeClr val="bg1"/>
          </a:solidFill>
        </p:spPr>
        <p:txBody>
          <a:bodyPr vert="horz" wrap="square" rtlCol="0">
            <a:spAutoFit/>
          </a:bodyPr>
          <a:lstStyle/>
          <a:p>
            <a:r>
              <a:rPr lang="en-AU" sz="2000" dirty="0" smtClean="0">
                <a:latin typeface="Arial" panose="020B0604020202020204" pitchFamily="34" charset="0"/>
                <a:cs typeface="Arial" panose="020B0604020202020204" pitchFamily="34" charset="0"/>
              </a:rPr>
              <a:t>Highest</a:t>
            </a:r>
          </a:p>
        </p:txBody>
      </p:sp>
    </p:spTree>
    <p:extLst>
      <p:ext uri="{BB962C8B-B14F-4D97-AF65-F5344CB8AC3E}">
        <p14:creationId xmlns:p14="http://schemas.microsoft.com/office/powerpoint/2010/main" val="1594412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smtClean="0"/>
              <a:t>We are more likely to observe an advantage due to appearing via AVL for defendants in remote areas, </a:t>
            </a:r>
            <a:r>
              <a:rPr lang="en-AU" dirty="0"/>
              <a:t>but our estimates are noisy and imprecise.</a:t>
            </a:r>
          </a:p>
        </p:txBody>
      </p:sp>
      <p:grpSp>
        <p:nvGrpSpPr>
          <p:cNvPr id="2" name="Group 1"/>
          <p:cNvGrpSpPr/>
          <p:nvPr/>
        </p:nvGrpSpPr>
        <p:grpSpPr>
          <a:xfrm>
            <a:off x="4889965" y="8911217"/>
            <a:ext cx="9334794" cy="1066197"/>
            <a:chOff x="5961528" y="8956173"/>
            <a:chExt cx="9334794" cy="1066197"/>
          </a:xfrm>
        </p:grpSpPr>
        <p:grpSp>
          <p:nvGrpSpPr>
            <p:cNvPr id="6" name="Group 5"/>
            <p:cNvGrpSpPr/>
            <p:nvPr/>
          </p:nvGrpSpPr>
          <p:grpSpPr>
            <a:xfrm>
              <a:off x="5961528" y="8956173"/>
              <a:ext cx="4427621" cy="1066197"/>
              <a:chOff x="6046075" y="8595979"/>
              <a:chExt cx="4427621" cy="1066197"/>
            </a:xfrm>
          </p:grpSpPr>
          <p:cxnSp>
            <p:nvCxnSpPr>
              <p:cNvPr id="7" name="Straight Arrow Connector 6"/>
              <p:cNvCxnSpPr/>
              <p:nvPr/>
            </p:nvCxnSpPr>
            <p:spPr>
              <a:xfrm flipH="1" flipV="1">
                <a:off x="6707812" y="8595979"/>
                <a:ext cx="3104147" cy="1169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46075" y="8831179"/>
                <a:ext cx="4427621" cy="830997"/>
              </a:xfrm>
              <a:prstGeom prst="rect">
                <a:avLst/>
              </a:prstGeom>
              <a:noFill/>
            </p:spPr>
            <p:txBody>
              <a:bodyPr wrap="square" rtlCol="0">
                <a:spAutoFit/>
              </a:bodyPr>
              <a:lstStyle/>
              <a:p>
                <a:r>
                  <a:rPr lang="en-AU" sz="2400" b="1" dirty="0"/>
                  <a:t>Less likely to be granted bail when appearing via AVL</a:t>
                </a:r>
              </a:p>
            </p:txBody>
          </p:sp>
        </p:grpSp>
        <p:grpSp>
          <p:nvGrpSpPr>
            <p:cNvPr id="10" name="Group 9"/>
            <p:cNvGrpSpPr/>
            <p:nvPr/>
          </p:nvGrpSpPr>
          <p:grpSpPr>
            <a:xfrm>
              <a:off x="10868701" y="8964570"/>
              <a:ext cx="4427621" cy="1049404"/>
              <a:chOff x="10696072" y="8612772"/>
              <a:chExt cx="4427621" cy="1049404"/>
            </a:xfrm>
            <a:solidFill>
              <a:schemeClr val="bg1"/>
            </a:solidFill>
          </p:grpSpPr>
          <p:cxnSp>
            <p:nvCxnSpPr>
              <p:cNvPr id="11" name="Straight Arrow Connector 10"/>
              <p:cNvCxnSpPr/>
              <p:nvPr/>
            </p:nvCxnSpPr>
            <p:spPr>
              <a:xfrm>
                <a:off x="11357808" y="8612772"/>
                <a:ext cx="3104148" cy="0"/>
              </a:xfrm>
              <a:prstGeom prst="straightConnector1">
                <a:avLst/>
              </a:prstGeom>
              <a:grpFill/>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96072" y="8831179"/>
                <a:ext cx="4427621" cy="830997"/>
              </a:xfrm>
              <a:prstGeom prst="rect">
                <a:avLst/>
              </a:prstGeom>
              <a:grpFill/>
            </p:spPr>
            <p:txBody>
              <a:bodyPr wrap="square" rtlCol="0">
                <a:spAutoFit/>
              </a:bodyPr>
              <a:lstStyle/>
              <a:p>
                <a:r>
                  <a:rPr lang="en-AU" sz="2400" b="1" dirty="0"/>
                  <a:t>More likely to be granted bail when appearing via AVL</a:t>
                </a:r>
              </a:p>
            </p:txBody>
          </p:sp>
        </p:grpSp>
      </p:gr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68" b="11726"/>
          <a:stretch/>
        </p:blipFill>
        <p:spPr>
          <a:xfrm>
            <a:off x="2722640" y="2331979"/>
            <a:ext cx="14148995" cy="6355735"/>
          </a:xfrm>
          <a:prstGeom prst="rect">
            <a:avLst/>
          </a:prstGeom>
        </p:spPr>
      </p:pic>
      <p:grpSp>
        <p:nvGrpSpPr>
          <p:cNvPr id="18" name="Group 17"/>
          <p:cNvGrpSpPr/>
          <p:nvPr/>
        </p:nvGrpSpPr>
        <p:grpSpPr>
          <a:xfrm>
            <a:off x="15106806" y="9645343"/>
            <a:ext cx="3181194" cy="495709"/>
            <a:chOff x="15106806" y="9645343"/>
            <a:chExt cx="3181194" cy="495709"/>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77532" t="91575" b="4591"/>
            <a:stretch/>
          </p:blipFill>
          <p:spPr>
            <a:xfrm>
              <a:off x="15106806" y="9865007"/>
              <a:ext cx="3181193" cy="276045"/>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77532" t="95248" b="1700"/>
            <a:stretch/>
          </p:blipFill>
          <p:spPr>
            <a:xfrm>
              <a:off x="15106807" y="9645343"/>
              <a:ext cx="3181193" cy="219664"/>
            </a:xfrm>
            <a:prstGeom prst="rect">
              <a:avLst/>
            </a:prstGeom>
          </p:spPr>
        </p:pic>
      </p:grpSp>
    </p:spTree>
    <p:extLst>
      <p:ext uri="{BB962C8B-B14F-4D97-AF65-F5344CB8AC3E}">
        <p14:creationId xmlns:p14="http://schemas.microsoft.com/office/powerpoint/2010/main" val="3438233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71713" y="2159793"/>
            <a:ext cx="10787061" cy="914400"/>
            <a:chOff x="2271713" y="2159793"/>
            <a:chExt cx="10787061" cy="914400"/>
          </a:xfrm>
        </p:grpSpPr>
        <p:sp>
          <p:nvSpPr>
            <p:cNvPr id="34" name="Rectangle 33">
              <a:extLst>
                <a:ext uri="{FF2B5EF4-FFF2-40B4-BE49-F238E27FC236}">
                  <a16:creationId xmlns="" xmlns:a16="http://schemas.microsoft.com/office/drawing/2014/main" id="{8B504EBC-2257-4541-B432-F1708A9AE1B9}"/>
                </a:ext>
              </a:extLst>
            </p:cNvPr>
            <p:cNvSpPr/>
            <p:nvPr/>
          </p:nvSpPr>
          <p:spPr>
            <a:xfrm>
              <a:off x="2271713" y="2159793"/>
              <a:ext cx="1190625"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 name="Group 1"/>
            <p:cNvGrpSpPr/>
            <p:nvPr/>
          </p:nvGrpSpPr>
          <p:grpSpPr>
            <a:xfrm>
              <a:off x="2443163" y="2159793"/>
              <a:ext cx="10615611" cy="914400"/>
              <a:chOff x="6215063" y="2857500"/>
              <a:chExt cx="10615611" cy="914400"/>
            </a:xfrm>
          </p:grpSpPr>
          <p:sp>
            <p:nvSpPr>
              <p:cNvPr id="7" name="Rectangle 6">
                <a:extLst>
                  <a:ext uri="{FF2B5EF4-FFF2-40B4-BE49-F238E27FC236}">
                    <a16:creationId xmlns="" xmlns:a16="http://schemas.microsoft.com/office/drawing/2014/main" id="{8B504EBC-2257-4541-B432-F1708A9AE1B9}"/>
                  </a:ext>
                </a:extLst>
              </p:cNvPr>
              <p:cNvSpPr/>
              <p:nvPr/>
            </p:nvSpPr>
            <p:spPr>
              <a:xfrm>
                <a:off x="6986587" y="2857500"/>
                <a:ext cx="9844087"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Who uses audio-visual link, and what is it like?</a:t>
                </a:r>
              </a:p>
            </p:txBody>
          </p:sp>
          <p:sp>
            <p:nvSpPr>
              <p:cNvPr id="12" name="Rectangle 11">
                <a:extLst>
                  <a:ext uri="{FF2B5EF4-FFF2-40B4-BE49-F238E27FC236}">
                    <a16:creationId xmlns="" xmlns:a16="http://schemas.microsoft.com/office/drawing/2014/main" id="{724F9534-E8FF-403B-A28D-917753DD5D84}"/>
                  </a:ext>
                </a:extLst>
              </p:cNvPr>
              <p:cNvSpPr/>
              <p:nvPr/>
            </p:nvSpPr>
            <p:spPr>
              <a:xfrm>
                <a:off x="6215063" y="3018235"/>
                <a:ext cx="600075" cy="59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r>
                  <a:rPr lang="en-US" dirty="0">
                    <a:solidFill>
                      <a:schemeClr val="tx1"/>
                    </a:solidFill>
                  </a:rPr>
                  <a:t>01</a:t>
                </a:r>
              </a:p>
            </p:txBody>
          </p:sp>
        </p:grpSp>
      </p:grpSp>
      <p:sp>
        <p:nvSpPr>
          <p:cNvPr id="33" name="Text Placeholder 4"/>
          <p:cNvSpPr>
            <a:spLocks noGrp="1"/>
          </p:cNvSpPr>
          <p:nvPr>
            <p:ph type="body" sz="quarter" idx="12"/>
          </p:nvPr>
        </p:nvSpPr>
        <p:spPr>
          <a:xfrm>
            <a:off x="2271713" y="485775"/>
            <a:ext cx="15359062" cy="1000125"/>
          </a:xfrm>
        </p:spPr>
        <p:txBody>
          <a:bodyPr/>
          <a:lstStyle/>
          <a:p>
            <a:r>
              <a:rPr lang="en-AU" dirty="0"/>
              <a:t>Agenda</a:t>
            </a:r>
          </a:p>
        </p:txBody>
      </p:sp>
      <p:grpSp>
        <p:nvGrpSpPr>
          <p:cNvPr id="35" name="Group 34"/>
          <p:cNvGrpSpPr/>
          <p:nvPr/>
        </p:nvGrpSpPr>
        <p:grpSpPr>
          <a:xfrm>
            <a:off x="2271713" y="3343871"/>
            <a:ext cx="10787061" cy="914400"/>
            <a:chOff x="2271713" y="2159793"/>
            <a:chExt cx="10787061" cy="914400"/>
          </a:xfrm>
        </p:grpSpPr>
        <p:sp>
          <p:nvSpPr>
            <p:cNvPr id="36" name="Rectangle 35">
              <a:extLst>
                <a:ext uri="{FF2B5EF4-FFF2-40B4-BE49-F238E27FC236}">
                  <a16:creationId xmlns="" xmlns:a16="http://schemas.microsoft.com/office/drawing/2014/main" id="{8B504EBC-2257-4541-B432-F1708A9AE1B9}"/>
                </a:ext>
              </a:extLst>
            </p:cNvPr>
            <p:cNvSpPr/>
            <p:nvPr/>
          </p:nvSpPr>
          <p:spPr>
            <a:xfrm>
              <a:off x="2271713" y="2159793"/>
              <a:ext cx="1190625"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p:cNvGrpSpPr/>
            <p:nvPr/>
          </p:nvGrpSpPr>
          <p:grpSpPr>
            <a:xfrm>
              <a:off x="2443163" y="2159793"/>
              <a:ext cx="10615611" cy="914400"/>
              <a:chOff x="6215063" y="2857500"/>
              <a:chExt cx="10615611" cy="914400"/>
            </a:xfrm>
          </p:grpSpPr>
          <p:sp>
            <p:nvSpPr>
              <p:cNvPr id="38" name="Rectangle 37">
                <a:extLst>
                  <a:ext uri="{FF2B5EF4-FFF2-40B4-BE49-F238E27FC236}">
                    <a16:creationId xmlns="" xmlns:a16="http://schemas.microsoft.com/office/drawing/2014/main" id="{8B504EBC-2257-4541-B432-F1708A9AE1B9}"/>
                  </a:ext>
                </a:extLst>
              </p:cNvPr>
              <p:cNvSpPr/>
              <p:nvPr/>
            </p:nvSpPr>
            <p:spPr>
              <a:xfrm>
                <a:off x="6986587" y="2857500"/>
                <a:ext cx="9844087"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Why does it matter if defendants appear via audio-visual link?</a:t>
                </a:r>
              </a:p>
            </p:txBody>
          </p:sp>
          <p:sp>
            <p:nvSpPr>
              <p:cNvPr id="39" name="Rectangle 38">
                <a:extLst>
                  <a:ext uri="{FF2B5EF4-FFF2-40B4-BE49-F238E27FC236}">
                    <a16:creationId xmlns="" xmlns:a16="http://schemas.microsoft.com/office/drawing/2014/main" id="{724F9534-E8FF-403B-A28D-917753DD5D84}"/>
                  </a:ext>
                </a:extLst>
              </p:cNvPr>
              <p:cNvSpPr/>
              <p:nvPr/>
            </p:nvSpPr>
            <p:spPr>
              <a:xfrm>
                <a:off x="6215063" y="3018235"/>
                <a:ext cx="600075" cy="59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r>
                  <a:rPr lang="en-US" dirty="0">
                    <a:solidFill>
                      <a:schemeClr val="tx1"/>
                    </a:solidFill>
                  </a:rPr>
                  <a:t>02</a:t>
                </a:r>
              </a:p>
            </p:txBody>
          </p:sp>
        </p:grpSp>
      </p:grpSp>
      <p:grpSp>
        <p:nvGrpSpPr>
          <p:cNvPr id="40" name="Group 39"/>
          <p:cNvGrpSpPr/>
          <p:nvPr/>
        </p:nvGrpSpPr>
        <p:grpSpPr>
          <a:xfrm>
            <a:off x="2271713" y="4527949"/>
            <a:ext cx="10787061" cy="914400"/>
            <a:chOff x="2271713" y="2159793"/>
            <a:chExt cx="10787061" cy="914400"/>
          </a:xfrm>
        </p:grpSpPr>
        <p:sp>
          <p:nvSpPr>
            <p:cNvPr id="41" name="Rectangle 40">
              <a:extLst>
                <a:ext uri="{FF2B5EF4-FFF2-40B4-BE49-F238E27FC236}">
                  <a16:creationId xmlns="" xmlns:a16="http://schemas.microsoft.com/office/drawing/2014/main" id="{8B504EBC-2257-4541-B432-F1708A9AE1B9}"/>
                </a:ext>
              </a:extLst>
            </p:cNvPr>
            <p:cNvSpPr/>
            <p:nvPr/>
          </p:nvSpPr>
          <p:spPr>
            <a:xfrm>
              <a:off x="2271713" y="2159793"/>
              <a:ext cx="1190625"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42" name="Group 41"/>
            <p:cNvGrpSpPr/>
            <p:nvPr/>
          </p:nvGrpSpPr>
          <p:grpSpPr>
            <a:xfrm>
              <a:off x="2443163" y="2159793"/>
              <a:ext cx="10615611" cy="914400"/>
              <a:chOff x="6215063" y="2857500"/>
              <a:chExt cx="10615611" cy="914400"/>
            </a:xfrm>
          </p:grpSpPr>
          <p:sp>
            <p:nvSpPr>
              <p:cNvPr id="43" name="Rectangle 42">
                <a:extLst>
                  <a:ext uri="{FF2B5EF4-FFF2-40B4-BE49-F238E27FC236}">
                    <a16:creationId xmlns="" xmlns:a16="http://schemas.microsoft.com/office/drawing/2014/main" id="{8B504EBC-2257-4541-B432-F1708A9AE1B9}"/>
                  </a:ext>
                </a:extLst>
              </p:cNvPr>
              <p:cNvSpPr/>
              <p:nvPr/>
            </p:nvSpPr>
            <p:spPr>
              <a:xfrm>
                <a:off x="6986587" y="2857500"/>
                <a:ext cx="9844087"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did we study the impact of AVL on bail outcomes?</a:t>
                </a:r>
                <a:endParaRPr lang="en-AU" dirty="0">
                  <a:effectLst/>
                </a:endParaRPr>
              </a:p>
            </p:txBody>
          </p:sp>
          <p:sp>
            <p:nvSpPr>
              <p:cNvPr id="44" name="Rectangle 43">
                <a:extLst>
                  <a:ext uri="{FF2B5EF4-FFF2-40B4-BE49-F238E27FC236}">
                    <a16:creationId xmlns="" xmlns:a16="http://schemas.microsoft.com/office/drawing/2014/main" id="{724F9534-E8FF-403B-A28D-917753DD5D84}"/>
                  </a:ext>
                </a:extLst>
              </p:cNvPr>
              <p:cNvSpPr/>
              <p:nvPr/>
            </p:nvSpPr>
            <p:spPr>
              <a:xfrm>
                <a:off x="6215063" y="3018235"/>
                <a:ext cx="600075" cy="59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r>
                  <a:rPr lang="en-US" dirty="0">
                    <a:solidFill>
                      <a:schemeClr val="tx1"/>
                    </a:solidFill>
                  </a:rPr>
                  <a:t>03</a:t>
                </a:r>
              </a:p>
            </p:txBody>
          </p:sp>
        </p:grpSp>
      </p:grpSp>
      <p:grpSp>
        <p:nvGrpSpPr>
          <p:cNvPr id="50" name="Group 49"/>
          <p:cNvGrpSpPr/>
          <p:nvPr/>
        </p:nvGrpSpPr>
        <p:grpSpPr>
          <a:xfrm>
            <a:off x="2271713" y="5712027"/>
            <a:ext cx="10787061" cy="914400"/>
            <a:chOff x="2271713" y="2159793"/>
            <a:chExt cx="10787061" cy="914400"/>
          </a:xfrm>
        </p:grpSpPr>
        <p:sp>
          <p:nvSpPr>
            <p:cNvPr id="51" name="Rectangle 50">
              <a:extLst>
                <a:ext uri="{FF2B5EF4-FFF2-40B4-BE49-F238E27FC236}">
                  <a16:creationId xmlns="" xmlns:a16="http://schemas.microsoft.com/office/drawing/2014/main" id="{8B504EBC-2257-4541-B432-F1708A9AE1B9}"/>
                </a:ext>
              </a:extLst>
            </p:cNvPr>
            <p:cNvSpPr/>
            <p:nvPr/>
          </p:nvSpPr>
          <p:spPr>
            <a:xfrm>
              <a:off x="2271713" y="2159793"/>
              <a:ext cx="1190625"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52" name="Group 51"/>
            <p:cNvGrpSpPr/>
            <p:nvPr/>
          </p:nvGrpSpPr>
          <p:grpSpPr>
            <a:xfrm>
              <a:off x="2443163" y="2159793"/>
              <a:ext cx="10615611" cy="914400"/>
              <a:chOff x="6215063" y="2857500"/>
              <a:chExt cx="10615611" cy="914400"/>
            </a:xfrm>
          </p:grpSpPr>
          <p:sp>
            <p:nvSpPr>
              <p:cNvPr id="53" name="Rectangle 52">
                <a:extLst>
                  <a:ext uri="{FF2B5EF4-FFF2-40B4-BE49-F238E27FC236}">
                    <a16:creationId xmlns="" xmlns:a16="http://schemas.microsoft.com/office/drawing/2014/main" id="{8B504EBC-2257-4541-B432-F1708A9AE1B9}"/>
                  </a:ext>
                </a:extLst>
              </p:cNvPr>
              <p:cNvSpPr/>
              <p:nvPr/>
            </p:nvSpPr>
            <p:spPr>
              <a:xfrm>
                <a:off x="6986587" y="2857500"/>
                <a:ext cx="9844087"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did we find?</a:t>
                </a:r>
                <a:endParaRPr lang="en-AU" dirty="0">
                  <a:effectLst/>
                </a:endParaRPr>
              </a:p>
            </p:txBody>
          </p:sp>
          <p:sp>
            <p:nvSpPr>
              <p:cNvPr id="54" name="Rectangle 53">
                <a:extLst>
                  <a:ext uri="{FF2B5EF4-FFF2-40B4-BE49-F238E27FC236}">
                    <a16:creationId xmlns="" xmlns:a16="http://schemas.microsoft.com/office/drawing/2014/main" id="{724F9534-E8FF-403B-A28D-917753DD5D84}"/>
                  </a:ext>
                </a:extLst>
              </p:cNvPr>
              <p:cNvSpPr/>
              <p:nvPr/>
            </p:nvSpPr>
            <p:spPr>
              <a:xfrm>
                <a:off x="6215063" y="3018235"/>
                <a:ext cx="600075" cy="59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r>
                  <a:rPr lang="en-US" dirty="0">
                    <a:solidFill>
                      <a:schemeClr val="tx1"/>
                    </a:solidFill>
                  </a:rPr>
                  <a:t>04</a:t>
                </a:r>
              </a:p>
            </p:txBody>
          </p:sp>
        </p:grpSp>
      </p:grpSp>
      <p:grpSp>
        <p:nvGrpSpPr>
          <p:cNvPr id="55" name="Group 54"/>
          <p:cNvGrpSpPr/>
          <p:nvPr/>
        </p:nvGrpSpPr>
        <p:grpSpPr>
          <a:xfrm>
            <a:off x="2271713" y="6896105"/>
            <a:ext cx="10787061" cy="914400"/>
            <a:chOff x="2271713" y="2159793"/>
            <a:chExt cx="10787061" cy="914400"/>
          </a:xfrm>
        </p:grpSpPr>
        <p:sp>
          <p:nvSpPr>
            <p:cNvPr id="56" name="Rectangle 55">
              <a:extLst>
                <a:ext uri="{FF2B5EF4-FFF2-40B4-BE49-F238E27FC236}">
                  <a16:creationId xmlns="" xmlns:a16="http://schemas.microsoft.com/office/drawing/2014/main" id="{8B504EBC-2257-4541-B432-F1708A9AE1B9}"/>
                </a:ext>
              </a:extLst>
            </p:cNvPr>
            <p:cNvSpPr/>
            <p:nvPr/>
          </p:nvSpPr>
          <p:spPr>
            <a:xfrm>
              <a:off x="2271713" y="2159793"/>
              <a:ext cx="1190625"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57" name="Group 56"/>
            <p:cNvGrpSpPr/>
            <p:nvPr/>
          </p:nvGrpSpPr>
          <p:grpSpPr>
            <a:xfrm>
              <a:off x="2443163" y="2159793"/>
              <a:ext cx="10615611" cy="914400"/>
              <a:chOff x="6215063" y="2857500"/>
              <a:chExt cx="10615611" cy="914400"/>
            </a:xfrm>
          </p:grpSpPr>
          <p:sp>
            <p:nvSpPr>
              <p:cNvPr id="58" name="Rectangle 57">
                <a:extLst>
                  <a:ext uri="{FF2B5EF4-FFF2-40B4-BE49-F238E27FC236}">
                    <a16:creationId xmlns="" xmlns:a16="http://schemas.microsoft.com/office/drawing/2014/main" id="{8B504EBC-2257-4541-B432-F1708A9AE1B9}"/>
                  </a:ext>
                </a:extLst>
              </p:cNvPr>
              <p:cNvSpPr/>
              <p:nvPr/>
            </p:nvSpPr>
            <p:spPr>
              <a:xfrm>
                <a:off x="6986587" y="2857500"/>
                <a:ext cx="9844087" cy="914400"/>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What can we take away from this?</a:t>
                </a:r>
                <a:endParaRPr lang="en-AU" dirty="0">
                  <a:effectLst/>
                </a:endParaRPr>
              </a:p>
            </p:txBody>
          </p:sp>
          <p:sp>
            <p:nvSpPr>
              <p:cNvPr id="59" name="Rectangle 58">
                <a:extLst>
                  <a:ext uri="{FF2B5EF4-FFF2-40B4-BE49-F238E27FC236}">
                    <a16:creationId xmlns="" xmlns:a16="http://schemas.microsoft.com/office/drawing/2014/main" id="{724F9534-E8FF-403B-A28D-917753DD5D84}"/>
                  </a:ext>
                </a:extLst>
              </p:cNvPr>
              <p:cNvSpPr/>
              <p:nvPr/>
            </p:nvSpPr>
            <p:spPr>
              <a:xfrm>
                <a:off x="6215063" y="3018235"/>
                <a:ext cx="600075" cy="59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191" rtl="0" eaLnBrk="1" latinLnBrk="0" hangingPunct="1">
                  <a:defRPr sz="2700" kern="1200">
                    <a:solidFill>
                      <a:schemeClr val="lt1"/>
                    </a:solidFill>
                    <a:latin typeface="+mn-lt"/>
                    <a:ea typeface="+mn-ea"/>
                    <a:cs typeface="+mn-cs"/>
                  </a:defRPr>
                </a:lvl1pPr>
                <a:lvl2pPr marL="685593" algn="l" defTabSz="1371191" rtl="0" eaLnBrk="1" latinLnBrk="0" hangingPunct="1">
                  <a:defRPr sz="2700" kern="1200">
                    <a:solidFill>
                      <a:schemeClr val="lt1"/>
                    </a:solidFill>
                    <a:latin typeface="+mn-lt"/>
                    <a:ea typeface="+mn-ea"/>
                    <a:cs typeface="+mn-cs"/>
                  </a:defRPr>
                </a:lvl2pPr>
                <a:lvl3pPr marL="1371191" algn="l" defTabSz="1371191" rtl="0" eaLnBrk="1" latinLnBrk="0" hangingPunct="1">
                  <a:defRPr sz="2700" kern="1200">
                    <a:solidFill>
                      <a:schemeClr val="lt1"/>
                    </a:solidFill>
                    <a:latin typeface="+mn-lt"/>
                    <a:ea typeface="+mn-ea"/>
                    <a:cs typeface="+mn-cs"/>
                  </a:defRPr>
                </a:lvl3pPr>
                <a:lvl4pPr marL="2056784" algn="l" defTabSz="1371191" rtl="0" eaLnBrk="1" latinLnBrk="0" hangingPunct="1">
                  <a:defRPr sz="2700" kern="1200">
                    <a:solidFill>
                      <a:schemeClr val="lt1"/>
                    </a:solidFill>
                    <a:latin typeface="+mn-lt"/>
                    <a:ea typeface="+mn-ea"/>
                    <a:cs typeface="+mn-cs"/>
                  </a:defRPr>
                </a:lvl4pPr>
                <a:lvl5pPr marL="2742377" algn="l" defTabSz="1371191" rtl="0" eaLnBrk="1" latinLnBrk="0" hangingPunct="1">
                  <a:defRPr sz="2700" kern="1200">
                    <a:solidFill>
                      <a:schemeClr val="lt1"/>
                    </a:solidFill>
                    <a:latin typeface="+mn-lt"/>
                    <a:ea typeface="+mn-ea"/>
                    <a:cs typeface="+mn-cs"/>
                  </a:defRPr>
                </a:lvl5pPr>
                <a:lvl6pPr marL="3427973" algn="l" defTabSz="1371191" rtl="0" eaLnBrk="1" latinLnBrk="0" hangingPunct="1">
                  <a:defRPr sz="2700" kern="1200">
                    <a:solidFill>
                      <a:schemeClr val="lt1"/>
                    </a:solidFill>
                    <a:latin typeface="+mn-lt"/>
                    <a:ea typeface="+mn-ea"/>
                    <a:cs typeface="+mn-cs"/>
                  </a:defRPr>
                </a:lvl6pPr>
                <a:lvl7pPr marL="4113567" algn="l" defTabSz="1371191" rtl="0" eaLnBrk="1" latinLnBrk="0" hangingPunct="1">
                  <a:defRPr sz="2700" kern="1200">
                    <a:solidFill>
                      <a:schemeClr val="lt1"/>
                    </a:solidFill>
                    <a:latin typeface="+mn-lt"/>
                    <a:ea typeface="+mn-ea"/>
                    <a:cs typeface="+mn-cs"/>
                  </a:defRPr>
                </a:lvl7pPr>
                <a:lvl8pPr marL="4799160" algn="l" defTabSz="1371191" rtl="0" eaLnBrk="1" latinLnBrk="0" hangingPunct="1">
                  <a:defRPr sz="2700" kern="1200">
                    <a:solidFill>
                      <a:schemeClr val="lt1"/>
                    </a:solidFill>
                    <a:latin typeface="+mn-lt"/>
                    <a:ea typeface="+mn-ea"/>
                    <a:cs typeface="+mn-cs"/>
                  </a:defRPr>
                </a:lvl8pPr>
                <a:lvl9pPr marL="5484753" algn="l" defTabSz="1371191" rtl="0" eaLnBrk="1" latinLnBrk="0" hangingPunct="1">
                  <a:defRPr sz="2700" kern="1200">
                    <a:solidFill>
                      <a:schemeClr val="lt1"/>
                    </a:solidFill>
                    <a:latin typeface="+mn-lt"/>
                    <a:ea typeface="+mn-ea"/>
                    <a:cs typeface="+mn-cs"/>
                  </a:defRPr>
                </a:lvl9pPr>
              </a:lstStyle>
              <a:p>
                <a:r>
                  <a:rPr lang="en-US" dirty="0">
                    <a:solidFill>
                      <a:schemeClr val="tx1"/>
                    </a:solidFill>
                  </a:rPr>
                  <a:t>04</a:t>
                </a:r>
              </a:p>
            </p:txBody>
          </p:sp>
        </p:grpSp>
      </p:grpSp>
    </p:spTree>
    <p:extLst>
      <p:ext uri="{BB962C8B-B14F-4D97-AF65-F5344CB8AC3E}">
        <p14:creationId xmlns:p14="http://schemas.microsoft.com/office/powerpoint/2010/main" val="3198739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smtClean="0"/>
              <a:t>We do not find a meaningful disadvantage across the 16 most common offence types</a:t>
            </a:r>
            <a:endParaRPr lang="en-AU" dirty="0"/>
          </a:p>
        </p:txBody>
      </p:sp>
      <p:pic>
        <p:nvPicPr>
          <p:cNvPr id="16" name="Picture 2" descr="S:\Shared\Research\Steve Yeong\AVL\off_pr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213" y="1647825"/>
            <a:ext cx="14158913" cy="863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14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Our study does not provide any evidence that appearing via AVL creates a disadvantage for defendants being granted bail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810" y="2790355"/>
            <a:ext cx="2222453" cy="2222453"/>
          </a:xfrm>
          <a:prstGeom prst="rect">
            <a:avLst/>
          </a:prstGeom>
        </p:spPr>
      </p:pic>
      <p:grpSp>
        <p:nvGrpSpPr>
          <p:cNvPr id="5" name="Group 4"/>
          <p:cNvGrpSpPr/>
          <p:nvPr/>
        </p:nvGrpSpPr>
        <p:grpSpPr>
          <a:xfrm>
            <a:off x="2891753" y="2576768"/>
            <a:ext cx="14369806" cy="6735639"/>
            <a:chOff x="3097214" y="2576768"/>
            <a:chExt cx="14369806" cy="6735639"/>
          </a:xfrm>
        </p:grpSpPr>
        <p:grpSp>
          <p:nvGrpSpPr>
            <p:cNvPr id="6" name="Group 5"/>
            <p:cNvGrpSpPr/>
            <p:nvPr/>
          </p:nvGrpSpPr>
          <p:grpSpPr>
            <a:xfrm>
              <a:off x="3097214" y="2632400"/>
              <a:ext cx="4226084" cy="6440894"/>
              <a:chOff x="4320540" y="2674973"/>
              <a:chExt cx="5029200" cy="7200547"/>
            </a:xfrm>
          </p:grpSpPr>
          <p:sp>
            <p:nvSpPr>
              <p:cNvPr id="22" name="TextBox 3"/>
              <p:cNvSpPr txBox="1">
                <a:spLocks noChangeArrowheads="1"/>
              </p:cNvSpPr>
              <p:nvPr/>
            </p:nvSpPr>
            <p:spPr bwMode="auto">
              <a:xfrm>
                <a:off x="4623277" y="5395314"/>
                <a:ext cx="4423727" cy="381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b="1" dirty="0"/>
                  <a:t>No differences in bail rates in aggregate</a:t>
                </a:r>
              </a:p>
              <a:p>
                <a:endParaRPr lang="en-US" b="1" dirty="0"/>
              </a:p>
              <a:p>
                <a:r>
                  <a:rPr lang="en-US" dirty="0"/>
                  <a:t>At an aggregate level, there is no evidence that appearing via AVL disadvantaged defendants</a:t>
                </a:r>
              </a:p>
            </p:txBody>
          </p:sp>
          <p:sp>
            <p:nvSpPr>
              <p:cNvPr id="23" name="Rounded Rectangle 22"/>
              <p:cNvSpPr/>
              <p:nvPr/>
            </p:nvSpPr>
            <p:spPr>
              <a:xfrm>
                <a:off x="4320540" y="2674973"/>
                <a:ext cx="5029200" cy="7200547"/>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Group 6"/>
            <p:cNvGrpSpPr/>
            <p:nvPr/>
          </p:nvGrpSpPr>
          <p:grpSpPr>
            <a:xfrm>
              <a:off x="8169075" y="2629707"/>
              <a:ext cx="4226084" cy="6682700"/>
              <a:chOff x="13266879" y="2685340"/>
              <a:chExt cx="4226084" cy="6682700"/>
            </a:xfrm>
          </p:grpSpPr>
          <p:grpSp>
            <p:nvGrpSpPr>
              <p:cNvPr id="15" name="Group 14"/>
              <p:cNvGrpSpPr/>
              <p:nvPr/>
            </p:nvGrpSpPr>
            <p:grpSpPr>
              <a:xfrm>
                <a:off x="13266879" y="2685340"/>
                <a:ext cx="4226084" cy="6682700"/>
                <a:chOff x="4320540" y="2674973"/>
                <a:chExt cx="5029200" cy="7464629"/>
              </a:xfrm>
            </p:grpSpPr>
            <p:sp>
              <p:nvSpPr>
                <p:cNvPr id="20" name="TextBox 3"/>
                <p:cNvSpPr txBox="1">
                  <a:spLocks noChangeArrowheads="1"/>
                </p:cNvSpPr>
                <p:nvPr/>
              </p:nvSpPr>
              <p:spPr bwMode="auto">
                <a:xfrm>
                  <a:off x="4623277" y="5395315"/>
                  <a:ext cx="4423727" cy="474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b="1" dirty="0"/>
                    <a:t>Weak evidence for differences by region</a:t>
                  </a:r>
                </a:p>
                <a:p>
                  <a:endParaRPr lang="en-US" dirty="0"/>
                </a:p>
                <a:p>
                  <a:r>
                    <a:rPr lang="en-US" dirty="0"/>
                    <a:t>We see small imprecisely estimated differences by region (and SEIFA, a variable captured at the region level) but does not suggest disadvantage</a:t>
                  </a:r>
                </a:p>
                <a:p>
                  <a:endParaRPr lang="en-US" dirty="0">
                    <a:effectLst/>
                  </a:endParaRPr>
                </a:p>
              </p:txBody>
            </p:sp>
            <p:sp>
              <p:nvSpPr>
                <p:cNvPr id="21" name="Rounded Rectangle 20"/>
                <p:cNvSpPr/>
                <p:nvPr/>
              </p:nvSpPr>
              <p:spPr>
                <a:xfrm>
                  <a:off x="4320540" y="2674973"/>
                  <a:ext cx="5029200" cy="7200547"/>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308923" y="2886215"/>
                <a:ext cx="2141997" cy="2141997"/>
              </a:xfrm>
              <a:prstGeom prst="rect">
                <a:avLst/>
              </a:prstGeom>
            </p:spPr>
          </p:pic>
        </p:grpSp>
        <p:grpSp>
          <p:nvGrpSpPr>
            <p:cNvPr id="8" name="Group 7"/>
            <p:cNvGrpSpPr/>
            <p:nvPr/>
          </p:nvGrpSpPr>
          <p:grpSpPr>
            <a:xfrm>
              <a:off x="13240936" y="2576768"/>
              <a:ext cx="4226084" cy="6552159"/>
              <a:chOff x="8182047" y="2579460"/>
              <a:chExt cx="4226084" cy="6552159"/>
            </a:xfrm>
          </p:grpSpPr>
          <p:grpSp>
            <p:nvGrpSpPr>
              <p:cNvPr id="10" name="Group 9"/>
              <p:cNvGrpSpPr/>
              <p:nvPr/>
            </p:nvGrpSpPr>
            <p:grpSpPr>
              <a:xfrm>
                <a:off x="8182047" y="2579460"/>
                <a:ext cx="4226084" cy="6552159"/>
                <a:chOff x="4320540" y="2674973"/>
                <a:chExt cx="5029200" cy="7200547"/>
              </a:xfrm>
            </p:grpSpPr>
            <p:sp>
              <p:nvSpPr>
                <p:cNvPr id="13" name="TextBox 3"/>
                <p:cNvSpPr txBox="1">
                  <a:spLocks noChangeArrowheads="1"/>
                </p:cNvSpPr>
                <p:nvPr/>
              </p:nvSpPr>
              <p:spPr bwMode="auto">
                <a:xfrm>
                  <a:off x="4623277" y="5395314"/>
                  <a:ext cx="4423727" cy="421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b="1" dirty="0"/>
                    <a:t>No offence with an estimated disadvantage larger than 8%</a:t>
                  </a:r>
                  <a:endParaRPr lang="en-US" dirty="0"/>
                </a:p>
                <a:p>
                  <a:endParaRPr lang="en-US" dirty="0"/>
                </a:p>
                <a:p>
                  <a:r>
                    <a:rPr lang="en-US" dirty="0"/>
                    <a:t>There are small differences by offence, but these are none provide meaningful evidence of disadvantage</a:t>
                  </a:r>
                  <a:endParaRPr lang="en-US" dirty="0">
                    <a:effectLst/>
                  </a:endParaRPr>
                </a:p>
              </p:txBody>
            </p:sp>
            <p:sp>
              <p:nvSpPr>
                <p:cNvPr id="14" name="Rounded Rectangle 13"/>
                <p:cNvSpPr/>
                <p:nvPr/>
              </p:nvSpPr>
              <p:spPr>
                <a:xfrm>
                  <a:off x="4320540" y="2674973"/>
                  <a:ext cx="5029200" cy="7200547"/>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4898" y="3310526"/>
                <a:ext cx="1305218" cy="1305218"/>
              </a:xfrm>
              <a:prstGeom prst="rect">
                <a:avLst/>
              </a:prstGeom>
            </p:spPr>
          </p:pic>
          <p:sp>
            <p:nvSpPr>
              <p:cNvPr id="12" name="TextBox 11"/>
              <p:cNvSpPr txBox="1"/>
              <p:nvPr/>
            </p:nvSpPr>
            <p:spPr>
              <a:xfrm>
                <a:off x="9950116" y="3547637"/>
                <a:ext cx="1704542" cy="830997"/>
              </a:xfrm>
              <a:prstGeom prst="rect">
                <a:avLst/>
              </a:prstGeom>
              <a:noFill/>
            </p:spPr>
            <p:txBody>
              <a:bodyPr wrap="square" rtlCol="0">
                <a:spAutoFit/>
              </a:bodyPr>
              <a:lstStyle/>
              <a:p>
                <a:pPr algn="ctr"/>
                <a:r>
                  <a:rPr lang="en-AU" sz="4800" b="1" dirty="0">
                    <a:solidFill>
                      <a:srgbClr val="4F408E"/>
                    </a:solidFill>
                  </a:rPr>
                  <a:t>8%</a:t>
                </a:r>
              </a:p>
            </p:txBody>
          </p:sp>
        </p:grpSp>
      </p:grpSp>
    </p:spTree>
    <p:extLst>
      <p:ext uri="{BB962C8B-B14F-4D97-AF65-F5344CB8AC3E}">
        <p14:creationId xmlns:p14="http://schemas.microsoft.com/office/powerpoint/2010/main" val="4276351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smtClean="0"/>
              <a:t>Our study does not provide any evidence that appearing via AVL creates a disadvantage for defendants being granted bail</a:t>
            </a:r>
            <a:endParaRPr lang="en-AU" dirty="0"/>
          </a:p>
        </p:txBody>
      </p:sp>
      <p:grpSp>
        <p:nvGrpSpPr>
          <p:cNvPr id="2" name="Group 1"/>
          <p:cNvGrpSpPr/>
          <p:nvPr/>
        </p:nvGrpSpPr>
        <p:grpSpPr>
          <a:xfrm>
            <a:off x="2841239" y="2905236"/>
            <a:ext cx="4237788" cy="4829204"/>
            <a:chOff x="2841239" y="3664361"/>
            <a:chExt cx="4237788" cy="4829204"/>
          </a:xfrm>
        </p:grpSpPr>
        <p:sp>
          <p:nvSpPr>
            <p:cNvPr id="27" name="TextBox 26"/>
            <p:cNvSpPr txBox="1"/>
            <p:nvPr/>
          </p:nvSpPr>
          <p:spPr>
            <a:xfrm>
              <a:off x="2841239" y="6554573"/>
              <a:ext cx="4237788" cy="1938992"/>
            </a:xfrm>
            <a:prstGeom prst="rect">
              <a:avLst/>
            </a:prstGeom>
            <a:noFill/>
          </p:spPr>
          <p:txBody>
            <a:bodyPr vert="horz" wrap="square" rtlCol="0">
              <a:spAutoFit/>
            </a:bodyPr>
            <a:lstStyle/>
            <a:p>
              <a:r>
                <a:rPr lang="en-AU" sz="2400" dirty="0" smtClean="0">
                  <a:cs typeface="Arial" panose="020B0604020202020204" pitchFamily="34" charset="0"/>
                </a:rPr>
                <a:t>We find </a:t>
              </a:r>
              <a:r>
                <a:rPr lang="en-AU" sz="2400" b="1" dirty="0" smtClean="0">
                  <a:cs typeface="Arial" panose="020B0604020202020204" pitchFamily="34" charset="0"/>
                </a:rPr>
                <a:t>no evidence that appearing via AVL is disadvantaging defendants </a:t>
              </a:r>
              <a:r>
                <a:rPr lang="en-AU" sz="2400" dirty="0" smtClean="0">
                  <a:cs typeface="Arial" panose="020B0604020202020204" pitchFamily="34" charset="0"/>
                </a:rPr>
                <a:t>relative to appearing in person in being granted bail</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667" y="3664361"/>
              <a:ext cx="3429000" cy="3429000"/>
            </a:xfrm>
            <a:prstGeom prst="rect">
              <a:avLst/>
            </a:prstGeom>
          </p:spPr>
        </p:pic>
      </p:grpSp>
      <p:grpSp>
        <p:nvGrpSpPr>
          <p:cNvPr id="3" name="Group 2"/>
          <p:cNvGrpSpPr/>
          <p:nvPr/>
        </p:nvGrpSpPr>
        <p:grpSpPr>
          <a:xfrm>
            <a:off x="7907094" y="3234422"/>
            <a:ext cx="4237788" cy="4500018"/>
            <a:chOff x="7907094" y="3993547"/>
            <a:chExt cx="4237788" cy="4500018"/>
          </a:xfrm>
        </p:grpSpPr>
        <p:sp>
          <p:nvSpPr>
            <p:cNvPr id="30" name="TextBox 29"/>
            <p:cNvSpPr txBox="1"/>
            <p:nvPr/>
          </p:nvSpPr>
          <p:spPr>
            <a:xfrm>
              <a:off x="7907094" y="6554573"/>
              <a:ext cx="4237788" cy="1938992"/>
            </a:xfrm>
            <a:prstGeom prst="rect">
              <a:avLst/>
            </a:prstGeom>
            <a:noFill/>
          </p:spPr>
          <p:txBody>
            <a:bodyPr vert="horz" wrap="square" rtlCol="0">
              <a:spAutoFit/>
            </a:bodyPr>
            <a:lstStyle/>
            <a:p>
              <a:r>
                <a:rPr lang="en-AU" sz="2400" b="1" dirty="0" smtClean="0">
                  <a:cs typeface="Arial" panose="020B0604020202020204" pitchFamily="34" charset="0"/>
                </a:rPr>
                <a:t>Appearing via AVL may still be impacting defendants experiences</a:t>
              </a:r>
              <a:r>
                <a:rPr lang="en-AU" sz="2400" dirty="0" smtClean="0">
                  <a:cs typeface="Arial" panose="020B0604020202020204" pitchFamily="34" charset="0"/>
                </a:rPr>
                <a:t>, particularly their engagement with the justice system</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0674" y="3993547"/>
              <a:ext cx="2770628" cy="2770628"/>
            </a:xfrm>
            <a:prstGeom prst="rect">
              <a:avLst/>
            </a:prstGeom>
          </p:spPr>
        </p:pic>
      </p:grpSp>
      <p:grpSp>
        <p:nvGrpSpPr>
          <p:cNvPr id="4" name="Group 3"/>
          <p:cNvGrpSpPr/>
          <p:nvPr/>
        </p:nvGrpSpPr>
        <p:grpSpPr>
          <a:xfrm>
            <a:off x="12506977" y="3234422"/>
            <a:ext cx="4237788" cy="4869350"/>
            <a:chOff x="12506977" y="3993547"/>
            <a:chExt cx="4237788" cy="4869350"/>
          </a:xfrm>
        </p:grpSpPr>
        <p:sp>
          <p:nvSpPr>
            <p:cNvPr id="24" name="TextBox 23"/>
            <p:cNvSpPr txBox="1"/>
            <p:nvPr/>
          </p:nvSpPr>
          <p:spPr>
            <a:xfrm>
              <a:off x="12506977" y="6554573"/>
              <a:ext cx="4237788" cy="2308324"/>
            </a:xfrm>
            <a:prstGeom prst="rect">
              <a:avLst/>
            </a:prstGeom>
            <a:noFill/>
          </p:spPr>
          <p:txBody>
            <a:bodyPr vert="horz" wrap="square" rtlCol="0">
              <a:spAutoFit/>
            </a:bodyPr>
            <a:lstStyle/>
            <a:p>
              <a:r>
                <a:rPr lang="en-AU" sz="2400" b="1" dirty="0" smtClean="0">
                  <a:cs typeface="Arial" panose="020B0604020202020204" pitchFamily="34" charset="0"/>
                </a:rPr>
                <a:t>Appearing </a:t>
              </a:r>
              <a:r>
                <a:rPr lang="en-AU" sz="2400" b="1" dirty="0">
                  <a:cs typeface="Arial" panose="020B0604020202020204" pitchFamily="34" charset="0"/>
                </a:rPr>
                <a:t>via AVL </a:t>
              </a:r>
              <a:r>
                <a:rPr lang="en-AU" sz="2400" b="1" dirty="0" smtClean="0">
                  <a:cs typeface="Arial" panose="020B0604020202020204" pitchFamily="34" charset="0"/>
                </a:rPr>
                <a:t>will likely </a:t>
              </a:r>
              <a:r>
                <a:rPr lang="en-AU" sz="2400" b="1" dirty="0">
                  <a:cs typeface="Arial" panose="020B0604020202020204" pitchFamily="34" charset="0"/>
                </a:rPr>
                <a:t>result in a net cost </a:t>
              </a:r>
              <a:r>
                <a:rPr lang="en-AU" sz="2400" b="1" dirty="0" smtClean="0">
                  <a:cs typeface="Arial" panose="020B0604020202020204" pitchFamily="34" charset="0"/>
                </a:rPr>
                <a:t>reduction, </a:t>
              </a:r>
              <a:r>
                <a:rPr lang="en-AU" sz="2400" dirty="0">
                  <a:cs typeface="Arial" panose="020B0604020202020204" pitchFamily="34" charset="0"/>
                </a:rPr>
                <a:t>g</a:t>
              </a:r>
              <a:r>
                <a:rPr lang="en-AU" sz="2400" dirty="0" smtClean="0">
                  <a:cs typeface="Arial" panose="020B0604020202020204" pitchFamily="34" charset="0"/>
                </a:rPr>
                <a:t>iven the reduction in transport cost and no offsetting increase in the remand</a:t>
              </a: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54906" y="3993547"/>
              <a:ext cx="2541930" cy="2541930"/>
            </a:xfrm>
            <a:prstGeom prst="rect">
              <a:avLst/>
            </a:prstGeom>
          </p:spPr>
        </p:pic>
      </p:grpSp>
    </p:spTree>
    <p:extLst>
      <p:ext uri="{BB962C8B-B14F-4D97-AF65-F5344CB8AC3E}">
        <p14:creationId xmlns:p14="http://schemas.microsoft.com/office/powerpoint/2010/main" val="1356854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C1FE60CF-97DC-4F5A-A60A-78D8C539DDDC}"/>
              </a:ext>
            </a:extLst>
          </p:cNvPr>
          <p:cNvSpPr/>
          <p:nvPr/>
        </p:nvSpPr>
        <p:spPr>
          <a:xfrm>
            <a:off x="186266"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 xmlns:a16="http://schemas.microsoft.com/office/drawing/2014/main" id="{2692EE45-C21B-4BB5-809E-4608C5F510EB}"/>
              </a:ext>
            </a:extLst>
          </p:cNvPr>
          <p:cNvSpPr/>
          <p:nvPr/>
        </p:nvSpPr>
        <p:spPr>
          <a:xfrm rot="16200000">
            <a:off x="7685532" y="3722371"/>
            <a:ext cx="2916936" cy="2842260"/>
          </a:xfrm>
          <a:prstGeom prst="rect">
            <a:avLst/>
          </a:prstGeom>
          <a:noFill/>
          <a:ln w="25400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 xmlns:a16="http://schemas.microsoft.com/office/drawing/2014/main" id="{CD679FF4-8D44-42CD-81A4-0D70C09A03EB}"/>
              </a:ext>
            </a:extLst>
          </p:cNvPr>
          <p:cNvSpPr txBox="1"/>
          <p:nvPr/>
        </p:nvSpPr>
        <p:spPr>
          <a:xfrm>
            <a:off x="6351540" y="4370998"/>
            <a:ext cx="5584927" cy="1077218"/>
          </a:xfrm>
          <a:prstGeom prst="rect">
            <a:avLst/>
          </a:prstGeom>
          <a:noFill/>
        </p:spPr>
        <p:txBody>
          <a:bodyPr wrap="none" rtlCol="0">
            <a:spAutoFit/>
          </a:bodyPr>
          <a:lstStyle/>
          <a:p>
            <a:pPr algn="ctr"/>
            <a:r>
              <a:rPr lang="en-US" sz="6400" b="1" spc="300" dirty="0">
                <a:solidFill>
                  <a:schemeClr val="bg1"/>
                </a:solidFill>
                <a:latin typeface="Arial" panose="020B0604020202020204" pitchFamily="34" charset="0"/>
                <a:cs typeface="Arial" panose="020B0604020202020204" pitchFamily="34" charset="0"/>
              </a:rPr>
              <a:t>THANK YOU</a:t>
            </a:r>
          </a:p>
        </p:txBody>
      </p:sp>
      <p:sp>
        <p:nvSpPr>
          <p:cNvPr id="48" name="Half Frame 47">
            <a:extLst>
              <a:ext uri="{FF2B5EF4-FFF2-40B4-BE49-F238E27FC236}">
                <a16:creationId xmlns="" xmlns:a16="http://schemas.microsoft.com/office/drawing/2014/main" id="{00DE8975-C059-439B-9648-83B30EB6BF21}"/>
              </a:ext>
            </a:extLst>
          </p:cNvPr>
          <p:cNvSpPr/>
          <p:nvPr/>
        </p:nvSpPr>
        <p:spPr>
          <a:xfrm flipH="1" flipV="1">
            <a:off x="17183349" y="9162029"/>
            <a:ext cx="779531" cy="779531"/>
          </a:xfrm>
          <a:prstGeom prst="halfFrame">
            <a:avLst>
              <a:gd name="adj1" fmla="val 24536"/>
              <a:gd name="adj2" fmla="val 27794"/>
            </a:avLst>
          </a:prstGeom>
          <a:solidFill>
            <a:srgbClr val="1C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73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There has been a steady increase of the proportion of people appearing at court via AVL, with a recent spike due to the COVID-19 pandemic</a:t>
            </a:r>
          </a:p>
        </p:txBody>
      </p:sp>
      <p:grpSp>
        <p:nvGrpSpPr>
          <p:cNvPr id="5" name="Group 4"/>
          <p:cNvGrpSpPr/>
          <p:nvPr/>
        </p:nvGrpSpPr>
        <p:grpSpPr>
          <a:xfrm>
            <a:off x="2717874" y="3007518"/>
            <a:ext cx="4226084" cy="4886326"/>
            <a:chOff x="3117248" y="3486150"/>
            <a:chExt cx="4226084" cy="4886326"/>
          </a:xfrm>
        </p:grpSpPr>
        <p:grpSp>
          <p:nvGrpSpPr>
            <p:cNvPr id="4" name="Group 3"/>
            <p:cNvGrpSpPr/>
            <p:nvPr/>
          </p:nvGrpSpPr>
          <p:grpSpPr>
            <a:xfrm>
              <a:off x="3371641" y="4248546"/>
              <a:ext cx="3717299" cy="3338170"/>
              <a:chOff x="3371639" y="5052150"/>
              <a:chExt cx="3717299" cy="3338170"/>
            </a:xfrm>
          </p:grpSpPr>
          <p:sp>
            <p:nvSpPr>
              <p:cNvPr id="35" name="TextBox 3"/>
              <p:cNvSpPr txBox="1">
                <a:spLocks noChangeArrowheads="1"/>
              </p:cNvSpPr>
              <p:nvPr/>
            </p:nvSpPr>
            <p:spPr bwMode="auto">
              <a:xfrm>
                <a:off x="3371639" y="6451328"/>
                <a:ext cx="37172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sz="2400" b="1" dirty="0"/>
                  <a:t>AVL usage by Legal Aid has increased by roughly 30% in five years (from 20,000 in 2013-14 to 28,000 in 2018-2019)</a:t>
                </a:r>
              </a:p>
            </p:txBody>
          </p:sp>
          <p:pic>
            <p:nvPicPr>
              <p:cNvPr id="1026" name="Picture 2" descr="Legal Aid NS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306" y="5052150"/>
                <a:ext cx="3001963" cy="636781"/>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ounded Rectangle 38"/>
            <p:cNvSpPr/>
            <p:nvPr/>
          </p:nvSpPr>
          <p:spPr>
            <a:xfrm>
              <a:off x="3117248" y="3486150"/>
              <a:ext cx="4226084" cy="4886326"/>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9" name="Group 48"/>
          <p:cNvGrpSpPr/>
          <p:nvPr/>
        </p:nvGrpSpPr>
        <p:grpSpPr>
          <a:xfrm>
            <a:off x="7838202" y="3007518"/>
            <a:ext cx="4226084" cy="4886326"/>
            <a:chOff x="7838202" y="3486150"/>
            <a:chExt cx="4226084" cy="4886326"/>
          </a:xfrm>
        </p:grpSpPr>
        <p:grpSp>
          <p:nvGrpSpPr>
            <p:cNvPr id="40" name="Group 39"/>
            <p:cNvGrpSpPr/>
            <p:nvPr/>
          </p:nvGrpSpPr>
          <p:grpSpPr>
            <a:xfrm>
              <a:off x="7838202" y="3486150"/>
              <a:ext cx="4226084" cy="4886326"/>
              <a:chOff x="3117248" y="3486150"/>
              <a:chExt cx="4226084" cy="4886326"/>
            </a:xfrm>
          </p:grpSpPr>
          <p:sp>
            <p:nvSpPr>
              <p:cNvPr id="43" name="TextBox 3"/>
              <p:cNvSpPr txBox="1">
                <a:spLocks noChangeArrowheads="1"/>
              </p:cNvSpPr>
              <p:nvPr/>
            </p:nvSpPr>
            <p:spPr bwMode="auto">
              <a:xfrm>
                <a:off x="3371641" y="5647724"/>
                <a:ext cx="37172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sz="2400" b="1" dirty="0"/>
                  <a:t>18,657 cases had their first bail hearing via AVL between Jan 2018 – Feb 2020, approximately one third of all bail hearings</a:t>
                </a:r>
              </a:p>
            </p:txBody>
          </p:sp>
          <p:sp>
            <p:nvSpPr>
              <p:cNvPr id="42" name="Rounded Rectangle 41"/>
              <p:cNvSpPr/>
              <p:nvPr/>
            </p:nvSpPr>
            <p:spPr>
              <a:xfrm>
                <a:off x="3117248" y="3486150"/>
                <a:ext cx="4226084" cy="4886326"/>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6838" y="3602529"/>
              <a:ext cx="1928813" cy="1928813"/>
            </a:xfrm>
            <a:prstGeom prst="rect">
              <a:avLst/>
            </a:prstGeom>
          </p:spPr>
        </p:pic>
      </p:grpSp>
      <p:grpSp>
        <p:nvGrpSpPr>
          <p:cNvPr id="48" name="Group 47"/>
          <p:cNvGrpSpPr/>
          <p:nvPr/>
        </p:nvGrpSpPr>
        <p:grpSpPr>
          <a:xfrm>
            <a:off x="12958530" y="3007518"/>
            <a:ext cx="4226084" cy="4886326"/>
            <a:chOff x="12559156" y="3442289"/>
            <a:chExt cx="4226084" cy="4886326"/>
          </a:xfrm>
        </p:grpSpPr>
        <p:grpSp>
          <p:nvGrpSpPr>
            <p:cNvPr id="45" name="Group 44"/>
            <p:cNvGrpSpPr/>
            <p:nvPr/>
          </p:nvGrpSpPr>
          <p:grpSpPr>
            <a:xfrm>
              <a:off x="12559156" y="3442289"/>
              <a:ext cx="4226084" cy="4886326"/>
              <a:chOff x="3117248" y="3486150"/>
              <a:chExt cx="4226084" cy="4886326"/>
            </a:xfrm>
          </p:grpSpPr>
          <p:sp>
            <p:nvSpPr>
              <p:cNvPr id="46" name="TextBox 3"/>
              <p:cNvSpPr txBox="1">
                <a:spLocks noChangeArrowheads="1"/>
              </p:cNvSpPr>
              <p:nvPr/>
            </p:nvSpPr>
            <p:spPr bwMode="auto">
              <a:xfrm>
                <a:off x="3371641" y="5647724"/>
                <a:ext cx="37172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700">
                    <a:solidFill>
                      <a:schemeClr val="tx1"/>
                    </a:solidFill>
                    <a:latin typeface="Calibri" pitchFamily="34" charset="0"/>
                    <a:cs typeface="Arial" pitchFamily="34" charset="0"/>
                  </a:defRPr>
                </a:lvl1pPr>
                <a:lvl2pPr marL="742950" indent="-285750" eaLnBrk="0" hangingPunct="0">
                  <a:defRPr sz="2700">
                    <a:solidFill>
                      <a:schemeClr val="tx1"/>
                    </a:solidFill>
                    <a:latin typeface="Calibri" pitchFamily="34" charset="0"/>
                    <a:cs typeface="Arial" pitchFamily="34" charset="0"/>
                  </a:defRPr>
                </a:lvl2pPr>
                <a:lvl3pPr marL="1143000" indent="-228600" eaLnBrk="0" hangingPunct="0">
                  <a:defRPr sz="2700">
                    <a:solidFill>
                      <a:schemeClr val="tx1"/>
                    </a:solidFill>
                    <a:latin typeface="Calibri" pitchFamily="34" charset="0"/>
                    <a:cs typeface="Arial" pitchFamily="34" charset="0"/>
                  </a:defRPr>
                </a:lvl3pPr>
                <a:lvl4pPr marL="1600200" indent="-228600" eaLnBrk="0" hangingPunct="0">
                  <a:defRPr sz="2700">
                    <a:solidFill>
                      <a:schemeClr val="tx1"/>
                    </a:solidFill>
                    <a:latin typeface="Calibri" pitchFamily="34" charset="0"/>
                    <a:cs typeface="Arial" pitchFamily="34" charset="0"/>
                  </a:defRPr>
                </a:lvl4pPr>
                <a:lvl5pPr marL="2057400" indent="-228600" eaLnBrk="0" hangingPunct="0">
                  <a:defRPr sz="2700">
                    <a:solidFill>
                      <a:schemeClr val="tx1"/>
                    </a:solidFill>
                    <a:latin typeface="Calibri" pitchFamily="34" charset="0"/>
                    <a:cs typeface="Arial" pitchFamily="34" charset="0"/>
                  </a:defRPr>
                </a:lvl5pPr>
                <a:lvl6pPr marL="25146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6pPr>
                <a:lvl7pPr marL="29718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7pPr>
                <a:lvl8pPr marL="34290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8pPr>
                <a:lvl9pPr marL="3886200" indent="-228600" defTabSz="1370013" eaLnBrk="0" fontAlgn="base" hangingPunct="0">
                  <a:spcBef>
                    <a:spcPct val="0"/>
                  </a:spcBef>
                  <a:spcAft>
                    <a:spcPct val="0"/>
                  </a:spcAft>
                  <a:defRPr sz="2700">
                    <a:solidFill>
                      <a:schemeClr val="tx1"/>
                    </a:solidFill>
                    <a:latin typeface="Calibri" pitchFamily="34" charset="0"/>
                    <a:cs typeface="Arial" pitchFamily="34" charset="0"/>
                  </a:defRPr>
                </a:lvl9pPr>
              </a:lstStyle>
              <a:p>
                <a:r>
                  <a:rPr lang="en-US" sz="2400" b="1" dirty="0"/>
                  <a:t>Since the COVID-19 pandemic started, hearings in the local and higher courts have been seen via AVL by default</a:t>
                </a:r>
              </a:p>
            </p:txBody>
          </p:sp>
          <p:sp>
            <p:nvSpPr>
              <p:cNvPr id="47" name="Rounded Rectangle 46"/>
              <p:cNvSpPr/>
              <p:nvPr/>
            </p:nvSpPr>
            <p:spPr>
              <a:xfrm>
                <a:off x="3117248" y="3486150"/>
                <a:ext cx="4226084" cy="4886326"/>
              </a:xfrm>
              <a:prstGeom prst="roundRect">
                <a:avLst/>
              </a:prstGeom>
              <a:noFill/>
              <a:ln w="5715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87951" y="3582687"/>
              <a:ext cx="1968495" cy="1968495"/>
            </a:xfrm>
            <a:prstGeom prst="rect">
              <a:avLst/>
            </a:prstGeom>
          </p:spPr>
        </p:pic>
      </p:grpSp>
    </p:spTree>
    <p:extLst>
      <p:ext uri="{BB962C8B-B14F-4D97-AF65-F5344CB8AC3E}">
        <p14:creationId xmlns:p14="http://schemas.microsoft.com/office/powerpoint/2010/main" val="160522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Audio-visual link (AVL) is the term used for the video conferencing equipment used at courts and custodial facilities</a:t>
            </a:r>
          </a:p>
        </p:txBody>
      </p:sp>
      <p:grpSp>
        <p:nvGrpSpPr>
          <p:cNvPr id="3" name="Group 2"/>
          <p:cNvGrpSpPr/>
          <p:nvPr/>
        </p:nvGrpSpPr>
        <p:grpSpPr>
          <a:xfrm>
            <a:off x="4163529" y="1690959"/>
            <a:ext cx="11575430" cy="8596041"/>
            <a:chOff x="2271713" y="2859838"/>
            <a:chExt cx="7538755" cy="5598362"/>
          </a:xfrm>
        </p:grpSpPr>
        <p:pic>
          <p:nvPicPr>
            <p:cNvPr id="5" name="Picture 4" descr="D:\Downloads\_DSF65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1713" y="2859838"/>
              <a:ext cx="7538755" cy="4801985"/>
            </a:xfrm>
            <a:prstGeom prst="rect">
              <a:avLst/>
            </a:prstGeom>
            <a:noFill/>
            <a:ln>
              <a:noFill/>
            </a:ln>
          </p:spPr>
        </p:pic>
        <p:sp>
          <p:nvSpPr>
            <p:cNvPr id="7" name="Text Box 3"/>
            <p:cNvSpPr txBox="1"/>
            <p:nvPr/>
          </p:nvSpPr>
          <p:spPr>
            <a:xfrm>
              <a:off x="2271713" y="7832408"/>
              <a:ext cx="7538755" cy="625792"/>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AU" sz="1800" i="1" dirty="0">
                  <a:effectLst/>
                  <a:latin typeface="Arial" panose="020B0604020202020204" pitchFamily="34" charset="0"/>
                  <a:ea typeface="Times New Roman" panose="02020603050405020304" pitchFamily="18" charset="0"/>
                  <a:cs typeface="Times New Roman" panose="02020603050405020304" pitchFamily="18" charset="0"/>
                </a:rPr>
                <a:t>AVL from the perspective of the courtroom (Kashyap et. al 2018, photo provided by UTS Design Innovation Research Centre)</a:t>
              </a:r>
            </a:p>
          </p:txBody>
        </p:sp>
      </p:grpSp>
    </p:spTree>
    <p:extLst>
      <p:ext uri="{BB962C8B-B14F-4D97-AF65-F5344CB8AC3E}">
        <p14:creationId xmlns:p14="http://schemas.microsoft.com/office/powerpoint/2010/main" val="3444447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Audio-visual link (AVL) is the term used for the video conferencing equipment used at courts and custodial facilities</a:t>
            </a:r>
          </a:p>
        </p:txBody>
      </p:sp>
      <p:grpSp>
        <p:nvGrpSpPr>
          <p:cNvPr id="10" name="Group 9"/>
          <p:cNvGrpSpPr/>
          <p:nvPr/>
        </p:nvGrpSpPr>
        <p:grpSpPr>
          <a:xfrm>
            <a:off x="4146934" y="1755658"/>
            <a:ext cx="11608620" cy="8531342"/>
            <a:chOff x="10110757" y="2859838"/>
            <a:chExt cx="7520018" cy="5526569"/>
          </a:xfrm>
        </p:grpSpPr>
        <p:pic>
          <p:nvPicPr>
            <p:cNvPr id="6" name="Picture 5" descr="D:\Downloads\_DSF65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758" y="2859838"/>
              <a:ext cx="7520017" cy="4801985"/>
            </a:xfrm>
            <a:prstGeom prst="rect">
              <a:avLst/>
            </a:prstGeom>
            <a:noFill/>
            <a:ln>
              <a:noFill/>
            </a:ln>
          </p:spPr>
        </p:pic>
        <p:sp>
          <p:nvSpPr>
            <p:cNvPr id="8" name="Text Box 5"/>
            <p:cNvSpPr txBox="1"/>
            <p:nvPr/>
          </p:nvSpPr>
          <p:spPr>
            <a:xfrm>
              <a:off x="10110757" y="7832409"/>
              <a:ext cx="7520017" cy="55399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AU" sz="1800" i="1" dirty="0">
                  <a:effectLst/>
                  <a:latin typeface="Arial" panose="020B0604020202020204" pitchFamily="34" charset="0"/>
                  <a:ea typeface="Times New Roman" panose="02020603050405020304" pitchFamily="18" charset="0"/>
                  <a:cs typeface="Times New Roman" panose="02020603050405020304" pitchFamily="18" charset="0"/>
                </a:rPr>
                <a:t>AVL from the perspective of the individual in custody (Kashyap et. al 2018, photo provided by UTS Design Innovation Research Centre)</a:t>
              </a:r>
            </a:p>
          </p:txBody>
        </p:sp>
      </p:grpSp>
    </p:spTree>
    <p:extLst>
      <p:ext uri="{BB962C8B-B14F-4D97-AF65-F5344CB8AC3E}">
        <p14:creationId xmlns:p14="http://schemas.microsoft.com/office/powerpoint/2010/main" val="127997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Appearing at court via changes the interaction and framing of the court hearing for both the defendant and those in the court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563" y="3500436"/>
            <a:ext cx="5243513" cy="5243513"/>
          </a:xfrm>
          <a:prstGeom prst="rect">
            <a:avLst/>
          </a:prstGeom>
        </p:spPr>
      </p:pic>
      <p:grpSp>
        <p:nvGrpSpPr>
          <p:cNvPr id="8" name="Group 7"/>
          <p:cNvGrpSpPr/>
          <p:nvPr/>
        </p:nvGrpSpPr>
        <p:grpSpPr>
          <a:xfrm>
            <a:off x="2271712" y="3918346"/>
            <a:ext cx="9751219" cy="4407693"/>
            <a:chOff x="2271712" y="3046809"/>
            <a:chExt cx="9751219" cy="440769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238" y="3046809"/>
              <a:ext cx="4407693" cy="44076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1712" y="3053952"/>
              <a:ext cx="4393407" cy="4393407"/>
            </a:xfrm>
            <a:prstGeom prst="rect">
              <a:avLst/>
            </a:prstGeom>
          </p:spPr>
        </p:pic>
      </p:grpSp>
      <p:sp>
        <p:nvSpPr>
          <p:cNvPr id="6" name="Left Bracket 5"/>
          <p:cNvSpPr/>
          <p:nvPr/>
        </p:nvSpPr>
        <p:spPr>
          <a:xfrm rot="16200000">
            <a:off x="6875859" y="5079469"/>
            <a:ext cx="357187" cy="5172075"/>
          </a:xfrm>
          <a:prstGeom prst="leftBracket">
            <a:avLst>
              <a:gd name="adj" fmla="val 0"/>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7" name="TextBox 6"/>
          <p:cNvSpPr txBox="1"/>
          <p:nvPr/>
        </p:nvSpPr>
        <p:spPr>
          <a:xfrm>
            <a:off x="4468415" y="8129852"/>
            <a:ext cx="6072187" cy="1938992"/>
          </a:xfrm>
          <a:prstGeom prst="rect">
            <a:avLst/>
          </a:prstGeom>
          <a:noFill/>
        </p:spPr>
        <p:txBody>
          <a:bodyPr vert="horz" wrap="square" rtlCol="0">
            <a:spAutoFit/>
          </a:bodyPr>
          <a:lstStyle/>
          <a:p>
            <a:r>
              <a:rPr lang="en-AU" sz="2400" b="1" dirty="0">
                <a:latin typeface="Arial" panose="020B0604020202020204" pitchFamily="34" charset="0"/>
                <a:cs typeface="Arial" panose="020B0604020202020204" pitchFamily="34" charset="0"/>
              </a:rPr>
              <a:t>AVL changes the experience of the defendant with the justice system</a:t>
            </a:r>
          </a:p>
          <a:p>
            <a:pPr marL="457200" indent="-457200">
              <a:buFont typeface="Arial" panose="020B0604020202020204" pitchFamily="34" charset="0"/>
              <a:buChar char="•"/>
            </a:pPr>
            <a:r>
              <a:rPr lang="en-AU" sz="2400" dirty="0">
                <a:latin typeface="Arial" panose="020B0604020202020204" pitchFamily="34" charset="0"/>
                <a:cs typeface="Arial" panose="020B0604020202020204" pitchFamily="34" charset="0"/>
              </a:rPr>
              <a:t>Adds a barrier to engagement</a:t>
            </a:r>
          </a:p>
          <a:p>
            <a:pPr marL="457200" indent="-457200">
              <a:buFont typeface="Arial" panose="020B0604020202020204" pitchFamily="34" charset="0"/>
              <a:buChar char="•"/>
            </a:pPr>
            <a:r>
              <a:rPr lang="en-AU" sz="2400" dirty="0">
                <a:latin typeface="Arial" panose="020B0604020202020204" pitchFamily="34" charset="0"/>
                <a:cs typeface="Arial" panose="020B0604020202020204" pitchFamily="34" charset="0"/>
              </a:rPr>
              <a:t>Lack of privacy and/or comfort</a:t>
            </a:r>
          </a:p>
          <a:p>
            <a:pPr marL="457200" indent="-457200">
              <a:buFont typeface="Arial" panose="020B0604020202020204" pitchFamily="34" charset="0"/>
              <a:buChar char="•"/>
            </a:pPr>
            <a:r>
              <a:rPr lang="en-AU" sz="2400" dirty="0">
                <a:latin typeface="Arial" panose="020B0604020202020204" pitchFamily="34" charset="0"/>
                <a:cs typeface="Arial" panose="020B0604020202020204" pitchFamily="34" charset="0"/>
              </a:rPr>
              <a:t>May represent themselves differently</a:t>
            </a:r>
          </a:p>
        </p:txBody>
      </p:sp>
      <p:sp>
        <p:nvSpPr>
          <p:cNvPr id="12" name="Left Bracket 11"/>
          <p:cNvSpPr/>
          <p:nvPr/>
        </p:nvSpPr>
        <p:spPr>
          <a:xfrm rot="5400000">
            <a:off x="12244387" y="1603774"/>
            <a:ext cx="357187" cy="5557837"/>
          </a:xfrm>
          <a:prstGeom prst="leftBracket">
            <a:avLst>
              <a:gd name="adj" fmla="val 0"/>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3" name="TextBox 12"/>
          <p:cNvSpPr txBox="1"/>
          <p:nvPr/>
        </p:nvSpPr>
        <p:spPr>
          <a:xfrm>
            <a:off x="10115551" y="2120176"/>
            <a:ext cx="6072187" cy="1938992"/>
          </a:xfrm>
          <a:prstGeom prst="rect">
            <a:avLst/>
          </a:prstGeom>
          <a:noFill/>
        </p:spPr>
        <p:txBody>
          <a:bodyPr vert="horz" wrap="square" rtlCol="0">
            <a:spAutoFit/>
          </a:bodyPr>
          <a:lstStyle/>
          <a:p>
            <a:r>
              <a:rPr lang="en-AU" sz="2400" b="1" dirty="0">
                <a:latin typeface="Arial" panose="020B0604020202020204" pitchFamily="34" charset="0"/>
                <a:cs typeface="Arial" panose="020B0604020202020204" pitchFamily="34" charset="0"/>
              </a:rPr>
              <a:t>AVL changes the way the court interacts with the defendant</a:t>
            </a:r>
          </a:p>
          <a:p>
            <a:pPr marL="457200" indent="-457200">
              <a:buFont typeface="Arial" panose="020B0604020202020204" pitchFamily="34" charset="0"/>
              <a:buChar char="•"/>
            </a:pPr>
            <a:r>
              <a:rPr lang="en-AU" sz="2400" dirty="0">
                <a:latin typeface="Arial" panose="020B0604020202020204" pitchFamily="34" charset="0"/>
                <a:cs typeface="Arial" panose="020B0604020202020204" pitchFamily="34" charset="0"/>
              </a:rPr>
              <a:t>De-humanisation of the defendant</a:t>
            </a:r>
          </a:p>
          <a:p>
            <a:pPr marL="457200" indent="-457200">
              <a:buFont typeface="Arial" panose="020B0604020202020204" pitchFamily="34" charset="0"/>
              <a:buChar char="•"/>
            </a:pPr>
            <a:r>
              <a:rPr lang="en-AU" sz="2400" dirty="0">
                <a:latin typeface="Arial" panose="020B0604020202020204" pitchFamily="34" charset="0"/>
                <a:cs typeface="Arial" panose="020B0604020202020204" pitchFamily="34" charset="0"/>
              </a:rPr>
              <a:t>Changes the framing of the defendant</a:t>
            </a:r>
          </a:p>
          <a:p>
            <a:pPr marL="457200" indent="-457200">
              <a:buFont typeface="Arial" panose="020B0604020202020204" pitchFamily="34" charset="0"/>
              <a:buChar char="•"/>
            </a:pPr>
            <a:r>
              <a:rPr lang="en-AU" sz="2400" dirty="0">
                <a:latin typeface="Arial" panose="020B0604020202020204" pitchFamily="34" charset="0"/>
                <a:cs typeface="Arial" panose="020B0604020202020204" pitchFamily="34" charset="0"/>
              </a:rPr>
              <a:t>Technical issues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57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Previous research suggests that there is a ‘critical need to improve the amenity and quality’ of the AVL experience for defendants </a:t>
            </a:r>
          </a:p>
        </p:txBody>
      </p:sp>
      <p:pic>
        <p:nvPicPr>
          <p:cNvPr id="4" name="Picture 3" descr="D:\Downloads\_DSF59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1662" y="2231188"/>
            <a:ext cx="8560972" cy="5684087"/>
          </a:xfrm>
          <a:prstGeom prst="rect">
            <a:avLst/>
          </a:prstGeom>
          <a:noFill/>
          <a:ln>
            <a:noFill/>
          </a:ln>
        </p:spPr>
      </p:pic>
      <p:sp>
        <p:nvSpPr>
          <p:cNvPr id="5" name="Text Box 3"/>
          <p:cNvSpPr txBox="1"/>
          <p:nvPr/>
        </p:nvSpPr>
        <p:spPr>
          <a:xfrm>
            <a:off x="10002770" y="8003337"/>
            <a:ext cx="7538755" cy="625792"/>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AU" sz="1800" i="1" dirty="0"/>
              <a:t>Long Bay holding yard (Kashyap et. al 2018, photo provided by UTS Design Innovation Research Centre)</a:t>
            </a:r>
          </a:p>
        </p:txBody>
      </p:sp>
      <p:sp>
        <p:nvSpPr>
          <p:cNvPr id="7" name="Rectangle 6"/>
          <p:cNvSpPr/>
          <p:nvPr/>
        </p:nvSpPr>
        <p:spPr>
          <a:xfrm>
            <a:off x="2271713" y="2231188"/>
            <a:ext cx="6915150" cy="5909310"/>
          </a:xfrm>
          <a:prstGeom prst="rect">
            <a:avLst/>
          </a:prstGeom>
          <a:ln w="38100">
            <a:noFill/>
            <a:prstDash val="lgDash"/>
          </a:ln>
        </p:spPr>
        <p:txBody>
          <a:bodyPr wrap="square">
            <a:spAutoFit/>
          </a:bodyPr>
          <a:lstStyle/>
          <a:p>
            <a:pPr marL="457200" indent="-457200" fontAlgn="base">
              <a:buFont typeface="Arial" panose="020B0604020202020204" pitchFamily="34" charset="0"/>
              <a:buChar char="•"/>
            </a:pPr>
            <a:r>
              <a:rPr lang="en-US" dirty="0"/>
              <a:t>Kashyap (2018) </a:t>
            </a:r>
            <a:r>
              <a:rPr lang="en-AU" dirty="0"/>
              <a:t>notes that many facilities are too small, lack basic amenities such as cooling / heating and do not portray a sense of human dignity</a:t>
            </a:r>
            <a:endParaRPr lang="en-US" dirty="0"/>
          </a:p>
          <a:p>
            <a:pPr marL="457200" indent="-457200" fontAlgn="base">
              <a:buFont typeface="Arial" panose="020B0604020202020204" pitchFamily="34" charset="0"/>
              <a:buChar char="•"/>
            </a:pPr>
            <a:endParaRPr lang="en-US" dirty="0"/>
          </a:p>
          <a:p>
            <a:pPr marL="457200" indent="-457200" fontAlgn="base">
              <a:buFont typeface="Arial" panose="020B0604020202020204" pitchFamily="34" charset="0"/>
              <a:buChar char="•"/>
            </a:pPr>
            <a:r>
              <a:rPr lang="en-AU" dirty="0"/>
              <a:t>McKay (2016) reports chronic technical issues, reducing understanding and causing stress</a:t>
            </a:r>
            <a:endParaRPr lang="en-US" dirty="0"/>
          </a:p>
          <a:p>
            <a:pPr lvl="1" fontAlgn="base"/>
            <a:endParaRPr lang="en-US" dirty="0"/>
          </a:p>
          <a:p>
            <a:pPr marL="457200" indent="-457200" fontAlgn="base">
              <a:buFont typeface="Arial" panose="020B0604020202020204" pitchFamily="34" charset="0"/>
              <a:buChar char="•"/>
            </a:pPr>
            <a:r>
              <a:rPr lang="en-US" dirty="0"/>
              <a:t>Rowden et al (2013) find that even when the technology is working as intended, </a:t>
            </a:r>
            <a:r>
              <a:rPr lang="en-AU" dirty="0"/>
              <a:t>audio can be hard to hear, out of sync and feel like it’s coming from different locations.</a:t>
            </a:r>
            <a:endParaRPr lang="en-US" dirty="0"/>
          </a:p>
        </p:txBody>
      </p:sp>
    </p:spTree>
    <p:extLst>
      <p:ext uri="{BB962C8B-B14F-4D97-AF65-F5344CB8AC3E}">
        <p14:creationId xmlns:p14="http://schemas.microsoft.com/office/powerpoint/2010/main" val="266975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The reduction in transport and security costs is a key reason for the expansion in AVL in courts.</a:t>
            </a:r>
          </a:p>
        </p:txBody>
      </p:sp>
      <p:pic>
        <p:nvPicPr>
          <p:cNvPr id="4" name="Picture 3"/>
          <p:cNvPicPr>
            <a:picLocks noChangeAspect="1"/>
          </p:cNvPicPr>
          <p:nvPr/>
        </p:nvPicPr>
        <p:blipFill>
          <a:blip r:embed="rId2"/>
          <a:stretch>
            <a:fillRect/>
          </a:stretch>
        </p:blipFill>
        <p:spPr>
          <a:xfrm>
            <a:off x="9912370" y="3014663"/>
            <a:ext cx="7718405" cy="5058276"/>
          </a:xfrm>
          <a:prstGeom prst="rect">
            <a:avLst/>
          </a:prstGeom>
        </p:spPr>
      </p:pic>
      <p:sp>
        <p:nvSpPr>
          <p:cNvPr id="6" name="Rectangle 5"/>
          <p:cNvSpPr/>
          <p:nvPr/>
        </p:nvSpPr>
        <p:spPr>
          <a:xfrm>
            <a:off x="2271713" y="2231188"/>
            <a:ext cx="6915150" cy="7155805"/>
          </a:xfrm>
          <a:prstGeom prst="rect">
            <a:avLst/>
          </a:prstGeom>
          <a:ln w="38100">
            <a:noFill/>
            <a:prstDash val="lgDash"/>
          </a:ln>
        </p:spPr>
        <p:txBody>
          <a:bodyPr wrap="square">
            <a:spAutoFit/>
          </a:bodyPr>
          <a:lstStyle/>
          <a:p>
            <a:pPr marL="457200" indent="-457200" fontAlgn="base">
              <a:buFont typeface="Arial" panose="020B0604020202020204" pitchFamily="34" charset="0"/>
              <a:buChar char="•"/>
            </a:pPr>
            <a:r>
              <a:rPr lang="en-US" dirty="0"/>
              <a:t>AVL reduces in person appearances by approximately 55 – 65% </a:t>
            </a:r>
          </a:p>
          <a:p>
            <a:pPr marL="1142793" lvl="1" indent="-457200" fontAlgn="base">
              <a:buFont typeface="Arial" panose="020B0604020202020204" pitchFamily="34" charset="0"/>
              <a:buChar char="•"/>
            </a:pPr>
            <a:r>
              <a:rPr lang="en-US" dirty="0"/>
              <a:t>across nine local courts in the three years after AVL is introduced</a:t>
            </a:r>
          </a:p>
          <a:p>
            <a:pPr marL="1142793" lvl="1" indent="-457200" fontAlgn="base">
              <a:buFont typeface="Arial" panose="020B0604020202020204" pitchFamily="34" charset="0"/>
              <a:buChar char="•"/>
            </a:pPr>
            <a:endParaRPr lang="en-US" dirty="0"/>
          </a:p>
          <a:p>
            <a:pPr marL="457200" indent="-457200" fontAlgn="base">
              <a:buFont typeface="Arial" panose="020B0604020202020204" pitchFamily="34" charset="0"/>
              <a:buChar char="•"/>
            </a:pPr>
            <a:r>
              <a:rPr lang="en-US" dirty="0"/>
              <a:t>This saves roughly $460,000 over the first 3 years: </a:t>
            </a:r>
          </a:p>
          <a:p>
            <a:pPr marL="1142793" lvl="1" indent="-457200" fontAlgn="base">
              <a:buFont typeface="Arial" panose="020B0604020202020204" pitchFamily="34" charset="0"/>
              <a:buChar char="•"/>
            </a:pPr>
            <a:r>
              <a:rPr lang="en-US" dirty="0"/>
              <a:t>2,271 appearances avoided.</a:t>
            </a:r>
          </a:p>
          <a:p>
            <a:pPr marL="1142793" lvl="1" indent="-457200" fontAlgn="base">
              <a:buFont typeface="Arial" panose="020B0604020202020204" pitchFamily="34" charset="0"/>
              <a:buChar char="•"/>
            </a:pPr>
            <a:r>
              <a:rPr lang="en-US" dirty="0"/>
              <a:t>2.13 trips per appearance</a:t>
            </a:r>
          </a:p>
          <a:p>
            <a:pPr marL="1142793" lvl="1" indent="-457200" fontAlgn="base">
              <a:buFont typeface="Arial" panose="020B0604020202020204" pitchFamily="34" charset="0"/>
              <a:buChar char="•"/>
            </a:pPr>
            <a:r>
              <a:rPr lang="en-US" dirty="0"/>
              <a:t>$95 per trip</a:t>
            </a:r>
          </a:p>
          <a:p>
            <a:pPr lvl="1" fontAlgn="base"/>
            <a:endParaRPr lang="en-US" dirty="0"/>
          </a:p>
          <a:p>
            <a:pPr marL="457200" indent="-457200" fontAlgn="base">
              <a:buFont typeface="Arial" panose="020B0604020202020204" pitchFamily="34" charset="0"/>
              <a:buChar char="•"/>
            </a:pPr>
            <a:r>
              <a:rPr lang="en-US" dirty="0"/>
              <a:t>This does not capture other benefits such as:</a:t>
            </a:r>
          </a:p>
          <a:p>
            <a:pPr marL="1142793" lvl="1" indent="-457200" fontAlgn="base">
              <a:buFont typeface="Arial" panose="020B0604020202020204" pitchFamily="34" charset="0"/>
              <a:buChar char="•"/>
            </a:pPr>
            <a:r>
              <a:rPr lang="en-US" dirty="0"/>
              <a:t>Improved access to services / court in remote areas</a:t>
            </a:r>
          </a:p>
          <a:p>
            <a:pPr marL="1142793" lvl="1" indent="-457200" fontAlgn="base">
              <a:buFont typeface="Arial" panose="020B0604020202020204" pitchFamily="34" charset="0"/>
              <a:buChar char="•"/>
            </a:pPr>
            <a:r>
              <a:rPr lang="en-US" dirty="0"/>
              <a:t>Benefits to both defendants and staff by avoiding transport</a:t>
            </a:r>
          </a:p>
        </p:txBody>
      </p:sp>
    </p:spTree>
    <p:extLst>
      <p:ext uri="{BB962C8B-B14F-4D97-AF65-F5344CB8AC3E}">
        <p14:creationId xmlns:p14="http://schemas.microsoft.com/office/powerpoint/2010/main" val="4007056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2271713" y="357188"/>
            <a:ext cx="15359062" cy="1000125"/>
          </a:xfrm>
        </p:spPr>
        <p:txBody>
          <a:bodyPr/>
          <a:lstStyle/>
          <a:p>
            <a:r>
              <a:rPr lang="en-AU" dirty="0"/>
              <a:t>Appearing at court via AVL could impact the experience of defendants, procedural justice, court outcomes and whole-of-government costs</a:t>
            </a:r>
          </a:p>
        </p:txBody>
      </p:sp>
      <p:sp>
        <p:nvSpPr>
          <p:cNvPr id="21" name="Rectangle 20"/>
          <p:cNvSpPr/>
          <p:nvPr/>
        </p:nvSpPr>
        <p:spPr>
          <a:xfrm>
            <a:off x="4381502" y="2171385"/>
            <a:ext cx="12087226" cy="1338828"/>
          </a:xfrm>
          <a:prstGeom prst="rect">
            <a:avLst/>
          </a:prstGeom>
          <a:ln w="38100">
            <a:noFill/>
            <a:prstDash val="lgDash"/>
          </a:ln>
        </p:spPr>
        <p:txBody>
          <a:bodyPr wrap="square">
            <a:spAutoFit/>
          </a:bodyPr>
          <a:lstStyle/>
          <a:p>
            <a:pPr fontAlgn="base"/>
            <a:r>
              <a:rPr lang="en-US" b="1" dirty="0"/>
              <a:t>Experience of defendants</a:t>
            </a:r>
            <a:r>
              <a:rPr lang="en-US" dirty="0"/>
              <a:t>: Appearing via audio-visual link may be a considerably more stressful and alienating experience than appearing in person. This may be somewhat ameliorated by avoiding travel to the court.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860" y="2157699"/>
            <a:ext cx="1717611" cy="1717611"/>
          </a:xfrm>
          <a:prstGeom prst="rect">
            <a:avLst/>
          </a:prstGeom>
        </p:spPr>
      </p:pic>
      <p:sp>
        <p:nvSpPr>
          <p:cNvPr id="16" name="Rectangle 15"/>
          <p:cNvSpPr/>
          <p:nvPr/>
        </p:nvSpPr>
        <p:spPr>
          <a:xfrm>
            <a:off x="4381502" y="4190656"/>
            <a:ext cx="12087226" cy="1338828"/>
          </a:xfrm>
          <a:prstGeom prst="rect">
            <a:avLst/>
          </a:prstGeom>
          <a:ln w="38100">
            <a:noFill/>
            <a:prstDash val="lgDash"/>
          </a:ln>
        </p:spPr>
        <p:txBody>
          <a:bodyPr wrap="square">
            <a:spAutoFit/>
          </a:bodyPr>
          <a:lstStyle/>
          <a:p>
            <a:pPr fontAlgn="base"/>
            <a:r>
              <a:rPr lang="en-US" b="1" dirty="0"/>
              <a:t>Procedural justice</a:t>
            </a:r>
            <a:r>
              <a:rPr lang="en-US" dirty="0"/>
              <a:t>: The defendant may not feel that they have been provided a fair and/or sufficiently thorough process when seen via AVL. This could then impact engagement with legal services and the justice system more broadly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6274" y="4174679"/>
            <a:ext cx="1370783" cy="1370783"/>
          </a:xfrm>
          <a:prstGeom prst="rect">
            <a:avLst/>
          </a:prstGeom>
        </p:spPr>
      </p:pic>
      <p:sp>
        <p:nvSpPr>
          <p:cNvPr id="15" name="Rectangle 14"/>
          <p:cNvSpPr/>
          <p:nvPr/>
        </p:nvSpPr>
        <p:spPr>
          <a:xfrm>
            <a:off x="4381502" y="6066263"/>
            <a:ext cx="12087226" cy="923330"/>
          </a:xfrm>
          <a:prstGeom prst="rect">
            <a:avLst/>
          </a:prstGeom>
          <a:ln w="38100">
            <a:noFill/>
            <a:prstDash val="lgDash"/>
          </a:ln>
        </p:spPr>
        <p:txBody>
          <a:bodyPr wrap="square">
            <a:spAutoFit/>
          </a:bodyPr>
          <a:lstStyle/>
          <a:p>
            <a:pPr fontAlgn="base"/>
            <a:r>
              <a:rPr lang="en-US" b="1" dirty="0"/>
              <a:t>Court outcomes</a:t>
            </a:r>
            <a:r>
              <a:rPr lang="en-US" dirty="0"/>
              <a:t>: Appearing via AVL may influence the perceptions of those in the courtroom, and in turn influence the outcomes of the court hearing</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8567" y="5844830"/>
            <a:ext cx="1366197" cy="1366197"/>
          </a:xfrm>
          <a:prstGeom prst="rect">
            <a:avLst/>
          </a:prstGeom>
        </p:spPr>
      </p:pic>
      <p:sp>
        <p:nvSpPr>
          <p:cNvPr id="17" name="Rectangle 16"/>
          <p:cNvSpPr/>
          <p:nvPr/>
        </p:nvSpPr>
        <p:spPr>
          <a:xfrm>
            <a:off x="4381502" y="7510394"/>
            <a:ext cx="12087226" cy="1338828"/>
          </a:xfrm>
          <a:prstGeom prst="rect">
            <a:avLst/>
          </a:prstGeom>
          <a:ln w="38100">
            <a:noFill/>
            <a:prstDash val="lgDash"/>
          </a:ln>
        </p:spPr>
        <p:txBody>
          <a:bodyPr wrap="square">
            <a:spAutoFit/>
          </a:bodyPr>
          <a:lstStyle/>
          <a:p>
            <a:pPr fontAlgn="base"/>
            <a:r>
              <a:rPr lang="en-US" b="1" dirty="0"/>
              <a:t>Whole-of-government costs</a:t>
            </a:r>
            <a:r>
              <a:rPr lang="en-US" dirty="0"/>
              <a:t>: Appearing via AVL, through both logistical factors and the mechanisms outlined above, will have an impact on whole-of-government costs.</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2983" y="7521126"/>
            <a:ext cx="1317365" cy="1317365"/>
          </a:xfrm>
          <a:prstGeom prst="rect">
            <a:avLst/>
          </a:prstGeom>
        </p:spPr>
      </p:pic>
    </p:spTree>
    <p:extLst>
      <p:ext uri="{BB962C8B-B14F-4D97-AF65-F5344CB8AC3E}">
        <p14:creationId xmlns:p14="http://schemas.microsoft.com/office/powerpoint/2010/main" val="3884365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OCSAR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vert270" wrap="none" rtlCol="0">
        <a:spAutoFit/>
      </a:bodyPr>
      <a:lstStyle>
        <a:defPPr algn="ctr">
          <a:defRPr sz="2800" b="1" spc="30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OCSAR-powerpoint_Final_StandardFonts" id="{623464A6-85F2-E04E-AE0E-AE068001096E}" vid="{CC362DEC-5824-794C-934E-E08E47981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63</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Bail / Remand</TermName>
          <TermId xmlns="http://schemas.microsoft.com/office/infopath/2007/PartnerControls">c4ceb9cf-db96-40bc-a2b8-72280125d615</TermId>
        </TermInfo>
      </Terms>
    </ne8158a489a9473f9c54eecb4c21131b>
  </documentManagement>
</p:properties>
</file>

<file path=customXml/itemProps1.xml><?xml version="1.0" encoding="utf-8"?>
<ds:datastoreItem xmlns:ds="http://schemas.openxmlformats.org/officeDocument/2006/customXml" ds:itemID="{6C4C6BE2-8B75-4B66-981B-275FFD14CCF7}"/>
</file>

<file path=customXml/itemProps2.xml><?xml version="1.0" encoding="utf-8"?>
<ds:datastoreItem xmlns:ds="http://schemas.openxmlformats.org/officeDocument/2006/customXml" ds:itemID="{523B2BE5-2FD3-4699-93FE-693D8E051117}"/>
</file>

<file path=customXml/itemProps3.xml><?xml version="1.0" encoding="utf-8"?>
<ds:datastoreItem xmlns:ds="http://schemas.openxmlformats.org/officeDocument/2006/customXml" ds:itemID="{1F2E7C13-1A7A-4D1E-88F4-35A44A43A531}"/>
</file>

<file path=docProps/app.xml><?xml version="1.0" encoding="utf-8"?>
<Properties xmlns="http://schemas.openxmlformats.org/officeDocument/2006/extended-properties" xmlns:vt="http://schemas.openxmlformats.org/officeDocument/2006/docPropsVTypes">
  <Template/>
  <TotalTime>1040</TotalTime>
  <Words>1702</Words>
  <Application>Microsoft Office PowerPoint</Application>
  <PresentationFormat>Custom</PresentationFormat>
  <Paragraphs>160</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Open Sans</vt:lpstr>
      <vt:lpstr>Open Sans Semibold</vt:lpstr>
      <vt:lpstr>Times New Roman</vt:lpstr>
      <vt:lpstr>BOCSAR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Attorney General &amp; Justice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Audio-Visual link and impact on bail outcomes</dc:title>
  <dc:creator>Stephanie Ramsey</dc:creator>
  <cp:lastModifiedBy>Min-Taec Kim</cp:lastModifiedBy>
  <cp:revision>41</cp:revision>
  <cp:lastPrinted>2019-05-15T22:38:02Z</cp:lastPrinted>
  <dcterms:created xsi:type="dcterms:W3CDTF">2020-09-09T05:46:03Z</dcterms:created>
  <dcterms:modified xsi:type="dcterms:W3CDTF">2021-07-15T05:55:34Z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bc56bdda6a6a44c48d8cfdd96ad4c1470">
    <vt:lpwstr>Report|55c057c3-5c13-4ca6-8dab-3fe1e0497fe2</vt:lpwstr>
  </property>
  <property fmtid="{D5CDD505-2E9C-101B-9397-08002B2CF9AE}" pid="4" name="Content tags">
    <vt:lpwstr>63;#Bail / Remand|c4ceb9cf-db96-40bc-a2b8-72280125d615</vt:lpwstr>
  </property>
  <property fmtid="{D5CDD505-2E9C-101B-9397-08002B2CF9AE}" pid="5" name="DC.Type.DocType (JSMS">
    <vt:lpwstr>28;#Report|55c057c3-5c13-4ca6-8dab-3fe1e0497fe2</vt:lpwstr>
  </property>
</Properties>
</file>