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4.xml" ContentType="application/vnd.openxmlformats-officedocument.presentationml.slide+xml"/>
  <Override PartName="/ppt/slides/slide47.xml" ContentType="application/vnd.openxmlformats-officedocument.presentationml.slide+xml"/>
  <Override PartName="/ppt/slides/slide46.xml" ContentType="application/vnd.openxmlformats-officedocument.presentationml.slide+xml"/>
  <Override PartName="/ppt/slides/slide45.xml" ContentType="application/vnd.openxmlformats-officedocument.presentationml.slide+xml"/>
  <Override PartName="/ppt/slides/slide44.xml" ContentType="application/vnd.openxmlformats-officedocument.presentationml.slide+xml"/>
  <Override PartName="/ppt/slides/slide43.xml" ContentType="application/vnd.openxmlformats-officedocument.presentationml.slide+xml"/>
  <Override PartName="/ppt/slides/slide42.xml" ContentType="application/vnd.openxmlformats-officedocument.presentationml.slide+xml"/>
  <Override PartName="/ppt/slides/slide41.xml" ContentType="application/vnd.openxmlformats-officedocument.presentationml.slide+xml"/>
  <Override PartName="/ppt/slides/slide40.xml" ContentType="application/vnd.openxmlformats-officedocument.presentationml.slide+xml"/>
  <Override PartName="/ppt/slides/slide39.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38.xml" ContentType="application/vnd.openxmlformats-officedocument.presentationml.slide+xml"/>
  <Override PartName="/ppt/slides/slide37.xml" ContentType="application/vnd.openxmlformats-officedocument.presentationml.slide+xml"/>
  <Override PartName="/ppt/slides/slide36.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1.xml" ContentType="application/vnd.openxmlformats-officedocument.presentationml.slide+xml"/>
  <Override PartName="/ppt/slides/slide15.xml" ContentType="application/vnd.openxmlformats-officedocument.presentationml.slide+xml"/>
  <Override PartName="/ppt/slideLayouts/slideLayout26.xml" ContentType="application/vnd.openxmlformats-officedocument.presentationml.slideLayout+xml"/>
  <Override PartName="/ppt/slideLayouts/slideLayout25.xml" ContentType="application/vnd.openxmlformats-officedocument.presentationml.slideLayout+xml"/>
  <Override PartName="/ppt/slideLayouts/slideLayout24.xml" ContentType="application/vnd.openxmlformats-officedocument.presentationml.slideLayout+xml"/>
  <Override PartName="/ppt/slideLayouts/slideLayout23.xml" ContentType="application/vnd.openxmlformats-officedocument.presentationml.slideLayout+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34.xml" ContentType="application/vnd.openxmlformats-officedocument.presentationml.slideLayout+xml"/>
  <Override PartName="/ppt/slideLayouts/slideLayout33.xml" ContentType="application/vnd.openxmlformats-officedocument.presentationml.slideLayout+xml"/>
  <Override PartName="/ppt/slideLayouts/slideLayout32.xml" ContentType="application/vnd.openxmlformats-officedocument.presentationml.slideLayout+xml"/>
  <Override PartName="/ppt/slideLayouts/slideLayout31.xml" ContentType="application/vnd.openxmlformats-officedocument.presentationml.slideLayout+xml"/>
  <Override PartName="/ppt/slideLayouts/slideLayout30.xml" ContentType="application/vnd.openxmlformats-officedocument.presentationml.slideLayout+xml"/>
  <Override PartName="/ppt/slideLayouts/slideLayout29.xml" ContentType="application/vnd.openxmlformats-officedocument.presentationml.slideLayout+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7.xml" ContentType="application/vnd.openxmlformats-officedocument.presentationml.notesSlide+xml"/>
  <Override PartName="/ppt/notesSlides/notesSlide1.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commentAuthors.xml" ContentType="application/vnd.openxmlformats-officedocument.presentationml.commentAuthors+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theme/theme3.xml" ContentType="application/vnd.openxmlformats-officedocument.theme+xml"/>
  <Override PartName="/ppt/handoutMasters/handoutMaster1.xml" ContentType="application/vnd.openxmlformats-officedocument.presentationml.handoutMaster+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authors.xml" ContentType="application/vnd.ms-powerpoint.author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720" r:id="rId1"/>
  </p:sldMasterIdLst>
  <p:notesMasterIdLst>
    <p:notesMasterId r:id="rId49"/>
  </p:notesMasterIdLst>
  <p:handoutMasterIdLst>
    <p:handoutMasterId r:id="rId50"/>
  </p:handoutMasterIdLst>
  <p:sldIdLst>
    <p:sldId id="410" r:id="rId2"/>
    <p:sldId id="351" r:id="rId3"/>
    <p:sldId id="408" r:id="rId4"/>
    <p:sldId id="385" r:id="rId5"/>
    <p:sldId id="435" r:id="rId6"/>
    <p:sldId id="436" r:id="rId7"/>
    <p:sldId id="433" r:id="rId8"/>
    <p:sldId id="447" r:id="rId9"/>
    <p:sldId id="383" r:id="rId10"/>
    <p:sldId id="428" r:id="rId11"/>
    <p:sldId id="437" r:id="rId12"/>
    <p:sldId id="429" r:id="rId13"/>
    <p:sldId id="438" r:id="rId14"/>
    <p:sldId id="386" r:id="rId15"/>
    <p:sldId id="413" r:id="rId16"/>
    <p:sldId id="439" r:id="rId17"/>
    <p:sldId id="387" r:id="rId18"/>
    <p:sldId id="425" r:id="rId19"/>
    <p:sldId id="442" r:id="rId20"/>
    <p:sldId id="443" r:id="rId21"/>
    <p:sldId id="418" r:id="rId22"/>
    <p:sldId id="432" r:id="rId23"/>
    <p:sldId id="448" r:id="rId24"/>
    <p:sldId id="392" r:id="rId25"/>
    <p:sldId id="444" r:id="rId26"/>
    <p:sldId id="394" r:id="rId27"/>
    <p:sldId id="393" r:id="rId28"/>
    <p:sldId id="446" r:id="rId29"/>
    <p:sldId id="405" r:id="rId30"/>
    <p:sldId id="395" r:id="rId31"/>
    <p:sldId id="396" r:id="rId32"/>
    <p:sldId id="419" r:id="rId33"/>
    <p:sldId id="420" r:id="rId34"/>
    <p:sldId id="421" r:id="rId35"/>
    <p:sldId id="397" r:id="rId36"/>
    <p:sldId id="423" r:id="rId37"/>
    <p:sldId id="398" r:id="rId38"/>
    <p:sldId id="399" r:id="rId39"/>
    <p:sldId id="404" r:id="rId40"/>
    <p:sldId id="280" r:id="rId41"/>
    <p:sldId id="417" r:id="rId42"/>
    <p:sldId id="415" r:id="rId43"/>
    <p:sldId id="416" r:id="rId44"/>
    <p:sldId id="426" r:id="rId45"/>
    <p:sldId id="424" r:id="rId46"/>
    <p:sldId id="440" r:id="rId47"/>
    <p:sldId id="441" r:id="rId48"/>
  </p:sldIdLst>
  <p:sldSz cx="18288000" cy="10287000"/>
  <p:notesSz cx="6858000" cy="9144000"/>
  <p:defaultTextStyle>
    <a:defPPr>
      <a:defRPr lang="en-US"/>
    </a:defPPr>
    <a:lvl1pPr marL="0" algn="l" defTabSz="1371191" rtl="0" eaLnBrk="1" latinLnBrk="0" hangingPunct="1">
      <a:defRPr sz="2700" kern="1200">
        <a:solidFill>
          <a:schemeClr val="tx1"/>
        </a:solidFill>
        <a:latin typeface="+mn-lt"/>
        <a:ea typeface="+mn-ea"/>
        <a:cs typeface="+mn-cs"/>
      </a:defRPr>
    </a:lvl1pPr>
    <a:lvl2pPr marL="685593" algn="l" defTabSz="1371191" rtl="0" eaLnBrk="1" latinLnBrk="0" hangingPunct="1">
      <a:defRPr sz="2700" kern="1200">
        <a:solidFill>
          <a:schemeClr val="tx1"/>
        </a:solidFill>
        <a:latin typeface="+mn-lt"/>
        <a:ea typeface="+mn-ea"/>
        <a:cs typeface="+mn-cs"/>
      </a:defRPr>
    </a:lvl2pPr>
    <a:lvl3pPr marL="1371191" algn="l" defTabSz="1371191" rtl="0" eaLnBrk="1" latinLnBrk="0" hangingPunct="1">
      <a:defRPr sz="2700" kern="1200">
        <a:solidFill>
          <a:schemeClr val="tx1"/>
        </a:solidFill>
        <a:latin typeface="+mn-lt"/>
        <a:ea typeface="+mn-ea"/>
        <a:cs typeface="+mn-cs"/>
      </a:defRPr>
    </a:lvl3pPr>
    <a:lvl4pPr marL="2056784" algn="l" defTabSz="1371191" rtl="0" eaLnBrk="1" latinLnBrk="0" hangingPunct="1">
      <a:defRPr sz="2700" kern="1200">
        <a:solidFill>
          <a:schemeClr val="tx1"/>
        </a:solidFill>
        <a:latin typeface="+mn-lt"/>
        <a:ea typeface="+mn-ea"/>
        <a:cs typeface="+mn-cs"/>
      </a:defRPr>
    </a:lvl4pPr>
    <a:lvl5pPr marL="2742377" algn="l" defTabSz="1371191" rtl="0" eaLnBrk="1" latinLnBrk="0" hangingPunct="1">
      <a:defRPr sz="2700" kern="1200">
        <a:solidFill>
          <a:schemeClr val="tx1"/>
        </a:solidFill>
        <a:latin typeface="+mn-lt"/>
        <a:ea typeface="+mn-ea"/>
        <a:cs typeface="+mn-cs"/>
      </a:defRPr>
    </a:lvl5pPr>
    <a:lvl6pPr marL="3427973" algn="l" defTabSz="1371191" rtl="0" eaLnBrk="1" latinLnBrk="0" hangingPunct="1">
      <a:defRPr sz="2700" kern="1200">
        <a:solidFill>
          <a:schemeClr val="tx1"/>
        </a:solidFill>
        <a:latin typeface="+mn-lt"/>
        <a:ea typeface="+mn-ea"/>
        <a:cs typeface="+mn-cs"/>
      </a:defRPr>
    </a:lvl6pPr>
    <a:lvl7pPr marL="4113567" algn="l" defTabSz="1371191" rtl="0" eaLnBrk="1" latinLnBrk="0" hangingPunct="1">
      <a:defRPr sz="2700" kern="1200">
        <a:solidFill>
          <a:schemeClr val="tx1"/>
        </a:solidFill>
        <a:latin typeface="+mn-lt"/>
        <a:ea typeface="+mn-ea"/>
        <a:cs typeface="+mn-cs"/>
      </a:defRPr>
    </a:lvl7pPr>
    <a:lvl8pPr marL="4799160" algn="l" defTabSz="1371191" rtl="0" eaLnBrk="1" latinLnBrk="0" hangingPunct="1">
      <a:defRPr sz="2700" kern="1200">
        <a:solidFill>
          <a:schemeClr val="tx1"/>
        </a:solidFill>
        <a:latin typeface="+mn-lt"/>
        <a:ea typeface="+mn-ea"/>
        <a:cs typeface="+mn-cs"/>
      </a:defRPr>
    </a:lvl8pPr>
    <a:lvl9pPr marL="5484753" algn="l" defTabSz="1371191" rtl="0" eaLnBrk="1" latinLnBrk="0" hangingPunct="1">
      <a:defRPr sz="2700" kern="1200">
        <a:solidFill>
          <a:schemeClr val="tx1"/>
        </a:solidFill>
        <a:latin typeface="+mn-lt"/>
        <a:ea typeface="+mn-ea"/>
        <a:cs typeface="+mn-cs"/>
      </a:defRPr>
    </a:lvl9pPr>
  </p:defaultTextStyle>
  <p:extLst>
    <p:ext uri="{521415D9-36F7-43E2-AB2F-B90AF26B5E84}">
      <p14:sectionLst xmlns:p14="http://schemas.microsoft.com/office/powerpoint/2010/main">
        <p14:section name="Cover" id="{8C377F19-5287-47EC-BFA1-F205AB4667EE}">
          <p14:sldIdLst>
            <p14:sldId id="410"/>
            <p14:sldId id="351"/>
            <p14:sldId id="408"/>
            <p14:sldId id="385"/>
            <p14:sldId id="435"/>
            <p14:sldId id="436"/>
            <p14:sldId id="433"/>
            <p14:sldId id="447"/>
            <p14:sldId id="383"/>
            <p14:sldId id="428"/>
            <p14:sldId id="437"/>
            <p14:sldId id="429"/>
            <p14:sldId id="438"/>
            <p14:sldId id="386"/>
            <p14:sldId id="413"/>
            <p14:sldId id="439"/>
            <p14:sldId id="387"/>
            <p14:sldId id="425"/>
            <p14:sldId id="442"/>
            <p14:sldId id="443"/>
            <p14:sldId id="418"/>
            <p14:sldId id="432"/>
            <p14:sldId id="448"/>
            <p14:sldId id="392"/>
            <p14:sldId id="444"/>
            <p14:sldId id="394"/>
            <p14:sldId id="393"/>
            <p14:sldId id="446"/>
            <p14:sldId id="405"/>
            <p14:sldId id="395"/>
            <p14:sldId id="396"/>
            <p14:sldId id="419"/>
            <p14:sldId id="420"/>
            <p14:sldId id="421"/>
            <p14:sldId id="397"/>
            <p14:sldId id="423"/>
            <p14:sldId id="398"/>
            <p14:sldId id="399"/>
            <p14:sldId id="404"/>
            <p14:sldId id="280"/>
          </p14:sldIdLst>
        </p14:section>
        <p14:section name="Icons" id="{B15C361D-D0A3-4762-A16F-0ACC0FDE1EF7}">
          <p14:sldIdLst>
            <p14:sldId id="417"/>
            <p14:sldId id="415"/>
            <p14:sldId id="416"/>
            <p14:sldId id="426"/>
            <p14:sldId id="424"/>
            <p14:sldId id="440"/>
            <p14:sldId id="441"/>
          </p14:sldIdLst>
        </p14:section>
      </p14:sectionLst>
    </p:ext>
    <p:ext uri="{EFAFB233-063F-42B5-8137-9DF3F51BA10A}">
      <p15:sldGuideLst xmlns:p15="http://schemas.microsoft.com/office/powerpoint/2012/main">
        <p15:guide id="1" orient="horz" pos="3240">
          <p15:clr>
            <a:srgbClr val="A4A3A4"/>
          </p15:clr>
        </p15:guide>
        <p15:guide id="2" pos="576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A0AD517-D3DB-0415-B333-C0C76FA073F7}" name="Stewart Boiteux" initials="SB" userId="S::Stewart.Boiteux@justice.nsw.gov.au::0bbb6bdb-6786-4581-afe8-1047f9360d0c"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KODOK" initials="K"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030A0"/>
    <a:srgbClr val="4F408E"/>
    <a:srgbClr val="695C9F"/>
    <a:srgbClr val="FFBB00"/>
    <a:srgbClr val="1C1B3D"/>
    <a:srgbClr val="453977"/>
    <a:srgbClr val="2185C9"/>
    <a:srgbClr val="1F397F"/>
    <a:srgbClr val="2160AF"/>
    <a:srgbClr val="213E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BFDF762-F9D8-3D37-C2C8-813214418E14}" v="142" dt="2023-08-11T05:45:53.839"/>
    <p1510:client id="{4157CF9D-43D6-2B01-BE79-A438E9BA9FD8}" v="2" dt="2023-08-10T06:57:34.600"/>
    <p1510:client id="{8B1DB740-7177-4C17-8634-8D73BE0242C9}" v="87" dt="2023-08-10T05:22:52.19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609" autoAdjust="0"/>
    <p:restoredTop sz="92788" autoAdjust="0"/>
  </p:normalViewPr>
  <p:slideViewPr>
    <p:cSldViewPr snapToGrid="0">
      <p:cViewPr varScale="1">
        <p:scale>
          <a:sx n="67" d="100"/>
          <a:sy n="67" d="100"/>
        </p:scale>
        <p:origin x="102" y="1194"/>
      </p:cViewPr>
      <p:guideLst>
        <p:guide orient="horz" pos="3240"/>
        <p:guide pos="5760"/>
      </p:guideLst>
    </p:cSldViewPr>
  </p:slideViewPr>
  <p:outlineViewPr>
    <p:cViewPr>
      <p:scale>
        <a:sx n="33" d="100"/>
        <a:sy n="33" d="100"/>
      </p:scale>
      <p:origin x="0" y="-54"/>
    </p:cViewPr>
  </p:outlineViewPr>
  <p:notesTextViewPr>
    <p:cViewPr>
      <p:scale>
        <a:sx n="1" d="1"/>
        <a:sy n="1" d="1"/>
      </p:scale>
      <p:origin x="0" y="0"/>
    </p:cViewPr>
  </p:notesTextViewPr>
  <p:notesViewPr>
    <p:cSldViewPr snapToGrid="0">
      <p:cViewPr varScale="1">
        <p:scale>
          <a:sx n="54" d="100"/>
          <a:sy n="54" d="100"/>
        </p:scale>
        <p:origin x="2820" y="6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8" Type="http://schemas.openxmlformats.org/officeDocument/2006/relationships/customXml" Target="../customXml/item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commentAuthors" Target="commen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customXml" Target="../customXml/item2.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57" Type="http://schemas.microsoft.com/office/2018/10/relationships/authors" Target="author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60"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74E53560-2D5B-42CF-97C6-0A8EDB2192C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4" name="Footer Placeholder 3">
            <a:extLst>
              <a:ext uri="{FF2B5EF4-FFF2-40B4-BE49-F238E27FC236}">
                <a16:creationId xmlns:a16="http://schemas.microsoft.com/office/drawing/2014/main" xmlns="" id="{5212C5CB-4C95-4855-B8A5-75E2CFED797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xmlns="" id="{D9A16D67-FC30-4435-9711-8D1DB68E2EB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0D16AA7-BFEC-49F1-A112-B37CBA950EC2}" type="slidenum">
              <a:rPr lang="en-US" smtClean="0"/>
              <a:t>‹#›</a:t>
            </a:fld>
            <a:endParaRPr lang="en-US"/>
          </a:p>
        </p:txBody>
      </p:sp>
    </p:spTree>
    <p:extLst>
      <p:ext uri="{BB962C8B-B14F-4D97-AF65-F5344CB8AC3E}">
        <p14:creationId xmlns:p14="http://schemas.microsoft.com/office/powerpoint/2010/main" val="39711709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2"/>
            <a:ext cx="2971800" cy="458788"/>
          </a:xfrm>
          <a:prstGeom prst="rect">
            <a:avLst/>
          </a:prstGeom>
        </p:spPr>
        <p:txBody>
          <a:bodyPr vert="horz" lIns="91440" tIns="45720" rIns="91440" bIns="45720" rtlCol="0"/>
          <a:lstStyle>
            <a:lvl1pPr algn="r">
              <a:defRPr sz="1200"/>
            </a:lvl1pPr>
          </a:lstStyle>
          <a:p>
            <a:fld id="{1D66AB57-DA86-4631-A727-9D11EBB1C8B4}" type="datetimeFigureOut">
              <a:rPr lang="en-US" smtClean="0"/>
              <a:t>8/11/2023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AA667F5-7F68-46F4-8D5F-4BC84A747705}" type="slidenum">
              <a:rPr lang="en-US" smtClean="0"/>
              <a:t>‹#›</a:t>
            </a:fld>
            <a:endParaRPr lang="en-US"/>
          </a:p>
        </p:txBody>
      </p:sp>
    </p:spTree>
    <p:extLst>
      <p:ext uri="{BB962C8B-B14F-4D97-AF65-F5344CB8AC3E}">
        <p14:creationId xmlns:p14="http://schemas.microsoft.com/office/powerpoint/2010/main" val="1295912294"/>
      </p:ext>
    </p:extLst>
  </p:cSld>
  <p:clrMap bg1="lt1" tx1="dk1" bg2="lt2" tx2="dk2" accent1="accent1" accent2="accent2" accent3="accent3" accent4="accent4" accent5="accent5" accent6="accent6" hlink="hlink" folHlink="folHlink"/>
  <p:notesStyle>
    <a:lvl1pPr marL="0" algn="l" defTabSz="1371191" rtl="0" eaLnBrk="1" latinLnBrk="0" hangingPunct="1">
      <a:defRPr sz="1800" kern="1200">
        <a:solidFill>
          <a:schemeClr val="tx1"/>
        </a:solidFill>
        <a:latin typeface="+mn-lt"/>
        <a:ea typeface="+mn-ea"/>
        <a:cs typeface="+mn-cs"/>
      </a:defRPr>
    </a:lvl1pPr>
    <a:lvl2pPr marL="685593" algn="l" defTabSz="1371191" rtl="0" eaLnBrk="1" latinLnBrk="0" hangingPunct="1">
      <a:defRPr sz="1800" kern="1200">
        <a:solidFill>
          <a:schemeClr val="tx1"/>
        </a:solidFill>
        <a:latin typeface="+mn-lt"/>
        <a:ea typeface="+mn-ea"/>
        <a:cs typeface="+mn-cs"/>
      </a:defRPr>
    </a:lvl2pPr>
    <a:lvl3pPr marL="1371191" algn="l" defTabSz="1371191" rtl="0" eaLnBrk="1" latinLnBrk="0" hangingPunct="1">
      <a:defRPr sz="1800" kern="1200">
        <a:solidFill>
          <a:schemeClr val="tx1"/>
        </a:solidFill>
        <a:latin typeface="+mn-lt"/>
        <a:ea typeface="+mn-ea"/>
        <a:cs typeface="+mn-cs"/>
      </a:defRPr>
    </a:lvl3pPr>
    <a:lvl4pPr marL="2056784" algn="l" defTabSz="1371191" rtl="0" eaLnBrk="1" latinLnBrk="0" hangingPunct="1">
      <a:defRPr sz="1800" kern="1200">
        <a:solidFill>
          <a:schemeClr val="tx1"/>
        </a:solidFill>
        <a:latin typeface="+mn-lt"/>
        <a:ea typeface="+mn-ea"/>
        <a:cs typeface="+mn-cs"/>
      </a:defRPr>
    </a:lvl4pPr>
    <a:lvl5pPr marL="2742377" algn="l" defTabSz="1371191" rtl="0" eaLnBrk="1" latinLnBrk="0" hangingPunct="1">
      <a:defRPr sz="1800" kern="1200">
        <a:solidFill>
          <a:schemeClr val="tx1"/>
        </a:solidFill>
        <a:latin typeface="+mn-lt"/>
        <a:ea typeface="+mn-ea"/>
        <a:cs typeface="+mn-cs"/>
      </a:defRPr>
    </a:lvl5pPr>
    <a:lvl6pPr marL="3427973" algn="l" defTabSz="1371191" rtl="0" eaLnBrk="1" latinLnBrk="0" hangingPunct="1">
      <a:defRPr sz="1800" kern="1200">
        <a:solidFill>
          <a:schemeClr val="tx1"/>
        </a:solidFill>
        <a:latin typeface="+mn-lt"/>
        <a:ea typeface="+mn-ea"/>
        <a:cs typeface="+mn-cs"/>
      </a:defRPr>
    </a:lvl6pPr>
    <a:lvl7pPr marL="4113567" algn="l" defTabSz="1371191" rtl="0" eaLnBrk="1" latinLnBrk="0" hangingPunct="1">
      <a:defRPr sz="1800" kern="1200">
        <a:solidFill>
          <a:schemeClr val="tx1"/>
        </a:solidFill>
        <a:latin typeface="+mn-lt"/>
        <a:ea typeface="+mn-ea"/>
        <a:cs typeface="+mn-cs"/>
      </a:defRPr>
    </a:lvl7pPr>
    <a:lvl8pPr marL="4799160" algn="l" defTabSz="1371191" rtl="0" eaLnBrk="1" latinLnBrk="0" hangingPunct="1">
      <a:defRPr sz="1800" kern="1200">
        <a:solidFill>
          <a:schemeClr val="tx1"/>
        </a:solidFill>
        <a:latin typeface="+mn-lt"/>
        <a:ea typeface="+mn-ea"/>
        <a:cs typeface="+mn-cs"/>
      </a:defRPr>
    </a:lvl8pPr>
    <a:lvl9pPr marL="5484753" algn="l" defTabSz="1371191" rtl="0" eaLnBrk="1" latinLnBrk="0" hangingPunct="1">
      <a:defRPr sz="1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1AA667F5-7F68-46F4-8D5F-4BC84A747705}" type="slidenum">
              <a:rPr lang="en-US" smtClean="0"/>
              <a:t>4</a:t>
            </a:fld>
            <a:endParaRPr lang="en-US"/>
          </a:p>
        </p:txBody>
      </p:sp>
    </p:spTree>
    <p:extLst>
      <p:ext uri="{BB962C8B-B14F-4D97-AF65-F5344CB8AC3E}">
        <p14:creationId xmlns:p14="http://schemas.microsoft.com/office/powerpoint/2010/main" val="38075444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12.3-&gt; 17.7 -&gt; 46.5</a:t>
            </a:r>
          </a:p>
        </p:txBody>
      </p:sp>
      <p:sp>
        <p:nvSpPr>
          <p:cNvPr id="4" name="Slide Number Placeholder 3"/>
          <p:cNvSpPr>
            <a:spLocks noGrp="1"/>
          </p:cNvSpPr>
          <p:nvPr>
            <p:ph type="sldNum" sz="quarter" idx="5"/>
          </p:nvPr>
        </p:nvSpPr>
        <p:spPr/>
        <p:txBody>
          <a:bodyPr/>
          <a:lstStyle/>
          <a:p>
            <a:fld id="{1AA667F5-7F68-46F4-8D5F-4BC84A747705}" type="slidenum">
              <a:rPr lang="en-US" smtClean="0"/>
              <a:t>10</a:t>
            </a:fld>
            <a:endParaRPr lang="en-US"/>
          </a:p>
        </p:txBody>
      </p:sp>
    </p:spTree>
    <p:extLst>
      <p:ext uri="{BB962C8B-B14F-4D97-AF65-F5344CB8AC3E}">
        <p14:creationId xmlns:p14="http://schemas.microsoft.com/office/powerpoint/2010/main" val="7539438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12.3-&gt; 17.7 -&gt; 46.5</a:t>
            </a:r>
          </a:p>
        </p:txBody>
      </p:sp>
      <p:sp>
        <p:nvSpPr>
          <p:cNvPr id="4" name="Slide Number Placeholder 3"/>
          <p:cNvSpPr>
            <a:spLocks noGrp="1"/>
          </p:cNvSpPr>
          <p:nvPr>
            <p:ph type="sldNum" sz="quarter" idx="5"/>
          </p:nvPr>
        </p:nvSpPr>
        <p:spPr/>
        <p:txBody>
          <a:bodyPr/>
          <a:lstStyle/>
          <a:p>
            <a:fld id="{1AA667F5-7F68-46F4-8D5F-4BC84A747705}" type="slidenum">
              <a:rPr lang="en-US" smtClean="0"/>
              <a:t>11</a:t>
            </a:fld>
            <a:endParaRPr lang="en-US"/>
          </a:p>
        </p:txBody>
      </p:sp>
    </p:spTree>
    <p:extLst>
      <p:ext uri="{BB962C8B-B14F-4D97-AF65-F5344CB8AC3E}">
        <p14:creationId xmlns:p14="http://schemas.microsoft.com/office/powerpoint/2010/main" val="39359827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1AA667F5-7F68-46F4-8D5F-4BC84A747705}" type="slidenum">
              <a:rPr lang="en-US" smtClean="0"/>
              <a:t>12</a:t>
            </a:fld>
            <a:endParaRPr lang="en-US"/>
          </a:p>
        </p:txBody>
      </p:sp>
    </p:spTree>
    <p:extLst>
      <p:ext uri="{BB962C8B-B14F-4D97-AF65-F5344CB8AC3E}">
        <p14:creationId xmlns:p14="http://schemas.microsoft.com/office/powerpoint/2010/main" val="2269180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1AA667F5-7F68-46F4-8D5F-4BC84A747705}" type="slidenum">
              <a:rPr lang="en-US" smtClean="0"/>
              <a:t>26</a:t>
            </a:fld>
            <a:endParaRPr lang="en-US"/>
          </a:p>
        </p:txBody>
      </p:sp>
    </p:spTree>
    <p:extLst>
      <p:ext uri="{BB962C8B-B14F-4D97-AF65-F5344CB8AC3E}">
        <p14:creationId xmlns:p14="http://schemas.microsoft.com/office/powerpoint/2010/main" val="33087133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1AA667F5-7F68-46F4-8D5F-4BC84A747705}" type="slidenum">
              <a:rPr lang="en-US" smtClean="0"/>
              <a:t>27</a:t>
            </a:fld>
            <a:endParaRPr lang="en-US"/>
          </a:p>
        </p:txBody>
      </p:sp>
    </p:spTree>
    <p:extLst>
      <p:ext uri="{BB962C8B-B14F-4D97-AF65-F5344CB8AC3E}">
        <p14:creationId xmlns:p14="http://schemas.microsoft.com/office/powerpoint/2010/main" val="577648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AA667F5-7F68-46F4-8D5F-4BC84A747705}" type="slidenum">
              <a:rPr lang="en-US" smtClean="0"/>
              <a:t>40</a:t>
            </a:fld>
            <a:endParaRPr lang="en-US"/>
          </a:p>
        </p:txBody>
      </p:sp>
    </p:spTree>
    <p:extLst>
      <p:ext uri="{BB962C8B-B14F-4D97-AF65-F5344CB8AC3E}">
        <p14:creationId xmlns:p14="http://schemas.microsoft.com/office/powerpoint/2010/main" val="17642618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xmlns="" id="{60AD7C9A-7568-4746-A5A1-37A3513F6152}"/>
              </a:ext>
            </a:extLst>
          </p:cNvPr>
          <p:cNvSpPr>
            <a:spLocks noGrp="1"/>
          </p:cNvSpPr>
          <p:nvPr>
            <p:ph type="pic" sz="quarter" idx="10"/>
          </p:nvPr>
        </p:nvSpPr>
        <p:spPr>
          <a:xfrm>
            <a:off x="0" y="0"/>
            <a:ext cx="18288000" cy="10286999"/>
          </a:xfrm>
        </p:spPr>
        <p:txBody>
          <a:bodyPr>
            <a:normAutofit/>
          </a:bodyPr>
          <a:lstStyle>
            <a:lvl1pPr>
              <a:defRPr sz="2100"/>
            </a:lvl1pPr>
          </a:lstStyle>
          <a:p>
            <a:r>
              <a:rPr lang="en-US"/>
              <a:t>Click icon to add picture</a:t>
            </a:r>
          </a:p>
        </p:txBody>
      </p:sp>
    </p:spTree>
    <p:extLst>
      <p:ext uri="{BB962C8B-B14F-4D97-AF65-F5344CB8AC3E}">
        <p14:creationId xmlns:p14="http://schemas.microsoft.com/office/powerpoint/2010/main" val="15124101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12" name="Flowchart: Document 11">
            <a:extLst>
              <a:ext uri="{FF2B5EF4-FFF2-40B4-BE49-F238E27FC236}">
                <a16:creationId xmlns:a16="http://schemas.microsoft.com/office/drawing/2014/main" xmlns="" id="{90ABE100-5DF9-4100-BB7B-B2CDD20660AE}"/>
              </a:ext>
            </a:extLst>
          </p:cNvPr>
          <p:cNvSpPr/>
          <p:nvPr userDrawn="1"/>
        </p:nvSpPr>
        <p:spPr>
          <a:xfrm>
            <a:off x="0" y="0"/>
            <a:ext cx="18288000" cy="5387010"/>
          </a:xfrm>
          <a:prstGeom prst="flowChartDocument">
            <a:avLst/>
          </a:prstGeom>
          <a:gradFill flip="none" rotWithShape="1">
            <a:gsLst>
              <a:gs pos="0">
                <a:srgbClr val="1C1B3D"/>
              </a:gs>
              <a:gs pos="86000">
                <a:srgbClr val="4F408E"/>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3" name="Oval 12">
            <a:extLst>
              <a:ext uri="{FF2B5EF4-FFF2-40B4-BE49-F238E27FC236}">
                <a16:creationId xmlns:a16="http://schemas.microsoft.com/office/drawing/2014/main" xmlns="" id="{AC3F2CCB-22EE-494D-8D53-9799FBE9FA7C}"/>
              </a:ext>
            </a:extLst>
          </p:cNvPr>
          <p:cNvSpPr/>
          <p:nvPr userDrawn="1"/>
        </p:nvSpPr>
        <p:spPr>
          <a:xfrm>
            <a:off x="16988742" y="417460"/>
            <a:ext cx="873760" cy="873760"/>
          </a:xfrm>
          <a:prstGeom prst="ellipse">
            <a:avLst/>
          </a:prstGeom>
          <a:gradFill flip="none" rotWithShape="1">
            <a:gsLst>
              <a:gs pos="0">
                <a:schemeClr val="accent1">
                  <a:lumMod val="5000"/>
                  <a:lumOff val="95000"/>
                </a:schemeClr>
              </a:gs>
              <a:gs pos="100000">
                <a:schemeClr val="bg1">
                  <a:lumMod val="95000"/>
                </a:schemeClr>
              </a:gs>
            </a:gsLst>
            <a:lin ang="5400000" scaled="1"/>
            <a:tileRect/>
          </a:gradFill>
          <a:ln>
            <a:noFill/>
          </a:ln>
          <a:effectLst>
            <a:outerShdw blurRad="279400" sx="102000" sy="102000" algn="ctr"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4" name="Slide Number Placeholder 5">
            <a:extLst>
              <a:ext uri="{FF2B5EF4-FFF2-40B4-BE49-F238E27FC236}">
                <a16:creationId xmlns:a16="http://schemas.microsoft.com/office/drawing/2014/main" xmlns="" id="{DBC4F7F6-AAD4-4CDD-BC50-06B1DBB6FA57}"/>
              </a:ext>
            </a:extLst>
          </p:cNvPr>
          <p:cNvSpPr>
            <a:spLocks noGrp="1"/>
          </p:cNvSpPr>
          <p:nvPr>
            <p:ph type="sldNum" sz="quarter" idx="4"/>
          </p:nvPr>
        </p:nvSpPr>
        <p:spPr>
          <a:xfrm>
            <a:off x="16988742" y="484135"/>
            <a:ext cx="873760" cy="714830"/>
          </a:xfrm>
          <a:prstGeom prst="rect">
            <a:avLst/>
          </a:prstGeom>
        </p:spPr>
        <p:txBody>
          <a:bodyPr vert="horz" lIns="91440" tIns="45720" rIns="91440" bIns="45720" rtlCol="0" anchor="ctr"/>
          <a:lstStyle>
            <a:lvl1pPr algn="ctr">
              <a:defRPr sz="1800">
                <a:solidFill>
                  <a:schemeClr val="tx1">
                    <a:lumMod val="75000"/>
                    <a:lumOff val="2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a:t>&lt;#&gt;</a:t>
            </a:r>
            <a:endParaRPr lang="en-US" dirty="0"/>
          </a:p>
        </p:txBody>
      </p:sp>
      <p:sp>
        <p:nvSpPr>
          <p:cNvPr id="23" name="Picture Placeholder 22">
            <a:extLst>
              <a:ext uri="{FF2B5EF4-FFF2-40B4-BE49-F238E27FC236}">
                <a16:creationId xmlns:a16="http://schemas.microsoft.com/office/drawing/2014/main" xmlns="" id="{545184E7-E261-4B0C-9635-9AB0DA21876B}"/>
              </a:ext>
            </a:extLst>
          </p:cNvPr>
          <p:cNvSpPr>
            <a:spLocks noGrp="1"/>
          </p:cNvSpPr>
          <p:nvPr>
            <p:ph type="pic" sz="quarter" idx="10"/>
          </p:nvPr>
        </p:nvSpPr>
        <p:spPr>
          <a:xfrm>
            <a:off x="999589" y="2565054"/>
            <a:ext cx="5003524" cy="4054723"/>
          </a:xfrm>
          <a:prstGeom prst="roundRect">
            <a:avLst>
              <a:gd name="adj" fmla="val 10215"/>
            </a:avLst>
          </a:prstGeom>
          <a:pattFill prst="pct5">
            <a:fgClr>
              <a:schemeClr val="accent1"/>
            </a:fgClr>
            <a:bgClr>
              <a:schemeClr val="bg1"/>
            </a:bgClr>
          </a:pattFill>
          <a:effectLst>
            <a:outerShdw blurRad="63500" dist="38100" dir="5400000" algn="t" rotWithShape="0">
              <a:prstClr val="black">
                <a:alpha val="31000"/>
              </a:prstClr>
            </a:outerShdw>
          </a:effectLst>
        </p:spPr>
        <p:txBody>
          <a:bodyPr>
            <a:normAutofit/>
          </a:bodyPr>
          <a:lstStyle>
            <a:lvl1pPr>
              <a:defRPr sz="2100">
                <a:latin typeface="Arial" panose="020B0604020202020204" pitchFamily="34" charset="0"/>
                <a:cs typeface="Arial" panose="020B0604020202020204" pitchFamily="34" charset="0"/>
              </a:defRPr>
            </a:lvl1pPr>
          </a:lstStyle>
          <a:p>
            <a:r>
              <a:rPr lang="en-US"/>
              <a:t>Click icon to add picture</a:t>
            </a:r>
            <a:endParaRPr lang="en-US" dirty="0"/>
          </a:p>
        </p:txBody>
      </p:sp>
      <p:sp>
        <p:nvSpPr>
          <p:cNvPr id="26" name="Picture Placeholder 22">
            <a:extLst>
              <a:ext uri="{FF2B5EF4-FFF2-40B4-BE49-F238E27FC236}">
                <a16:creationId xmlns:a16="http://schemas.microsoft.com/office/drawing/2014/main" xmlns="" id="{7F07834A-71A5-44BA-B740-44149E82FF48}"/>
              </a:ext>
            </a:extLst>
          </p:cNvPr>
          <p:cNvSpPr>
            <a:spLocks noGrp="1"/>
          </p:cNvSpPr>
          <p:nvPr>
            <p:ph type="pic" sz="quarter" idx="13"/>
          </p:nvPr>
        </p:nvSpPr>
        <p:spPr>
          <a:xfrm>
            <a:off x="6655015" y="2562471"/>
            <a:ext cx="5003524" cy="4054723"/>
          </a:xfrm>
          <a:prstGeom prst="roundRect">
            <a:avLst>
              <a:gd name="adj" fmla="val 10215"/>
            </a:avLst>
          </a:prstGeom>
          <a:pattFill prst="pct5">
            <a:fgClr>
              <a:schemeClr val="accent1"/>
            </a:fgClr>
            <a:bgClr>
              <a:schemeClr val="bg1"/>
            </a:bgClr>
          </a:pattFill>
          <a:effectLst>
            <a:outerShdw blurRad="63500" dist="38100" dir="5400000" algn="t" rotWithShape="0">
              <a:prstClr val="black">
                <a:alpha val="31000"/>
              </a:prstClr>
            </a:outerShdw>
          </a:effectLst>
        </p:spPr>
        <p:txBody>
          <a:bodyPr>
            <a:normAutofit/>
          </a:bodyPr>
          <a:lstStyle>
            <a:lvl1pPr>
              <a:defRPr sz="2100">
                <a:latin typeface="Arial" panose="020B0604020202020204" pitchFamily="34" charset="0"/>
                <a:cs typeface="Arial" panose="020B0604020202020204" pitchFamily="34" charset="0"/>
              </a:defRPr>
            </a:lvl1pPr>
          </a:lstStyle>
          <a:p>
            <a:r>
              <a:rPr lang="en-US"/>
              <a:t>Click icon to add picture</a:t>
            </a:r>
          </a:p>
        </p:txBody>
      </p:sp>
      <p:sp>
        <p:nvSpPr>
          <p:cNvPr id="27" name="Picture Placeholder 22">
            <a:extLst>
              <a:ext uri="{FF2B5EF4-FFF2-40B4-BE49-F238E27FC236}">
                <a16:creationId xmlns:a16="http://schemas.microsoft.com/office/drawing/2014/main" xmlns="" id="{BA479C75-5616-4F01-9BFF-834FF158BBDA}"/>
              </a:ext>
            </a:extLst>
          </p:cNvPr>
          <p:cNvSpPr>
            <a:spLocks noGrp="1"/>
          </p:cNvSpPr>
          <p:nvPr>
            <p:ph type="pic" sz="quarter" idx="14"/>
          </p:nvPr>
        </p:nvSpPr>
        <p:spPr>
          <a:xfrm>
            <a:off x="12310441" y="2562470"/>
            <a:ext cx="5003524" cy="4054723"/>
          </a:xfrm>
          <a:prstGeom prst="roundRect">
            <a:avLst>
              <a:gd name="adj" fmla="val 10215"/>
            </a:avLst>
          </a:prstGeom>
          <a:pattFill prst="pct5">
            <a:fgClr>
              <a:schemeClr val="accent1"/>
            </a:fgClr>
            <a:bgClr>
              <a:schemeClr val="bg1"/>
            </a:bgClr>
          </a:pattFill>
          <a:effectLst>
            <a:outerShdw blurRad="63500" dist="38100" dir="5400000" algn="t" rotWithShape="0">
              <a:prstClr val="black">
                <a:alpha val="31000"/>
              </a:prstClr>
            </a:outerShdw>
          </a:effectLst>
        </p:spPr>
        <p:txBody>
          <a:bodyPr>
            <a:normAutofit/>
          </a:bodyPr>
          <a:lstStyle>
            <a:lvl1pPr>
              <a:defRPr sz="2100">
                <a:latin typeface="Arial" panose="020B0604020202020204" pitchFamily="34" charset="0"/>
                <a:cs typeface="Arial" panose="020B0604020202020204" pitchFamily="34" charset="0"/>
              </a:defRPr>
            </a:lvl1pPr>
          </a:lstStyle>
          <a:p>
            <a:r>
              <a:rPr lang="en-US"/>
              <a:t>Click icon to add picture</a:t>
            </a:r>
          </a:p>
        </p:txBody>
      </p:sp>
      <p:sp>
        <p:nvSpPr>
          <p:cNvPr id="8" name="Text Placeholder 2">
            <a:extLst>
              <a:ext uri="{FF2B5EF4-FFF2-40B4-BE49-F238E27FC236}">
                <a16:creationId xmlns:a16="http://schemas.microsoft.com/office/drawing/2014/main" xmlns="" id="{0CF0D917-52D9-7341-BDD8-75AA62F2E572}"/>
              </a:ext>
            </a:extLst>
          </p:cNvPr>
          <p:cNvSpPr>
            <a:spLocks noGrp="1"/>
          </p:cNvSpPr>
          <p:nvPr>
            <p:ph type="body" sz="quarter" idx="11"/>
          </p:nvPr>
        </p:nvSpPr>
        <p:spPr>
          <a:xfrm>
            <a:off x="999589" y="7648553"/>
            <a:ext cx="4899386" cy="1343048"/>
          </a:xfrm>
        </p:spPr>
        <p:txBody>
          <a:bodyPr/>
          <a:lstStyle/>
          <a:p>
            <a:pPr lvl="0"/>
            <a:r>
              <a:rPr lang="en-US"/>
              <a:t>Click to edit Master text styles</a:t>
            </a:r>
          </a:p>
        </p:txBody>
      </p:sp>
      <p:sp>
        <p:nvSpPr>
          <p:cNvPr id="9" name="Text Placeholder 4">
            <a:extLst>
              <a:ext uri="{FF2B5EF4-FFF2-40B4-BE49-F238E27FC236}">
                <a16:creationId xmlns:a16="http://schemas.microsoft.com/office/drawing/2014/main" xmlns="" id="{3AB50231-C1DF-5847-8B8B-7AD4FA176277}"/>
              </a:ext>
            </a:extLst>
          </p:cNvPr>
          <p:cNvSpPr>
            <a:spLocks noGrp="1"/>
          </p:cNvSpPr>
          <p:nvPr>
            <p:ph type="body" sz="quarter" idx="12"/>
          </p:nvPr>
        </p:nvSpPr>
        <p:spPr>
          <a:xfrm>
            <a:off x="999589" y="6996981"/>
            <a:ext cx="4899386" cy="914400"/>
          </a:xfrm>
        </p:spPr>
        <p:txBody>
          <a:bodyPr>
            <a:noAutofit/>
          </a:bodyPr>
          <a:lstStyle>
            <a:lvl1pPr marL="0" indent="0">
              <a:lnSpc>
                <a:spcPct val="110000"/>
              </a:lnSpc>
              <a:buFontTx/>
              <a:buNone/>
              <a:defRPr sz="3200" b="1" i="0" baseline="0">
                <a:solidFill>
                  <a:schemeClr val="tx1"/>
                </a:solidFill>
                <a:latin typeface="+mj-lt"/>
              </a:defRPr>
            </a:lvl1pPr>
            <a:lvl2pPr>
              <a:defRPr sz="3200" b="1" i="0" baseline="0">
                <a:solidFill>
                  <a:schemeClr val="tx1"/>
                </a:solidFill>
                <a:latin typeface="+mj-lt"/>
              </a:defRPr>
            </a:lvl2pPr>
            <a:lvl3pPr>
              <a:defRPr sz="3200" b="1" i="0" baseline="0">
                <a:solidFill>
                  <a:schemeClr val="tx1"/>
                </a:solidFill>
                <a:latin typeface="+mj-lt"/>
              </a:defRPr>
            </a:lvl3pPr>
            <a:lvl4pPr>
              <a:defRPr sz="3200" b="1" i="0" baseline="0">
                <a:solidFill>
                  <a:schemeClr val="tx1"/>
                </a:solidFill>
                <a:latin typeface="+mj-lt"/>
              </a:defRPr>
            </a:lvl4pPr>
            <a:lvl5pPr>
              <a:defRPr sz="3200" b="1" i="0" baseline="0">
                <a:solidFill>
                  <a:schemeClr val="tx1"/>
                </a:solidFill>
                <a:latin typeface="+mj-lt"/>
              </a:defRPr>
            </a:lvl5pPr>
          </a:lstStyle>
          <a:p>
            <a:pPr lvl="0"/>
            <a:r>
              <a:rPr lang="en-US"/>
              <a:t>Click to edit Master text styles</a:t>
            </a:r>
          </a:p>
        </p:txBody>
      </p:sp>
      <p:sp>
        <p:nvSpPr>
          <p:cNvPr id="10" name="Text Placeholder 2">
            <a:extLst>
              <a:ext uri="{FF2B5EF4-FFF2-40B4-BE49-F238E27FC236}">
                <a16:creationId xmlns:a16="http://schemas.microsoft.com/office/drawing/2014/main" xmlns="" id="{79C8EFE7-6571-714B-8CFA-82FDD1F0FCB6}"/>
              </a:ext>
            </a:extLst>
          </p:cNvPr>
          <p:cNvSpPr>
            <a:spLocks noGrp="1"/>
          </p:cNvSpPr>
          <p:nvPr>
            <p:ph type="body" sz="quarter" idx="15"/>
          </p:nvPr>
        </p:nvSpPr>
        <p:spPr>
          <a:xfrm>
            <a:off x="6739928" y="7648553"/>
            <a:ext cx="4899386" cy="1343048"/>
          </a:xfrm>
        </p:spPr>
        <p:txBody>
          <a:bodyPr/>
          <a:lstStyle/>
          <a:p>
            <a:pPr lvl="0"/>
            <a:r>
              <a:rPr lang="en-US"/>
              <a:t>Click to edit Master text styles</a:t>
            </a:r>
          </a:p>
        </p:txBody>
      </p:sp>
      <p:sp>
        <p:nvSpPr>
          <p:cNvPr id="11" name="Text Placeholder 4">
            <a:extLst>
              <a:ext uri="{FF2B5EF4-FFF2-40B4-BE49-F238E27FC236}">
                <a16:creationId xmlns:a16="http://schemas.microsoft.com/office/drawing/2014/main" xmlns="" id="{44D85C56-E3CB-3D4B-A324-CAA477E3C582}"/>
              </a:ext>
            </a:extLst>
          </p:cNvPr>
          <p:cNvSpPr>
            <a:spLocks noGrp="1"/>
          </p:cNvSpPr>
          <p:nvPr>
            <p:ph type="body" sz="quarter" idx="16"/>
          </p:nvPr>
        </p:nvSpPr>
        <p:spPr>
          <a:xfrm>
            <a:off x="6739928" y="6996981"/>
            <a:ext cx="4899386" cy="914400"/>
          </a:xfrm>
        </p:spPr>
        <p:txBody>
          <a:bodyPr>
            <a:noAutofit/>
          </a:bodyPr>
          <a:lstStyle>
            <a:lvl1pPr marL="0" indent="0">
              <a:lnSpc>
                <a:spcPct val="110000"/>
              </a:lnSpc>
              <a:buFontTx/>
              <a:buNone/>
              <a:defRPr sz="3200" b="1" i="0" baseline="0">
                <a:solidFill>
                  <a:schemeClr val="tx1"/>
                </a:solidFill>
                <a:latin typeface="+mj-lt"/>
              </a:defRPr>
            </a:lvl1pPr>
            <a:lvl2pPr>
              <a:defRPr sz="3200" b="1" i="0" baseline="0">
                <a:solidFill>
                  <a:schemeClr val="tx1"/>
                </a:solidFill>
                <a:latin typeface="+mj-lt"/>
              </a:defRPr>
            </a:lvl2pPr>
            <a:lvl3pPr>
              <a:defRPr sz="3200" b="1" i="0" baseline="0">
                <a:solidFill>
                  <a:schemeClr val="tx1"/>
                </a:solidFill>
                <a:latin typeface="+mj-lt"/>
              </a:defRPr>
            </a:lvl3pPr>
            <a:lvl4pPr>
              <a:defRPr sz="3200" b="1" i="0" baseline="0">
                <a:solidFill>
                  <a:schemeClr val="tx1"/>
                </a:solidFill>
                <a:latin typeface="+mj-lt"/>
              </a:defRPr>
            </a:lvl4pPr>
            <a:lvl5pPr>
              <a:defRPr sz="3200" b="1" i="0" baseline="0">
                <a:solidFill>
                  <a:schemeClr val="tx1"/>
                </a:solidFill>
                <a:latin typeface="+mj-lt"/>
              </a:defRPr>
            </a:lvl5pPr>
          </a:lstStyle>
          <a:p>
            <a:pPr lvl="0"/>
            <a:r>
              <a:rPr lang="en-US"/>
              <a:t>Click to edit Master text styles</a:t>
            </a:r>
          </a:p>
        </p:txBody>
      </p:sp>
      <p:sp>
        <p:nvSpPr>
          <p:cNvPr id="15" name="Text Placeholder 2">
            <a:extLst>
              <a:ext uri="{FF2B5EF4-FFF2-40B4-BE49-F238E27FC236}">
                <a16:creationId xmlns:a16="http://schemas.microsoft.com/office/drawing/2014/main" xmlns="" id="{DE982D87-34A7-A744-85FC-FA71FF63AD48}"/>
              </a:ext>
            </a:extLst>
          </p:cNvPr>
          <p:cNvSpPr>
            <a:spLocks noGrp="1"/>
          </p:cNvSpPr>
          <p:nvPr>
            <p:ph type="body" sz="quarter" idx="17"/>
          </p:nvPr>
        </p:nvSpPr>
        <p:spPr>
          <a:xfrm>
            <a:off x="12310441" y="7625615"/>
            <a:ext cx="4899386" cy="1343048"/>
          </a:xfrm>
        </p:spPr>
        <p:txBody>
          <a:bodyPr/>
          <a:lstStyle/>
          <a:p>
            <a:pPr lvl="0"/>
            <a:r>
              <a:rPr lang="en-US"/>
              <a:t>Click to edit Master text styles</a:t>
            </a:r>
          </a:p>
        </p:txBody>
      </p:sp>
      <p:sp>
        <p:nvSpPr>
          <p:cNvPr id="16" name="Text Placeholder 4">
            <a:extLst>
              <a:ext uri="{FF2B5EF4-FFF2-40B4-BE49-F238E27FC236}">
                <a16:creationId xmlns:a16="http://schemas.microsoft.com/office/drawing/2014/main" xmlns="" id="{F9A15589-9283-304A-B58C-55556EBA95DE}"/>
              </a:ext>
            </a:extLst>
          </p:cNvPr>
          <p:cNvSpPr>
            <a:spLocks noGrp="1"/>
          </p:cNvSpPr>
          <p:nvPr>
            <p:ph type="body" sz="quarter" idx="18"/>
          </p:nvPr>
        </p:nvSpPr>
        <p:spPr>
          <a:xfrm>
            <a:off x="12310441" y="6974043"/>
            <a:ext cx="4899386" cy="914400"/>
          </a:xfrm>
        </p:spPr>
        <p:txBody>
          <a:bodyPr>
            <a:noAutofit/>
          </a:bodyPr>
          <a:lstStyle>
            <a:lvl1pPr marL="0" indent="0">
              <a:lnSpc>
                <a:spcPct val="110000"/>
              </a:lnSpc>
              <a:buFontTx/>
              <a:buNone/>
              <a:defRPr sz="3200" b="1" i="0" baseline="0">
                <a:solidFill>
                  <a:schemeClr val="tx1"/>
                </a:solidFill>
                <a:latin typeface="+mj-lt"/>
              </a:defRPr>
            </a:lvl1pPr>
            <a:lvl2pPr>
              <a:defRPr sz="3200" b="1" i="0" baseline="0">
                <a:solidFill>
                  <a:schemeClr val="tx1"/>
                </a:solidFill>
                <a:latin typeface="+mj-lt"/>
              </a:defRPr>
            </a:lvl2pPr>
            <a:lvl3pPr>
              <a:defRPr sz="3200" b="1" i="0" baseline="0">
                <a:solidFill>
                  <a:schemeClr val="tx1"/>
                </a:solidFill>
                <a:latin typeface="+mj-lt"/>
              </a:defRPr>
            </a:lvl3pPr>
            <a:lvl4pPr>
              <a:defRPr sz="3200" b="1" i="0" baseline="0">
                <a:solidFill>
                  <a:schemeClr val="tx1"/>
                </a:solidFill>
                <a:latin typeface="+mj-lt"/>
              </a:defRPr>
            </a:lvl4pPr>
            <a:lvl5pPr>
              <a:defRPr sz="3200" b="1" i="0" baseline="0">
                <a:solidFill>
                  <a:schemeClr val="tx1"/>
                </a:solidFill>
                <a:latin typeface="+mj-lt"/>
              </a:defRPr>
            </a:lvl5pPr>
          </a:lstStyle>
          <a:p>
            <a:pPr lvl="0"/>
            <a:r>
              <a:rPr lang="en-US"/>
              <a:t>Click to edit Master text styles</a:t>
            </a:r>
          </a:p>
        </p:txBody>
      </p:sp>
    </p:spTree>
    <p:extLst>
      <p:ext uri="{BB962C8B-B14F-4D97-AF65-F5344CB8AC3E}">
        <p14:creationId xmlns:p14="http://schemas.microsoft.com/office/powerpoint/2010/main" val="35080392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xmlns="" id="{F421D48C-A265-436A-AB8C-00A0BEB0DDB6}"/>
              </a:ext>
            </a:extLst>
          </p:cNvPr>
          <p:cNvSpPr/>
          <p:nvPr userDrawn="1"/>
        </p:nvSpPr>
        <p:spPr>
          <a:xfrm>
            <a:off x="16438880" y="0"/>
            <a:ext cx="1849120" cy="10287000"/>
          </a:xfrm>
          <a:prstGeom prst="rect">
            <a:avLst/>
          </a:prstGeom>
          <a:gradFill flip="none" rotWithShape="1">
            <a:gsLst>
              <a:gs pos="0">
                <a:srgbClr val="1C1B3D"/>
              </a:gs>
              <a:gs pos="86000">
                <a:srgbClr val="4F408E"/>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2" name="Picture Placeholder 11">
            <a:extLst>
              <a:ext uri="{FF2B5EF4-FFF2-40B4-BE49-F238E27FC236}">
                <a16:creationId xmlns:a16="http://schemas.microsoft.com/office/drawing/2014/main" xmlns="" id="{3BAC6D3C-E84D-4CA9-93C8-DAC945AE17F4}"/>
              </a:ext>
            </a:extLst>
          </p:cNvPr>
          <p:cNvSpPr>
            <a:spLocks noGrp="1"/>
          </p:cNvSpPr>
          <p:nvPr>
            <p:ph type="pic" sz="quarter" idx="10"/>
          </p:nvPr>
        </p:nvSpPr>
        <p:spPr>
          <a:xfrm>
            <a:off x="1455794" y="1595878"/>
            <a:ext cx="2984827" cy="3403600"/>
          </a:xfrm>
          <a:custGeom>
            <a:avLst/>
            <a:gdLst>
              <a:gd name="connsiteX0" fmla="*/ 1492414 w 2984827"/>
              <a:gd name="connsiteY0" fmla="*/ 0 h 3403600"/>
              <a:gd name="connsiteX1" fmla="*/ 2984827 w 2984827"/>
              <a:gd name="connsiteY1" fmla="*/ 746207 h 3403600"/>
              <a:gd name="connsiteX2" fmla="*/ 2984827 w 2984827"/>
              <a:gd name="connsiteY2" fmla="*/ 2657393 h 3403600"/>
              <a:gd name="connsiteX3" fmla="*/ 1492414 w 2984827"/>
              <a:gd name="connsiteY3" fmla="*/ 3403600 h 3403600"/>
              <a:gd name="connsiteX4" fmla="*/ 0 w 2984827"/>
              <a:gd name="connsiteY4" fmla="*/ 2657393 h 3403600"/>
              <a:gd name="connsiteX5" fmla="*/ 0 w 2984827"/>
              <a:gd name="connsiteY5" fmla="*/ 746207 h 340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84827" h="3403600">
                <a:moveTo>
                  <a:pt x="1492414" y="0"/>
                </a:moveTo>
                <a:lnTo>
                  <a:pt x="2984827" y="746207"/>
                </a:lnTo>
                <a:lnTo>
                  <a:pt x="2984827" y="2657393"/>
                </a:lnTo>
                <a:lnTo>
                  <a:pt x="1492414" y="3403600"/>
                </a:lnTo>
                <a:lnTo>
                  <a:pt x="0" y="2657393"/>
                </a:lnTo>
                <a:lnTo>
                  <a:pt x="0" y="746207"/>
                </a:lnTo>
                <a:close/>
              </a:path>
            </a:pathLst>
          </a:custGeom>
          <a:pattFill prst="pct5">
            <a:fgClr>
              <a:schemeClr val="accent1"/>
            </a:fgClr>
            <a:bgClr>
              <a:schemeClr val="bg1"/>
            </a:bgClr>
          </a:pattFill>
          <a:effectLst>
            <a:outerShdw blurRad="50800" dist="38100" dir="5400000" algn="t" rotWithShape="0">
              <a:prstClr val="black">
                <a:alpha val="25000"/>
              </a:prstClr>
            </a:outerShdw>
          </a:effectLst>
        </p:spPr>
        <p:txBody>
          <a:bodyPr wrap="square">
            <a:noAutofit/>
          </a:bodyPr>
          <a:lstStyle>
            <a:lvl1pPr>
              <a:defRPr sz="2100">
                <a:latin typeface="Arial" panose="020B0604020202020204" pitchFamily="34" charset="0"/>
                <a:cs typeface="Arial" panose="020B0604020202020204" pitchFamily="34" charset="0"/>
              </a:defRPr>
            </a:lvl1pPr>
          </a:lstStyle>
          <a:p>
            <a:r>
              <a:rPr lang="en-US"/>
              <a:t>Click icon to add picture</a:t>
            </a:r>
          </a:p>
        </p:txBody>
      </p:sp>
      <p:sp>
        <p:nvSpPr>
          <p:cNvPr id="13" name="Picture Placeholder 12">
            <a:extLst>
              <a:ext uri="{FF2B5EF4-FFF2-40B4-BE49-F238E27FC236}">
                <a16:creationId xmlns:a16="http://schemas.microsoft.com/office/drawing/2014/main" xmlns="" id="{12797CA5-F8A6-40C1-B2AC-FEE48B1F3532}"/>
              </a:ext>
            </a:extLst>
          </p:cNvPr>
          <p:cNvSpPr>
            <a:spLocks noGrp="1"/>
          </p:cNvSpPr>
          <p:nvPr>
            <p:ph type="pic" sz="quarter" idx="11"/>
          </p:nvPr>
        </p:nvSpPr>
        <p:spPr>
          <a:xfrm>
            <a:off x="2848959" y="5486885"/>
            <a:ext cx="2984827" cy="3403600"/>
          </a:xfrm>
          <a:custGeom>
            <a:avLst/>
            <a:gdLst>
              <a:gd name="connsiteX0" fmla="*/ 1492414 w 2984827"/>
              <a:gd name="connsiteY0" fmla="*/ 0 h 3403600"/>
              <a:gd name="connsiteX1" fmla="*/ 2984827 w 2984827"/>
              <a:gd name="connsiteY1" fmla="*/ 746207 h 3403600"/>
              <a:gd name="connsiteX2" fmla="*/ 2984827 w 2984827"/>
              <a:gd name="connsiteY2" fmla="*/ 2657393 h 3403600"/>
              <a:gd name="connsiteX3" fmla="*/ 1492414 w 2984827"/>
              <a:gd name="connsiteY3" fmla="*/ 3403600 h 3403600"/>
              <a:gd name="connsiteX4" fmla="*/ 0 w 2984827"/>
              <a:gd name="connsiteY4" fmla="*/ 2657393 h 3403600"/>
              <a:gd name="connsiteX5" fmla="*/ 0 w 2984827"/>
              <a:gd name="connsiteY5" fmla="*/ 746207 h 340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84827" h="3403600">
                <a:moveTo>
                  <a:pt x="1492414" y="0"/>
                </a:moveTo>
                <a:lnTo>
                  <a:pt x="2984827" y="746207"/>
                </a:lnTo>
                <a:lnTo>
                  <a:pt x="2984827" y="2657393"/>
                </a:lnTo>
                <a:lnTo>
                  <a:pt x="1492414" y="3403600"/>
                </a:lnTo>
                <a:lnTo>
                  <a:pt x="0" y="2657393"/>
                </a:lnTo>
                <a:lnTo>
                  <a:pt x="0" y="746207"/>
                </a:lnTo>
                <a:close/>
              </a:path>
            </a:pathLst>
          </a:custGeom>
          <a:pattFill prst="pct5">
            <a:fgClr>
              <a:schemeClr val="accent1"/>
            </a:fgClr>
            <a:bgClr>
              <a:schemeClr val="bg1"/>
            </a:bgClr>
          </a:pattFill>
          <a:effectLst>
            <a:outerShdw blurRad="50800" dist="38100" dir="5400000" algn="t" rotWithShape="0">
              <a:prstClr val="black">
                <a:alpha val="25000"/>
              </a:prstClr>
            </a:outerShdw>
          </a:effectLst>
        </p:spPr>
        <p:txBody>
          <a:bodyPr wrap="square">
            <a:noAutofit/>
          </a:bodyPr>
          <a:lstStyle>
            <a:lvl1pPr>
              <a:defRPr sz="2100">
                <a:latin typeface="Arial" panose="020B0604020202020204" pitchFamily="34" charset="0"/>
                <a:cs typeface="Arial" panose="020B0604020202020204" pitchFamily="34" charset="0"/>
              </a:defRPr>
            </a:lvl1pPr>
          </a:lstStyle>
          <a:p>
            <a:r>
              <a:rPr lang="en-US"/>
              <a:t>Click icon to add picture</a:t>
            </a:r>
          </a:p>
        </p:txBody>
      </p:sp>
      <p:sp>
        <p:nvSpPr>
          <p:cNvPr id="14" name="Picture Placeholder 13">
            <a:extLst>
              <a:ext uri="{FF2B5EF4-FFF2-40B4-BE49-F238E27FC236}">
                <a16:creationId xmlns:a16="http://schemas.microsoft.com/office/drawing/2014/main" xmlns="" id="{CE72BFCE-418E-4F05-9BD7-689E5A8F422B}"/>
              </a:ext>
            </a:extLst>
          </p:cNvPr>
          <p:cNvSpPr>
            <a:spLocks noGrp="1"/>
          </p:cNvSpPr>
          <p:nvPr>
            <p:ph type="pic" sz="quarter" idx="12"/>
          </p:nvPr>
        </p:nvSpPr>
        <p:spPr>
          <a:xfrm>
            <a:off x="8288526" y="1591427"/>
            <a:ext cx="2984827" cy="3403600"/>
          </a:xfrm>
          <a:custGeom>
            <a:avLst/>
            <a:gdLst>
              <a:gd name="connsiteX0" fmla="*/ 1492414 w 2984827"/>
              <a:gd name="connsiteY0" fmla="*/ 0 h 3403600"/>
              <a:gd name="connsiteX1" fmla="*/ 2984827 w 2984827"/>
              <a:gd name="connsiteY1" fmla="*/ 746207 h 3403600"/>
              <a:gd name="connsiteX2" fmla="*/ 2984827 w 2984827"/>
              <a:gd name="connsiteY2" fmla="*/ 2657393 h 3403600"/>
              <a:gd name="connsiteX3" fmla="*/ 1492414 w 2984827"/>
              <a:gd name="connsiteY3" fmla="*/ 3403600 h 3403600"/>
              <a:gd name="connsiteX4" fmla="*/ 0 w 2984827"/>
              <a:gd name="connsiteY4" fmla="*/ 2657393 h 3403600"/>
              <a:gd name="connsiteX5" fmla="*/ 0 w 2984827"/>
              <a:gd name="connsiteY5" fmla="*/ 746207 h 340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84827" h="3403600">
                <a:moveTo>
                  <a:pt x="1492414" y="0"/>
                </a:moveTo>
                <a:lnTo>
                  <a:pt x="2984827" y="746207"/>
                </a:lnTo>
                <a:lnTo>
                  <a:pt x="2984827" y="2657393"/>
                </a:lnTo>
                <a:lnTo>
                  <a:pt x="1492414" y="3403600"/>
                </a:lnTo>
                <a:lnTo>
                  <a:pt x="0" y="2657393"/>
                </a:lnTo>
                <a:lnTo>
                  <a:pt x="0" y="746207"/>
                </a:lnTo>
                <a:close/>
              </a:path>
            </a:pathLst>
          </a:custGeom>
          <a:pattFill prst="pct5">
            <a:fgClr>
              <a:schemeClr val="accent1"/>
            </a:fgClr>
            <a:bgClr>
              <a:schemeClr val="bg1"/>
            </a:bgClr>
          </a:pattFill>
          <a:effectLst>
            <a:outerShdw blurRad="50800" dist="38100" dir="5400000" algn="t" rotWithShape="0">
              <a:prstClr val="black">
                <a:alpha val="25000"/>
              </a:prstClr>
            </a:outerShdw>
          </a:effectLst>
        </p:spPr>
        <p:txBody>
          <a:bodyPr wrap="square">
            <a:noAutofit/>
          </a:bodyPr>
          <a:lstStyle>
            <a:lvl1pPr>
              <a:defRPr sz="2100">
                <a:latin typeface="Arial" panose="020B0604020202020204" pitchFamily="34" charset="0"/>
                <a:cs typeface="Arial" panose="020B0604020202020204" pitchFamily="34" charset="0"/>
              </a:defRPr>
            </a:lvl1pPr>
          </a:lstStyle>
          <a:p>
            <a:r>
              <a:rPr lang="en-US"/>
              <a:t>Click icon to add picture</a:t>
            </a:r>
          </a:p>
        </p:txBody>
      </p:sp>
      <p:sp>
        <p:nvSpPr>
          <p:cNvPr id="15" name="Picture Placeholder 14">
            <a:extLst>
              <a:ext uri="{FF2B5EF4-FFF2-40B4-BE49-F238E27FC236}">
                <a16:creationId xmlns:a16="http://schemas.microsoft.com/office/drawing/2014/main" xmlns="" id="{80800FAD-C06B-4243-9286-A4B82CFBC838}"/>
              </a:ext>
            </a:extLst>
          </p:cNvPr>
          <p:cNvSpPr>
            <a:spLocks noGrp="1"/>
          </p:cNvSpPr>
          <p:nvPr>
            <p:ph type="pic" sz="quarter" idx="13"/>
          </p:nvPr>
        </p:nvSpPr>
        <p:spPr>
          <a:xfrm>
            <a:off x="9780939" y="5501827"/>
            <a:ext cx="2984827" cy="3403600"/>
          </a:xfrm>
          <a:custGeom>
            <a:avLst/>
            <a:gdLst>
              <a:gd name="connsiteX0" fmla="*/ 1492414 w 2984827"/>
              <a:gd name="connsiteY0" fmla="*/ 0 h 3403600"/>
              <a:gd name="connsiteX1" fmla="*/ 2984827 w 2984827"/>
              <a:gd name="connsiteY1" fmla="*/ 746207 h 3403600"/>
              <a:gd name="connsiteX2" fmla="*/ 2984827 w 2984827"/>
              <a:gd name="connsiteY2" fmla="*/ 2657393 h 3403600"/>
              <a:gd name="connsiteX3" fmla="*/ 1492414 w 2984827"/>
              <a:gd name="connsiteY3" fmla="*/ 3403600 h 3403600"/>
              <a:gd name="connsiteX4" fmla="*/ 0 w 2984827"/>
              <a:gd name="connsiteY4" fmla="*/ 2657393 h 3403600"/>
              <a:gd name="connsiteX5" fmla="*/ 0 w 2984827"/>
              <a:gd name="connsiteY5" fmla="*/ 746207 h 340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84827" h="3403600">
                <a:moveTo>
                  <a:pt x="1492414" y="0"/>
                </a:moveTo>
                <a:lnTo>
                  <a:pt x="2984827" y="746207"/>
                </a:lnTo>
                <a:lnTo>
                  <a:pt x="2984827" y="2657393"/>
                </a:lnTo>
                <a:lnTo>
                  <a:pt x="1492414" y="3403600"/>
                </a:lnTo>
                <a:lnTo>
                  <a:pt x="0" y="2657393"/>
                </a:lnTo>
                <a:lnTo>
                  <a:pt x="0" y="746207"/>
                </a:lnTo>
                <a:close/>
              </a:path>
            </a:pathLst>
          </a:custGeom>
          <a:pattFill prst="pct5">
            <a:fgClr>
              <a:schemeClr val="accent1"/>
            </a:fgClr>
            <a:bgClr>
              <a:schemeClr val="bg1"/>
            </a:bgClr>
          </a:pattFill>
          <a:effectLst>
            <a:outerShdw blurRad="50800" dist="38100" dir="5400000" algn="t" rotWithShape="0">
              <a:prstClr val="black">
                <a:alpha val="25000"/>
              </a:prstClr>
            </a:outerShdw>
          </a:effectLst>
        </p:spPr>
        <p:txBody>
          <a:bodyPr wrap="square">
            <a:noAutofit/>
          </a:bodyPr>
          <a:lstStyle>
            <a:lvl1pPr>
              <a:defRPr sz="2100">
                <a:latin typeface="Arial" panose="020B0604020202020204" pitchFamily="34" charset="0"/>
                <a:cs typeface="Arial" panose="020B0604020202020204" pitchFamily="34" charset="0"/>
              </a:defRPr>
            </a:lvl1pPr>
          </a:lstStyle>
          <a:p>
            <a:r>
              <a:rPr lang="en-US"/>
              <a:t>Click icon to add picture</a:t>
            </a:r>
          </a:p>
        </p:txBody>
      </p:sp>
      <p:sp>
        <p:nvSpPr>
          <p:cNvPr id="21" name="Oval 20">
            <a:extLst>
              <a:ext uri="{FF2B5EF4-FFF2-40B4-BE49-F238E27FC236}">
                <a16:creationId xmlns:a16="http://schemas.microsoft.com/office/drawing/2014/main" xmlns="" id="{6114F663-61C0-40B3-B129-0DE3518C4006}"/>
              </a:ext>
            </a:extLst>
          </p:cNvPr>
          <p:cNvSpPr/>
          <p:nvPr userDrawn="1"/>
        </p:nvSpPr>
        <p:spPr>
          <a:xfrm>
            <a:off x="327399" y="9276775"/>
            <a:ext cx="681682" cy="681682"/>
          </a:xfrm>
          <a:prstGeom prst="ellipse">
            <a:avLst/>
          </a:prstGeom>
          <a:solidFill>
            <a:schemeClr val="bg1"/>
          </a:solidFill>
          <a:ln w="381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2" name="Slide Number Placeholder 5">
            <a:extLst>
              <a:ext uri="{FF2B5EF4-FFF2-40B4-BE49-F238E27FC236}">
                <a16:creationId xmlns:a16="http://schemas.microsoft.com/office/drawing/2014/main" xmlns="" id="{91DCCFB0-B655-4E86-B6E9-6664DB1815D8}"/>
              </a:ext>
            </a:extLst>
          </p:cNvPr>
          <p:cNvSpPr>
            <a:spLocks noGrp="1"/>
          </p:cNvSpPr>
          <p:nvPr>
            <p:ph type="sldNum" sz="quarter" idx="4"/>
          </p:nvPr>
        </p:nvSpPr>
        <p:spPr>
          <a:xfrm>
            <a:off x="327400" y="9279206"/>
            <a:ext cx="681681" cy="679251"/>
          </a:xfrm>
          <a:prstGeom prst="rect">
            <a:avLst/>
          </a:prstGeom>
        </p:spPr>
        <p:txBody>
          <a:bodyPr vert="horz" lIns="91440" tIns="45720" rIns="91440" bIns="45720" rtlCol="0" anchor="ctr"/>
          <a:lstStyle>
            <a:lvl1pPr algn="ctr">
              <a:defRPr sz="1600">
                <a:solidFill>
                  <a:schemeClr val="tx1">
                    <a:lumMod val="65000"/>
                    <a:lumOff val="35000"/>
                  </a:schemeClr>
                </a:solidFill>
                <a:latin typeface="Arial" panose="020B0604020202020204" pitchFamily="34" charset="0"/>
                <a:ea typeface="Arial" panose="020B0604020202020204" pitchFamily="34" charset="0"/>
                <a:cs typeface="Arial" panose="020B0604020202020204" pitchFamily="34" charset="0"/>
              </a:defRPr>
            </a:lvl1pPr>
          </a:lstStyle>
          <a:p>
            <a:fld id="{BC64674B-0CCF-4531-A68C-815F17BC8CC8}" type="slidenum">
              <a:rPr lang="en-US" smtClean="0"/>
              <a:pPr/>
              <a:t>‹#›</a:t>
            </a:fld>
            <a:endParaRPr lang="en-US"/>
          </a:p>
        </p:txBody>
      </p:sp>
      <p:pic>
        <p:nvPicPr>
          <p:cNvPr id="10" name="Picture 9">
            <a:extLst>
              <a:ext uri="{FF2B5EF4-FFF2-40B4-BE49-F238E27FC236}">
                <a16:creationId xmlns:a16="http://schemas.microsoft.com/office/drawing/2014/main" xmlns="" id="{36102B73-770B-DE4A-9999-C7152BBC3226}"/>
              </a:ext>
            </a:extLst>
          </p:cNvPr>
          <p:cNvPicPr>
            <a:picLocks noChangeAspect="1"/>
          </p:cNvPicPr>
          <p:nvPr userDrawn="1"/>
        </p:nvPicPr>
        <p:blipFill>
          <a:blip r:embed="rId2"/>
          <a:stretch>
            <a:fillRect/>
          </a:stretch>
        </p:blipFill>
        <p:spPr>
          <a:xfrm>
            <a:off x="16849825" y="498844"/>
            <a:ext cx="1089732" cy="782936"/>
          </a:xfrm>
          <a:prstGeom prst="rect">
            <a:avLst/>
          </a:prstGeom>
        </p:spPr>
      </p:pic>
      <p:sp>
        <p:nvSpPr>
          <p:cNvPr id="25" name="Text Placeholder 2">
            <a:extLst>
              <a:ext uri="{FF2B5EF4-FFF2-40B4-BE49-F238E27FC236}">
                <a16:creationId xmlns:a16="http://schemas.microsoft.com/office/drawing/2014/main" xmlns="" id="{6B59C014-6AA4-014B-B826-5C179E9CAB64}"/>
              </a:ext>
            </a:extLst>
          </p:cNvPr>
          <p:cNvSpPr>
            <a:spLocks noGrp="1"/>
          </p:cNvSpPr>
          <p:nvPr>
            <p:ph type="body" sz="quarter" idx="14"/>
          </p:nvPr>
        </p:nvSpPr>
        <p:spPr>
          <a:xfrm>
            <a:off x="6084430" y="6907302"/>
            <a:ext cx="3171825" cy="1195386"/>
          </a:xfrm>
        </p:spPr>
        <p:txBody>
          <a:bodyPr>
            <a:normAutofit/>
          </a:bodyPr>
          <a:lstStyle>
            <a:lvl1pPr marL="0" indent="0" algn="ctr">
              <a:buFontTx/>
              <a:buNone/>
              <a:defRPr sz="1700" baseline="0">
                <a:solidFill>
                  <a:schemeClr val="bg1">
                    <a:lumMod val="50000"/>
                  </a:schemeClr>
                </a:solidFill>
              </a:defRPr>
            </a:lvl1pPr>
            <a:lvl2pPr marL="685808" indent="0" algn="ctr">
              <a:buFontTx/>
              <a:buNone/>
              <a:defRPr sz="1700" baseline="0">
                <a:solidFill>
                  <a:schemeClr val="bg1">
                    <a:lumMod val="50000"/>
                  </a:schemeClr>
                </a:solidFill>
              </a:defRPr>
            </a:lvl2pPr>
            <a:lvl3pPr marL="1371616" indent="0" algn="ctr">
              <a:buFontTx/>
              <a:buNone/>
              <a:defRPr sz="1700" baseline="0">
                <a:solidFill>
                  <a:schemeClr val="bg1">
                    <a:lumMod val="50000"/>
                  </a:schemeClr>
                </a:solidFill>
              </a:defRPr>
            </a:lvl3pPr>
            <a:lvl4pPr marL="2057425" indent="0" algn="ctr">
              <a:buFontTx/>
              <a:buNone/>
              <a:defRPr sz="1700" baseline="0">
                <a:solidFill>
                  <a:schemeClr val="bg1">
                    <a:lumMod val="50000"/>
                  </a:schemeClr>
                </a:solidFill>
              </a:defRPr>
            </a:lvl4pPr>
            <a:lvl5pPr marL="2743234" indent="0" algn="ctr">
              <a:buFontTx/>
              <a:buNone/>
              <a:defRPr sz="1700" baseline="0">
                <a:solidFill>
                  <a:schemeClr val="bg1">
                    <a:lumMod val="50000"/>
                  </a:schemeClr>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xmlns="" id="{A51BDC24-0424-D641-9F07-EBE3F0B1CBFD}"/>
              </a:ext>
            </a:extLst>
          </p:cNvPr>
          <p:cNvSpPr>
            <a:spLocks noGrp="1"/>
          </p:cNvSpPr>
          <p:nvPr>
            <p:ph type="body" sz="quarter" idx="15" hasCustomPrompt="1"/>
          </p:nvPr>
        </p:nvSpPr>
        <p:spPr>
          <a:xfrm>
            <a:off x="6084430" y="6389027"/>
            <a:ext cx="3171825" cy="482852"/>
          </a:xfrm>
        </p:spPr>
        <p:txBody>
          <a:bodyPr>
            <a:noAutofit/>
          </a:bodyPr>
          <a:lstStyle>
            <a:lvl1pPr marL="0" indent="0" algn="ctr">
              <a:lnSpc>
                <a:spcPct val="110000"/>
              </a:lnSpc>
              <a:buFontTx/>
              <a:buNone/>
              <a:defRPr sz="2000" b="1" i="0" baseline="0">
                <a:solidFill>
                  <a:schemeClr val="tx1"/>
                </a:solidFill>
                <a:latin typeface="+mj-lt"/>
              </a:defRPr>
            </a:lvl1pPr>
            <a:lvl2pPr>
              <a:defRPr sz="3200" b="1" i="0" baseline="0">
                <a:solidFill>
                  <a:schemeClr val="tx1"/>
                </a:solidFill>
                <a:latin typeface="+mj-lt"/>
              </a:defRPr>
            </a:lvl2pPr>
            <a:lvl3pPr>
              <a:defRPr sz="3200" b="1" i="0" baseline="0">
                <a:solidFill>
                  <a:schemeClr val="tx1"/>
                </a:solidFill>
                <a:latin typeface="+mj-lt"/>
              </a:defRPr>
            </a:lvl3pPr>
            <a:lvl4pPr>
              <a:defRPr sz="3200" b="1" i="0" baseline="0">
                <a:solidFill>
                  <a:schemeClr val="tx1"/>
                </a:solidFill>
                <a:latin typeface="+mj-lt"/>
              </a:defRPr>
            </a:lvl4pPr>
            <a:lvl5pPr>
              <a:defRPr sz="3200" b="1" i="0" baseline="0">
                <a:solidFill>
                  <a:schemeClr val="tx1"/>
                </a:solidFill>
                <a:latin typeface="+mj-lt"/>
              </a:defRPr>
            </a:lvl5pPr>
          </a:lstStyle>
          <a:p>
            <a:pPr lvl="0"/>
            <a:r>
              <a:rPr lang="en-US" dirty="0"/>
              <a:t>EDIT MASTER TEXT</a:t>
            </a:r>
          </a:p>
        </p:txBody>
      </p:sp>
      <p:sp>
        <p:nvSpPr>
          <p:cNvPr id="32" name="Text Placeholder 2">
            <a:extLst>
              <a:ext uri="{FF2B5EF4-FFF2-40B4-BE49-F238E27FC236}">
                <a16:creationId xmlns:a16="http://schemas.microsoft.com/office/drawing/2014/main" xmlns="" id="{83994F0A-B2D0-1E4B-91CA-ACC696F348C0}"/>
              </a:ext>
            </a:extLst>
          </p:cNvPr>
          <p:cNvSpPr>
            <a:spLocks noGrp="1"/>
          </p:cNvSpPr>
          <p:nvPr>
            <p:ph type="body" sz="quarter" idx="20"/>
          </p:nvPr>
        </p:nvSpPr>
        <p:spPr>
          <a:xfrm>
            <a:off x="13016410" y="6907302"/>
            <a:ext cx="3171825" cy="1195386"/>
          </a:xfrm>
        </p:spPr>
        <p:txBody>
          <a:bodyPr>
            <a:normAutofit/>
          </a:bodyPr>
          <a:lstStyle>
            <a:lvl1pPr marL="0" indent="0" algn="ctr">
              <a:buFontTx/>
              <a:buNone/>
              <a:defRPr sz="1700" baseline="0">
                <a:solidFill>
                  <a:schemeClr val="bg1">
                    <a:lumMod val="50000"/>
                  </a:schemeClr>
                </a:solidFill>
              </a:defRPr>
            </a:lvl1pPr>
            <a:lvl2pPr marL="685808" indent="0" algn="ctr">
              <a:buFontTx/>
              <a:buNone/>
              <a:defRPr sz="1700" baseline="0">
                <a:solidFill>
                  <a:schemeClr val="bg1">
                    <a:lumMod val="50000"/>
                  </a:schemeClr>
                </a:solidFill>
              </a:defRPr>
            </a:lvl2pPr>
            <a:lvl3pPr marL="1371616" indent="0" algn="ctr">
              <a:buFontTx/>
              <a:buNone/>
              <a:defRPr sz="1700" baseline="0">
                <a:solidFill>
                  <a:schemeClr val="bg1">
                    <a:lumMod val="50000"/>
                  </a:schemeClr>
                </a:solidFill>
              </a:defRPr>
            </a:lvl3pPr>
            <a:lvl4pPr marL="2057425" indent="0" algn="ctr">
              <a:buFontTx/>
              <a:buNone/>
              <a:defRPr sz="1700" baseline="0">
                <a:solidFill>
                  <a:schemeClr val="bg1">
                    <a:lumMod val="50000"/>
                  </a:schemeClr>
                </a:solidFill>
              </a:defRPr>
            </a:lvl4pPr>
            <a:lvl5pPr marL="2743234" indent="0" algn="ctr">
              <a:buFontTx/>
              <a:buNone/>
              <a:defRPr sz="1700" baseline="0">
                <a:solidFill>
                  <a:schemeClr val="bg1">
                    <a:lumMod val="50000"/>
                  </a:schemeClr>
                </a:solidFill>
              </a:defRPr>
            </a:lvl5pPr>
          </a:lstStyle>
          <a:p>
            <a:pPr lvl="0"/>
            <a:r>
              <a:rPr lang="en-US"/>
              <a:t>Click to edit Master text styles</a:t>
            </a:r>
          </a:p>
        </p:txBody>
      </p:sp>
      <p:sp>
        <p:nvSpPr>
          <p:cNvPr id="33" name="Text Placeholder 4">
            <a:extLst>
              <a:ext uri="{FF2B5EF4-FFF2-40B4-BE49-F238E27FC236}">
                <a16:creationId xmlns:a16="http://schemas.microsoft.com/office/drawing/2014/main" xmlns="" id="{593101C9-899B-1143-8EBA-D690648F231D}"/>
              </a:ext>
            </a:extLst>
          </p:cNvPr>
          <p:cNvSpPr>
            <a:spLocks noGrp="1"/>
          </p:cNvSpPr>
          <p:nvPr>
            <p:ph type="body" sz="quarter" idx="21" hasCustomPrompt="1"/>
          </p:nvPr>
        </p:nvSpPr>
        <p:spPr>
          <a:xfrm>
            <a:off x="13016410" y="6389027"/>
            <a:ext cx="3171825" cy="482852"/>
          </a:xfrm>
        </p:spPr>
        <p:txBody>
          <a:bodyPr>
            <a:noAutofit/>
          </a:bodyPr>
          <a:lstStyle>
            <a:lvl1pPr marL="0" indent="0" algn="ctr">
              <a:lnSpc>
                <a:spcPct val="110000"/>
              </a:lnSpc>
              <a:buFontTx/>
              <a:buNone/>
              <a:defRPr sz="2000" b="1" i="0" baseline="0">
                <a:solidFill>
                  <a:schemeClr val="tx1"/>
                </a:solidFill>
                <a:latin typeface="+mj-lt"/>
              </a:defRPr>
            </a:lvl1pPr>
            <a:lvl2pPr>
              <a:defRPr sz="3200" b="1" i="0" baseline="0">
                <a:solidFill>
                  <a:schemeClr val="tx1"/>
                </a:solidFill>
                <a:latin typeface="+mj-lt"/>
              </a:defRPr>
            </a:lvl2pPr>
            <a:lvl3pPr>
              <a:defRPr sz="3200" b="1" i="0" baseline="0">
                <a:solidFill>
                  <a:schemeClr val="tx1"/>
                </a:solidFill>
                <a:latin typeface="+mj-lt"/>
              </a:defRPr>
            </a:lvl3pPr>
            <a:lvl4pPr>
              <a:defRPr sz="3200" b="1" i="0" baseline="0">
                <a:solidFill>
                  <a:schemeClr val="tx1"/>
                </a:solidFill>
                <a:latin typeface="+mj-lt"/>
              </a:defRPr>
            </a:lvl4pPr>
            <a:lvl5pPr>
              <a:defRPr sz="3200" b="1" i="0" baseline="0">
                <a:solidFill>
                  <a:schemeClr val="tx1"/>
                </a:solidFill>
                <a:latin typeface="+mj-lt"/>
              </a:defRPr>
            </a:lvl5pPr>
          </a:lstStyle>
          <a:p>
            <a:pPr lvl="0"/>
            <a:r>
              <a:rPr lang="en-US" dirty="0"/>
              <a:t>EDIT MASTER TEXT</a:t>
            </a:r>
          </a:p>
        </p:txBody>
      </p:sp>
      <p:sp>
        <p:nvSpPr>
          <p:cNvPr id="34" name="Text Placeholder 2">
            <a:extLst>
              <a:ext uri="{FF2B5EF4-FFF2-40B4-BE49-F238E27FC236}">
                <a16:creationId xmlns:a16="http://schemas.microsoft.com/office/drawing/2014/main" xmlns="" id="{E5D5E12F-E0C7-A645-BD3B-439A66844C30}"/>
              </a:ext>
            </a:extLst>
          </p:cNvPr>
          <p:cNvSpPr>
            <a:spLocks noGrp="1"/>
          </p:cNvSpPr>
          <p:nvPr>
            <p:ph type="body" sz="quarter" idx="22"/>
          </p:nvPr>
        </p:nvSpPr>
        <p:spPr>
          <a:xfrm>
            <a:off x="4691266" y="2983234"/>
            <a:ext cx="3171825" cy="1195386"/>
          </a:xfrm>
        </p:spPr>
        <p:txBody>
          <a:bodyPr>
            <a:normAutofit/>
          </a:bodyPr>
          <a:lstStyle>
            <a:lvl1pPr marL="0" indent="0" algn="ctr">
              <a:buFontTx/>
              <a:buNone/>
              <a:defRPr sz="1700" baseline="0">
                <a:solidFill>
                  <a:schemeClr val="bg1">
                    <a:lumMod val="50000"/>
                  </a:schemeClr>
                </a:solidFill>
              </a:defRPr>
            </a:lvl1pPr>
            <a:lvl2pPr marL="685808" indent="0" algn="ctr">
              <a:buFontTx/>
              <a:buNone/>
              <a:defRPr sz="1700" baseline="0">
                <a:solidFill>
                  <a:schemeClr val="bg1">
                    <a:lumMod val="50000"/>
                  </a:schemeClr>
                </a:solidFill>
              </a:defRPr>
            </a:lvl2pPr>
            <a:lvl3pPr marL="1371616" indent="0" algn="ctr">
              <a:buFontTx/>
              <a:buNone/>
              <a:defRPr sz="1700" baseline="0">
                <a:solidFill>
                  <a:schemeClr val="bg1">
                    <a:lumMod val="50000"/>
                  </a:schemeClr>
                </a:solidFill>
              </a:defRPr>
            </a:lvl3pPr>
            <a:lvl4pPr marL="2057425" indent="0" algn="ctr">
              <a:buFontTx/>
              <a:buNone/>
              <a:defRPr sz="1700" baseline="0">
                <a:solidFill>
                  <a:schemeClr val="bg1">
                    <a:lumMod val="50000"/>
                  </a:schemeClr>
                </a:solidFill>
              </a:defRPr>
            </a:lvl4pPr>
            <a:lvl5pPr marL="2743234" indent="0" algn="ctr">
              <a:buFontTx/>
              <a:buNone/>
              <a:defRPr sz="1700" baseline="0">
                <a:solidFill>
                  <a:schemeClr val="bg1">
                    <a:lumMod val="50000"/>
                  </a:schemeClr>
                </a:solidFill>
              </a:defRPr>
            </a:lvl5pPr>
          </a:lstStyle>
          <a:p>
            <a:pPr lvl="0"/>
            <a:r>
              <a:rPr lang="en-US"/>
              <a:t>Click to edit Master text styles</a:t>
            </a:r>
          </a:p>
        </p:txBody>
      </p:sp>
      <p:sp>
        <p:nvSpPr>
          <p:cNvPr id="35" name="Text Placeholder 4">
            <a:extLst>
              <a:ext uri="{FF2B5EF4-FFF2-40B4-BE49-F238E27FC236}">
                <a16:creationId xmlns:a16="http://schemas.microsoft.com/office/drawing/2014/main" xmlns="" id="{F2F18EA3-69D1-634F-9A5B-89D107FC7D50}"/>
              </a:ext>
            </a:extLst>
          </p:cNvPr>
          <p:cNvSpPr>
            <a:spLocks noGrp="1"/>
          </p:cNvSpPr>
          <p:nvPr>
            <p:ph type="body" sz="quarter" idx="23" hasCustomPrompt="1"/>
          </p:nvPr>
        </p:nvSpPr>
        <p:spPr>
          <a:xfrm>
            <a:off x="4691266" y="2464959"/>
            <a:ext cx="3171825" cy="482852"/>
          </a:xfrm>
        </p:spPr>
        <p:txBody>
          <a:bodyPr>
            <a:noAutofit/>
          </a:bodyPr>
          <a:lstStyle>
            <a:lvl1pPr marL="0" indent="0" algn="ctr">
              <a:lnSpc>
                <a:spcPct val="110000"/>
              </a:lnSpc>
              <a:buFontTx/>
              <a:buNone/>
              <a:defRPr sz="2000" b="1" i="0" baseline="0">
                <a:solidFill>
                  <a:schemeClr val="tx1"/>
                </a:solidFill>
                <a:latin typeface="+mj-lt"/>
              </a:defRPr>
            </a:lvl1pPr>
            <a:lvl2pPr>
              <a:defRPr sz="3200" b="1" i="0" baseline="0">
                <a:solidFill>
                  <a:schemeClr val="tx1"/>
                </a:solidFill>
                <a:latin typeface="+mj-lt"/>
              </a:defRPr>
            </a:lvl2pPr>
            <a:lvl3pPr>
              <a:defRPr sz="3200" b="1" i="0" baseline="0">
                <a:solidFill>
                  <a:schemeClr val="tx1"/>
                </a:solidFill>
                <a:latin typeface="+mj-lt"/>
              </a:defRPr>
            </a:lvl3pPr>
            <a:lvl4pPr>
              <a:defRPr sz="3200" b="1" i="0" baseline="0">
                <a:solidFill>
                  <a:schemeClr val="tx1"/>
                </a:solidFill>
                <a:latin typeface="+mj-lt"/>
              </a:defRPr>
            </a:lvl4pPr>
            <a:lvl5pPr>
              <a:defRPr sz="3200" b="1" i="0" baseline="0">
                <a:solidFill>
                  <a:schemeClr val="tx1"/>
                </a:solidFill>
                <a:latin typeface="+mj-lt"/>
              </a:defRPr>
            </a:lvl5pPr>
          </a:lstStyle>
          <a:p>
            <a:pPr lvl="0"/>
            <a:r>
              <a:rPr lang="en-US" dirty="0"/>
              <a:t>EDIT MASTER TEXT</a:t>
            </a:r>
          </a:p>
        </p:txBody>
      </p:sp>
      <p:sp>
        <p:nvSpPr>
          <p:cNvPr id="36" name="Text Placeholder 2">
            <a:extLst>
              <a:ext uri="{FF2B5EF4-FFF2-40B4-BE49-F238E27FC236}">
                <a16:creationId xmlns:a16="http://schemas.microsoft.com/office/drawing/2014/main" xmlns="" id="{589390A1-EBC8-5846-B56A-ECE1B02645A4}"/>
              </a:ext>
            </a:extLst>
          </p:cNvPr>
          <p:cNvSpPr>
            <a:spLocks noGrp="1"/>
          </p:cNvSpPr>
          <p:nvPr>
            <p:ph type="body" sz="quarter" idx="24"/>
          </p:nvPr>
        </p:nvSpPr>
        <p:spPr>
          <a:xfrm>
            <a:off x="11523998" y="2983234"/>
            <a:ext cx="3171825" cy="1195386"/>
          </a:xfrm>
        </p:spPr>
        <p:txBody>
          <a:bodyPr>
            <a:normAutofit/>
          </a:bodyPr>
          <a:lstStyle>
            <a:lvl1pPr marL="0" indent="0" algn="ctr">
              <a:buFontTx/>
              <a:buNone/>
              <a:defRPr sz="1700" baseline="0">
                <a:solidFill>
                  <a:schemeClr val="bg1">
                    <a:lumMod val="50000"/>
                  </a:schemeClr>
                </a:solidFill>
              </a:defRPr>
            </a:lvl1pPr>
            <a:lvl2pPr marL="685808" indent="0" algn="ctr">
              <a:buFontTx/>
              <a:buNone/>
              <a:defRPr sz="1700" baseline="0">
                <a:solidFill>
                  <a:schemeClr val="bg1">
                    <a:lumMod val="50000"/>
                  </a:schemeClr>
                </a:solidFill>
              </a:defRPr>
            </a:lvl2pPr>
            <a:lvl3pPr marL="1371616" indent="0" algn="ctr">
              <a:buFontTx/>
              <a:buNone/>
              <a:defRPr sz="1700" baseline="0">
                <a:solidFill>
                  <a:schemeClr val="bg1">
                    <a:lumMod val="50000"/>
                  </a:schemeClr>
                </a:solidFill>
              </a:defRPr>
            </a:lvl3pPr>
            <a:lvl4pPr marL="2057425" indent="0" algn="ctr">
              <a:buFontTx/>
              <a:buNone/>
              <a:defRPr sz="1700" baseline="0">
                <a:solidFill>
                  <a:schemeClr val="bg1">
                    <a:lumMod val="50000"/>
                  </a:schemeClr>
                </a:solidFill>
              </a:defRPr>
            </a:lvl4pPr>
            <a:lvl5pPr marL="2743234" indent="0" algn="ctr">
              <a:buFontTx/>
              <a:buNone/>
              <a:defRPr sz="1700" baseline="0">
                <a:solidFill>
                  <a:schemeClr val="bg1">
                    <a:lumMod val="50000"/>
                  </a:schemeClr>
                </a:solidFill>
              </a:defRPr>
            </a:lvl5pPr>
          </a:lstStyle>
          <a:p>
            <a:pPr lvl="0"/>
            <a:r>
              <a:rPr lang="en-US"/>
              <a:t>Click to edit Master text styles</a:t>
            </a:r>
          </a:p>
        </p:txBody>
      </p:sp>
      <p:sp>
        <p:nvSpPr>
          <p:cNvPr id="37" name="Text Placeholder 4">
            <a:extLst>
              <a:ext uri="{FF2B5EF4-FFF2-40B4-BE49-F238E27FC236}">
                <a16:creationId xmlns:a16="http://schemas.microsoft.com/office/drawing/2014/main" xmlns="" id="{9A669339-54B0-1D43-AF22-29EC6D5AE355}"/>
              </a:ext>
            </a:extLst>
          </p:cNvPr>
          <p:cNvSpPr>
            <a:spLocks noGrp="1"/>
          </p:cNvSpPr>
          <p:nvPr>
            <p:ph type="body" sz="quarter" idx="25" hasCustomPrompt="1"/>
          </p:nvPr>
        </p:nvSpPr>
        <p:spPr>
          <a:xfrm>
            <a:off x="11523998" y="2464959"/>
            <a:ext cx="3171825" cy="482852"/>
          </a:xfrm>
        </p:spPr>
        <p:txBody>
          <a:bodyPr>
            <a:noAutofit/>
          </a:bodyPr>
          <a:lstStyle>
            <a:lvl1pPr marL="0" indent="0" algn="ctr">
              <a:lnSpc>
                <a:spcPct val="110000"/>
              </a:lnSpc>
              <a:buFontTx/>
              <a:buNone/>
              <a:defRPr sz="2000" b="1" i="0" baseline="0">
                <a:solidFill>
                  <a:schemeClr val="tx1"/>
                </a:solidFill>
                <a:latin typeface="+mj-lt"/>
              </a:defRPr>
            </a:lvl1pPr>
            <a:lvl2pPr>
              <a:defRPr sz="3200" b="1" i="0" baseline="0">
                <a:solidFill>
                  <a:schemeClr val="tx1"/>
                </a:solidFill>
                <a:latin typeface="+mj-lt"/>
              </a:defRPr>
            </a:lvl2pPr>
            <a:lvl3pPr>
              <a:defRPr sz="3200" b="1" i="0" baseline="0">
                <a:solidFill>
                  <a:schemeClr val="tx1"/>
                </a:solidFill>
                <a:latin typeface="+mj-lt"/>
              </a:defRPr>
            </a:lvl3pPr>
            <a:lvl4pPr>
              <a:defRPr sz="3200" b="1" i="0" baseline="0">
                <a:solidFill>
                  <a:schemeClr val="tx1"/>
                </a:solidFill>
                <a:latin typeface="+mj-lt"/>
              </a:defRPr>
            </a:lvl4pPr>
            <a:lvl5pPr>
              <a:defRPr sz="3200" b="1" i="0" baseline="0">
                <a:solidFill>
                  <a:schemeClr val="tx1"/>
                </a:solidFill>
                <a:latin typeface="+mj-lt"/>
              </a:defRPr>
            </a:lvl5pPr>
          </a:lstStyle>
          <a:p>
            <a:pPr lvl="0"/>
            <a:r>
              <a:rPr lang="en-US" dirty="0"/>
              <a:t>EDIT MASTER TEXT</a:t>
            </a:r>
          </a:p>
        </p:txBody>
      </p:sp>
    </p:spTree>
    <p:extLst>
      <p:ext uri="{BB962C8B-B14F-4D97-AF65-F5344CB8AC3E}">
        <p14:creationId xmlns:p14="http://schemas.microsoft.com/office/powerpoint/2010/main" val="11866473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xmlns="" id="{2A7C3909-F2CE-4FFC-A552-075FF08F6AC2}"/>
              </a:ext>
            </a:extLst>
          </p:cNvPr>
          <p:cNvSpPr>
            <a:spLocks noGrp="1"/>
          </p:cNvSpPr>
          <p:nvPr>
            <p:ph type="pic" sz="quarter" idx="10"/>
          </p:nvPr>
        </p:nvSpPr>
        <p:spPr>
          <a:xfrm>
            <a:off x="1219200" y="2487190"/>
            <a:ext cx="2926080" cy="2926080"/>
          </a:xfrm>
          <a:prstGeom prst="ellipse">
            <a:avLst/>
          </a:prstGeom>
          <a:pattFill prst="pct5">
            <a:fgClr>
              <a:schemeClr val="accent1"/>
            </a:fgClr>
            <a:bgClr>
              <a:schemeClr val="bg1"/>
            </a:bgClr>
          </a:pattFill>
          <a:effectLst>
            <a:outerShdw blurRad="50800" dist="38100" dir="5400000" algn="t" rotWithShape="0">
              <a:prstClr val="black">
                <a:alpha val="25000"/>
              </a:prstClr>
            </a:outerShdw>
          </a:effectLst>
        </p:spPr>
        <p:txBody>
          <a:bodyPr>
            <a:normAutofit/>
          </a:bodyPr>
          <a:lstStyle>
            <a:lvl1pPr>
              <a:defRPr sz="2100">
                <a:latin typeface="Arial" panose="020B0604020202020204" pitchFamily="34" charset="0"/>
                <a:cs typeface="Arial" panose="020B0604020202020204" pitchFamily="34" charset="0"/>
              </a:defRPr>
            </a:lvl1pPr>
          </a:lstStyle>
          <a:p>
            <a:r>
              <a:rPr lang="en-US"/>
              <a:t>Click icon to add picture</a:t>
            </a:r>
          </a:p>
        </p:txBody>
      </p:sp>
      <p:sp>
        <p:nvSpPr>
          <p:cNvPr id="24" name="Picture Placeholder 4">
            <a:extLst>
              <a:ext uri="{FF2B5EF4-FFF2-40B4-BE49-F238E27FC236}">
                <a16:creationId xmlns:a16="http://schemas.microsoft.com/office/drawing/2014/main" xmlns="" id="{B29BB7E0-6B9A-433A-877F-C0094FBAD4F7}"/>
              </a:ext>
            </a:extLst>
          </p:cNvPr>
          <p:cNvSpPr>
            <a:spLocks noGrp="1"/>
          </p:cNvSpPr>
          <p:nvPr>
            <p:ph type="pic" sz="quarter" idx="11"/>
          </p:nvPr>
        </p:nvSpPr>
        <p:spPr>
          <a:xfrm>
            <a:off x="4450080" y="5003470"/>
            <a:ext cx="2926080" cy="2926080"/>
          </a:xfrm>
          <a:prstGeom prst="ellipse">
            <a:avLst/>
          </a:prstGeom>
          <a:pattFill prst="pct5">
            <a:fgClr>
              <a:schemeClr val="accent1"/>
            </a:fgClr>
            <a:bgClr>
              <a:schemeClr val="bg1"/>
            </a:bgClr>
          </a:pattFill>
          <a:effectLst>
            <a:outerShdw blurRad="50800" dist="38100" dir="5400000" algn="t" rotWithShape="0">
              <a:prstClr val="black">
                <a:alpha val="25000"/>
              </a:prstClr>
            </a:outerShdw>
          </a:effectLst>
        </p:spPr>
        <p:txBody>
          <a:bodyPr>
            <a:normAutofit/>
          </a:bodyPr>
          <a:lstStyle>
            <a:lvl1pPr>
              <a:defRPr sz="2100">
                <a:latin typeface="Arial" panose="020B0604020202020204" pitchFamily="34" charset="0"/>
                <a:cs typeface="Arial" panose="020B0604020202020204" pitchFamily="34" charset="0"/>
              </a:defRPr>
            </a:lvl1pPr>
          </a:lstStyle>
          <a:p>
            <a:r>
              <a:rPr lang="en-US"/>
              <a:t>Click icon to add picture</a:t>
            </a:r>
          </a:p>
        </p:txBody>
      </p:sp>
      <p:sp>
        <p:nvSpPr>
          <p:cNvPr id="25" name="Picture Placeholder 4">
            <a:extLst>
              <a:ext uri="{FF2B5EF4-FFF2-40B4-BE49-F238E27FC236}">
                <a16:creationId xmlns:a16="http://schemas.microsoft.com/office/drawing/2014/main" xmlns="" id="{75061CC7-F112-42FA-9693-5642FFC9B351}"/>
              </a:ext>
            </a:extLst>
          </p:cNvPr>
          <p:cNvSpPr>
            <a:spLocks noGrp="1"/>
          </p:cNvSpPr>
          <p:nvPr>
            <p:ph type="pic" sz="quarter" idx="12"/>
          </p:nvPr>
        </p:nvSpPr>
        <p:spPr>
          <a:xfrm>
            <a:off x="7680960" y="2487190"/>
            <a:ext cx="2926080" cy="2926080"/>
          </a:xfrm>
          <a:prstGeom prst="ellipse">
            <a:avLst/>
          </a:prstGeom>
          <a:pattFill prst="pct5">
            <a:fgClr>
              <a:schemeClr val="accent1"/>
            </a:fgClr>
            <a:bgClr>
              <a:schemeClr val="bg1"/>
            </a:bgClr>
          </a:pattFill>
          <a:effectLst>
            <a:outerShdw blurRad="50800" dist="38100" dir="5400000" algn="t" rotWithShape="0">
              <a:prstClr val="black">
                <a:alpha val="25000"/>
              </a:prstClr>
            </a:outerShdw>
          </a:effectLst>
        </p:spPr>
        <p:txBody>
          <a:bodyPr>
            <a:normAutofit/>
          </a:bodyPr>
          <a:lstStyle>
            <a:lvl1pPr>
              <a:defRPr sz="2100">
                <a:latin typeface="Arial" panose="020B0604020202020204" pitchFamily="34" charset="0"/>
                <a:cs typeface="Arial" panose="020B0604020202020204" pitchFamily="34" charset="0"/>
              </a:defRPr>
            </a:lvl1pPr>
          </a:lstStyle>
          <a:p>
            <a:r>
              <a:rPr lang="en-US"/>
              <a:t>Click icon to add picture</a:t>
            </a:r>
          </a:p>
        </p:txBody>
      </p:sp>
      <p:sp>
        <p:nvSpPr>
          <p:cNvPr id="26" name="Picture Placeholder 4">
            <a:extLst>
              <a:ext uri="{FF2B5EF4-FFF2-40B4-BE49-F238E27FC236}">
                <a16:creationId xmlns:a16="http://schemas.microsoft.com/office/drawing/2014/main" xmlns="" id="{1F7F543E-BB5E-482C-B5F7-8ED901D578FC}"/>
              </a:ext>
            </a:extLst>
          </p:cNvPr>
          <p:cNvSpPr>
            <a:spLocks noGrp="1"/>
          </p:cNvSpPr>
          <p:nvPr>
            <p:ph type="pic" sz="quarter" idx="13"/>
          </p:nvPr>
        </p:nvSpPr>
        <p:spPr>
          <a:xfrm>
            <a:off x="10911840" y="5044110"/>
            <a:ext cx="2926080" cy="2926080"/>
          </a:xfrm>
          <a:prstGeom prst="ellipse">
            <a:avLst/>
          </a:prstGeom>
          <a:pattFill prst="pct5">
            <a:fgClr>
              <a:schemeClr val="accent1"/>
            </a:fgClr>
            <a:bgClr>
              <a:schemeClr val="bg1"/>
            </a:bgClr>
          </a:pattFill>
          <a:effectLst>
            <a:outerShdw blurRad="50800" dist="38100" dir="5400000" algn="t" rotWithShape="0">
              <a:prstClr val="black">
                <a:alpha val="25000"/>
              </a:prstClr>
            </a:outerShdw>
          </a:effectLst>
        </p:spPr>
        <p:txBody>
          <a:bodyPr>
            <a:normAutofit/>
          </a:bodyPr>
          <a:lstStyle>
            <a:lvl1pPr>
              <a:defRPr sz="2100">
                <a:latin typeface="Arial" panose="020B0604020202020204" pitchFamily="34" charset="0"/>
                <a:cs typeface="Arial" panose="020B0604020202020204" pitchFamily="34" charset="0"/>
              </a:defRPr>
            </a:lvl1pPr>
          </a:lstStyle>
          <a:p>
            <a:r>
              <a:rPr lang="en-US"/>
              <a:t>Click icon to add picture</a:t>
            </a:r>
          </a:p>
        </p:txBody>
      </p:sp>
      <p:sp>
        <p:nvSpPr>
          <p:cNvPr id="27" name="Picture Placeholder 4">
            <a:extLst>
              <a:ext uri="{FF2B5EF4-FFF2-40B4-BE49-F238E27FC236}">
                <a16:creationId xmlns:a16="http://schemas.microsoft.com/office/drawing/2014/main" xmlns="" id="{26D7386C-F3E3-4E26-8491-E2A27C537EBC}"/>
              </a:ext>
            </a:extLst>
          </p:cNvPr>
          <p:cNvSpPr>
            <a:spLocks noGrp="1"/>
          </p:cNvSpPr>
          <p:nvPr>
            <p:ph type="pic" sz="quarter" idx="14"/>
          </p:nvPr>
        </p:nvSpPr>
        <p:spPr>
          <a:xfrm>
            <a:off x="14142720" y="2487190"/>
            <a:ext cx="2926080" cy="2926080"/>
          </a:xfrm>
          <a:prstGeom prst="ellipse">
            <a:avLst/>
          </a:prstGeom>
          <a:pattFill prst="pct5">
            <a:fgClr>
              <a:schemeClr val="accent1"/>
            </a:fgClr>
            <a:bgClr>
              <a:schemeClr val="bg1"/>
            </a:bgClr>
          </a:pattFill>
          <a:effectLst>
            <a:outerShdw blurRad="50800" dist="38100" dir="5400000" algn="t" rotWithShape="0">
              <a:prstClr val="black">
                <a:alpha val="25000"/>
              </a:prstClr>
            </a:outerShdw>
          </a:effectLst>
        </p:spPr>
        <p:txBody>
          <a:bodyPr>
            <a:normAutofit/>
          </a:bodyPr>
          <a:lstStyle>
            <a:lvl1pPr>
              <a:defRPr sz="2100">
                <a:latin typeface="Arial" panose="020B0604020202020204" pitchFamily="34" charset="0"/>
                <a:cs typeface="Arial" panose="020B0604020202020204" pitchFamily="34" charset="0"/>
              </a:defRPr>
            </a:lvl1pPr>
          </a:lstStyle>
          <a:p>
            <a:r>
              <a:rPr lang="en-US"/>
              <a:t>Click icon to add picture</a:t>
            </a:r>
          </a:p>
        </p:txBody>
      </p:sp>
      <p:sp>
        <p:nvSpPr>
          <p:cNvPr id="28" name="Rectangle 27">
            <a:extLst>
              <a:ext uri="{FF2B5EF4-FFF2-40B4-BE49-F238E27FC236}">
                <a16:creationId xmlns:a16="http://schemas.microsoft.com/office/drawing/2014/main" xmlns="" id="{122B7409-44CC-4947-9122-97B015B9967F}"/>
              </a:ext>
            </a:extLst>
          </p:cNvPr>
          <p:cNvSpPr/>
          <p:nvPr userDrawn="1"/>
        </p:nvSpPr>
        <p:spPr>
          <a:xfrm>
            <a:off x="8666480" y="9493459"/>
            <a:ext cx="955040" cy="793541"/>
          </a:xfrm>
          <a:prstGeom prst="rect">
            <a:avLst/>
          </a:prstGeom>
          <a:solidFill>
            <a:srgbClr val="4F40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1" name="Slide Number Placeholder 5">
            <a:extLst>
              <a:ext uri="{FF2B5EF4-FFF2-40B4-BE49-F238E27FC236}">
                <a16:creationId xmlns:a16="http://schemas.microsoft.com/office/drawing/2014/main" xmlns="" id="{9502AB46-06AD-49BC-A94A-42F7FC1296BE}"/>
              </a:ext>
            </a:extLst>
          </p:cNvPr>
          <p:cNvSpPr>
            <a:spLocks noGrp="1"/>
          </p:cNvSpPr>
          <p:nvPr>
            <p:ph type="sldNum" sz="quarter" idx="4"/>
          </p:nvPr>
        </p:nvSpPr>
        <p:spPr>
          <a:xfrm>
            <a:off x="8666480" y="9493459"/>
            <a:ext cx="955040" cy="793540"/>
          </a:xfrm>
          <a:prstGeom prst="rect">
            <a:avLst/>
          </a:prstGeom>
        </p:spPr>
        <p:txBody>
          <a:bodyPr vert="horz" lIns="91440" tIns="45720" rIns="91440" bIns="45720" rtlCol="0" anchor="ctr"/>
          <a:lstStyle>
            <a:lvl1pPr algn="ctr">
              <a:defRPr sz="18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a:t>&lt;#&gt;</a:t>
            </a:r>
          </a:p>
        </p:txBody>
      </p:sp>
      <p:sp>
        <p:nvSpPr>
          <p:cNvPr id="9" name="Text Placeholder 2">
            <a:extLst>
              <a:ext uri="{FF2B5EF4-FFF2-40B4-BE49-F238E27FC236}">
                <a16:creationId xmlns:a16="http://schemas.microsoft.com/office/drawing/2014/main" xmlns="" id="{FCDC7DFE-013B-1942-B5BA-E69A6583CA25}"/>
              </a:ext>
            </a:extLst>
          </p:cNvPr>
          <p:cNvSpPr>
            <a:spLocks noGrp="1"/>
          </p:cNvSpPr>
          <p:nvPr>
            <p:ph type="body" sz="quarter" idx="15"/>
          </p:nvPr>
        </p:nvSpPr>
        <p:spPr>
          <a:xfrm>
            <a:off x="973455" y="6307695"/>
            <a:ext cx="3171825" cy="1195386"/>
          </a:xfrm>
        </p:spPr>
        <p:txBody>
          <a:bodyPr>
            <a:normAutofit/>
          </a:bodyPr>
          <a:lstStyle>
            <a:lvl1pPr marL="0" indent="0" algn="ctr">
              <a:buFontTx/>
              <a:buNone/>
              <a:defRPr sz="1700" baseline="0">
                <a:solidFill>
                  <a:schemeClr val="bg1">
                    <a:lumMod val="50000"/>
                  </a:schemeClr>
                </a:solidFill>
              </a:defRPr>
            </a:lvl1pPr>
            <a:lvl2pPr marL="685808" indent="0" algn="ctr">
              <a:buFontTx/>
              <a:buNone/>
              <a:defRPr sz="1700" baseline="0">
                <a:solidFill>
                  <a:schemeClr val="bg1">
                    <a:lumMod val="50000"/>
                  </a:schemeClr>
                </a:solidFill>
              </a:defRPr>
            </a:lvl2pPr>
            <a:lvl3pPr marL="1371616" indent="0" algn="ctr">
              <a:buFontTx/>
              <a:buNone/>
              <a:defRPr sz="1700" baseline="0">
                <a:solidFill>
                  <a:schemeClr val="bg1">
                    <a:lumMod val="50000"/>
                  </a:schemeClr>
                </a:solidFill>
              </a:defRPr>
            </a:lvl3pPr>
            <a:lvl4pPr marL="2057425" indent="0" algn="ctr">
              <a:buFontTx/>
              <a:buNone/>
              <a:defRPr sz="1700" baseline="0">
                <a:solidFill>
                  <a:schemeClr val="bg1">
                    <a:lumMod val="50000"/>
                  </a:schemeClr>
                </a:solidFill>
              </a:defRPr>
            </a:lvl4pPr>
            <a:lvl5pPr marL="2743234" indent="0" algn="ctr">
              <a:buFontTx/>
              <a:buNone/>
              <a:defRPr sz="1700" baseline="0">
                <a:solidFill>
                  <a:schemeClr val="bg1">
                    <a:lumMod val="50000"/>
                  </a:schemeClr>
                </a:solidFill>
              </a:defRPr>
            </a:lvl5pPr>
          </a:lstStyle>
          <a:p>
            <a:pPr lvl="0"/>
            <a:r>
              <a:rPr lang="en-US"/>
              <a:t>Click to edit Master text styles</a:t>
            </a:r>
          </a:p>
        </p:txBody>
      </p:sp>
      <p:sp>
        <p:nvSpPr>
          <p:cNvPr id="10" name="Text Placeholder 4">
            <a:extLst>
              <a:ext uri="{FF2B5EF4-FFF2-40B4-BE49-F238E27FC236}">
                <a16:creationId xmlns:a16="http://schemas.microsoft.com/office/drawing/2014/main" xmlns="" id="{5959F10D-EAAE-8845-A33D-F742FFB2A5AE}"/>
              </a:ext>
            </a:extLst>
          </p:cNvPr>
          <p:cNvSpPr>
            <a:spLocks noGrp="1"/>
          </p:cNvSpPr>
          <p:nvPr>
            <p:ph type="body" sz="quarter" idx="16" hasCustomPrompt="1"/>
          </p:nvPr>
        </p:nvSpPr>
        <p:spPr>
          <a:xfrm>
            <a:off x="973455" y="5789420"/>
            <a:ext cx="3171825" cy="482852"/>
          </a:xfrm>
        </p:spPr>
        <p:txBody>
          <a:bodyPr>
            <a:noAutofit/>
          </a:bodyPr>
          <a:lstStyle>
            <a:lvl1pPr marL="0" indent="0" algn="ctr">
              <a:lnSpc>
                <a:spcPct val="110000"/>
              </a:lnSpc>
              <a:buFontTx/>
              <a:buNone/>
              <a:defRPr sz="2000" b="1" i="0" baseline="0">
                <a:solidFill>
                  <a:schemeClr val="tx1"/>
                </a:solidFill>
                <a:latin typeface="+mj-lt"/>
              </a:defRPr>
            </a:lvl1pPr>
            <a:lvl2pPr>
              <a:defRPr sz="3200" b="1" i="0" baseline="0">
                <a:solidFill>
                  <a:schemeClr val="tx1"/>
                </a:solidFill>
                <a:latin typeface="+mj-lt"/>
              </a:defRPr>
            </a:lvl2pPr>
            <a:lvl3pPr>
              <a:defRPr sz="3200" b="1" i="0" baseline="0">
                <a:solidFill>
                  <a:schemeClr val="tx1"/>
                </a:solidFill>
                <a:latin typeface="+mj-lt"/>
              </a:defRPr>
            </a:lvl3pPr>
            <a:lvl4pPr>
              <a:defRPr sz="3200" b="1" i="0" baseline="0">
                <a:solidFill>
                  <a:schemeClr val="tx1"/>
                </a:solidFill>
                <a:latin typeface="+mj-lt"/>
              </a:defRPr>
            </a:lvl4pPr>
            <a:lvl5pPr>
              <a:defRPr sz="3200" b="1" i="0" baseline="0">
                <a:solidFill>
                  <a:schemeClr val="tx1"/>
                </a:solidFill>
                <a:latin typeface="+mj-lt"/>
              </a:defRPr>
            </a:lvl5pPr>
          </a:lstStyle>
          <a:p>
            <a:pPr lvl="0"/>
            <a:r>
              <a:rPr lang="en-US" dirty="0"/>
              <a:t>EDIT MASTER TEXT</a:t>
            </a:r>
          </a:p>
        </p:txBody>
      </p:sp>
      <p:sp>
        <p:nvSpPr>
          <p:cNvPr id="11" name="Text Placeholder 2">
            <a:extLst>
              <a:ext uri="{FF2B5EF4-FFF2-40B4-BE49-F238E27FC236}">
                <a16:creationId xmlns:a16="http://schemas.microsoft.com/office/drawing/2014/main" xmlns="" id="{D4D4092F-F989-6B44-8A78-2F371952E31E}"/>
              </a:ext>
            </a:extLst>
          </p:cNvPr>
          <p:cNvSpPr>
            <a:spLocks noGrp="1"/>
          </p:cNvSpPr>
          <p:nvPr>
            <p:ph type="body" sz="quarter" idx="20"/>
          </p:nvPr>
        </p:nvSpPr>
        <p:spPr>
          <a:xfrm>
            <a:off x="7555922" y="6307695"/>
            <a:ext cx="3171825" cy="1195386"/>
          </a:xfrm>
        </p:spPr>
        <p:txBody>
          <a:bodyPr>
            <a:normAutofit/>
          </a:bodyPr>
          <a:lstStyle>
            <a:lvl1pPr marL="0" indent="0" algn="ctr">
              <a:buFontTx/>
              <a:buNone/>
              <a:defRPr sz="1700" baseline="0">
                <a:solidFill>
                  <a:schemeClr val="bg1">
                    <a:lumMod val="50000"/>
                  </a:schemeClr>
                </a:solidFill>
              </a:defRPr>
            </a:lvl1pPr>
            <a:lvl2pPr marL="685808" indent="0" algn="ctr">
              <a:buFontTx/>
              <a:buNone/>
              <a:defRPr sz="1700" baseline="0">
                <a:solidFill>
                  <a:schemeClr val="bg1">
                    <a:lumMod val="50000"/>
                  </a:schemeClr>
                </a:solidFill>
              </a:defRPr>
            </a:lvl2pPr>
            <a:lvl3pPr marL="1371616" indent="0" algn="ctr">
              <a:buFontTx/>
              <a:buNone/>
              <a:defRPr sz="1700" baseline="0">
                <a:solidFill>
                  <a:schemeClr val="bg1">
                    <a:lumMod val="50000"/>
                  </a:schemeClr>
                </a:solidFill>
              </a:defRPr>
            </a:lvl3pPr>
            <a:lvl4pPr marL="2057425" indent="0" algn="ctr">
              <a:buFontTx/>
              <a:buNone/>
              <a:defRPr sz="1700" baseline="0">
                <a:solidFill>
                  <a:schemeClr val="bg1">
                    <a:lumMod val="50000"/>
                  </a:schemeClr>
                </a:solidFill>
              </a:defRPr>
            </a:lvl4pPr>
            <a:lvl5pPr marL="2743234" indent="0" algn="ctr">
              <a:buFontTx/>
              <a:buNone/>
              <a:defRPr sz="1700" baseline="0">
                <a:solidFill>
                  <a:schemeClr val="bg1">
                    <a:lumMod val="50000"/>
                  </a:schemeClr>
                </a:solidFill>
              </a:defRPr>
            </a:lvl5pPr>
          </a:lstStyle>
          <a:p>
            <a:pPr lvl="0"/>
            <a:r>
              <a:rPr lang="en-US"/>
              <a:t>Click to edit Master text styles</a:t>
            </a:r>
          </a:p>
        </p:txBody>
      </p:sp>
      <p:sp>
        <p:nvSpPr>
          <p:cNvPr id="12" name="Text Placeholder 4">
            <a:extLst>
              <a:ext uri="{FF2B5EF4-FFF2-40B4-BE49-F238E27FC236}">
                <a16:creationId xmlns:a16="http://schemas.microsoft.com/office/drawing/2014/main" xmlns="" id="{B108EFF3-0C59-344E-8499-E3A9BF12C408}"/>
              </a:ext>
            </a:extLst>
          </p:cNvPr>
          <p:cNvSpPr>
            <a:spLocks noGrp="1"/>
          </p:cNvSpPr>
          <p:nvPr>
            <p:ph type="body" sz="quarter" idx="21" hasCustomPrompt="1"/>
          </p:nvPr>
        </p:nvSpPr>
        <p:spPr>
          <a:xfrm>
            <a:off x="7555922" y="5789420"/>
            <a:ext cx="3171825" cy="482852"/>
          </a:xfrm>
        </p:spPr>
        <p:txBody>
          <a:bodyPr>
            <a:noAutofit/>
          </a:bodyPr>
          <a:lstStyle>
            <a:lvl1pPr marL="0" indent="0" algn="ctr">
              <a:lnSpc>
                <a:spcPct val="110000"/>
              </a:lnSpc>
              <a:buFontTx/>
              <a:buNone/>
              <a:defRPr sz="2000" b="1" i="0" baseline="0">
                <a:solidFill>
                  <a:schemeClr val="tx1"/>
                </a:solidFill>
                <a:latin typeface="+mj-lt"/>
              </a:defRPr>
            </a:lvl1pPr>
            <a:lvl2pPr>
              <a:defRPr sz="3200" b="1" i="0" baseline="0">
                <a:solidFill>
                  <a:schemeClr val="tx1"/>
                </a:solidFill>
                <a:latin typeface="+mj-lt"/>
              </a:defRPr>
            </a:lvl2pPr>
            <a:lvl3pPr>
              <a:defRPr sz="3200" b="1" i="0" baseline="0">
                <a:solidFill>
                  <a:schemeClr val="tx1"/>
                </a:solidFill>
                <a:latin typeface="+mj-lt"/>
              </a:defRPr>
            </a:lvl3pPr>
            <a:lvl4pPr>
              <a:defRPr sz="3200" b="1" i="0" baseline="0">
                <a:solidFill>
                  <a:schemeClr val="tx1"/>
                </a:solidFill>
                <a:latin typeface="+mj-lt"/>
              </a:defRPr>
            </a:lvl4pPr>
            <a:lvl5pPr>
              <a:defRPr sz="3200" b="1" i="0" baseline="0">
                <a:solidFill>
                  <a:schemeClr val="tx1"/>
                </a:solidFill>
                <a:latin typeface="+mj-lt"/>
              </a:defRPr>
            </a:lvl5pPr>
          </a:lstStyle>
          <a:p>
            <a:pPr lvl="0"/>
            <a:r>
              <a:rPr lang="en-US" dirty="0"/>
              <a:t>EDIT MASTER TEXT</a:t>
            </a:r>
          </a:p>
        </p:txBody>
      </p:sp>
      <p:sp>
        <p:nvSpPr>
          <p:cNvPr id="13" name="Text Placeholder 2">
            <a:extLst>
              <a:ext uri="{FF2B5EF4-FFF2-40B4-BE49-F238E27FC236}">
                <a16:creationId xmlns:a16="http://schemas.microsoft.com/office/drawing/2014/main" xmlns="" id="{36C4FE31-0918-864C-A3C7-ADBBA508614D}"/>
              </a:ext>
            </a:extLst>
          </p:cNvPr>
          <p:cNvSpPr>
            <a:spLocks noGrp="1"/>
          </p:cNvSpPr>
          <p:nvPr>
            <p:ph type="body" sz="quarter" idx="22"/>
          </p:nvPr>
        </p:nvSpPr>
        <p:spPr>
          <a:xfrm>
            <a:off x="14022013" y="6364112"/>
            <a:ext cx="3171825" cy="1195386"/>
          </a:xfrm>
        </p:spPr>
        <p:txBody>
          <a:bodyPr>
            <a:normAutofit/>
          </a:bodyPr>
          <a:lstStyle>
            <a:lvl1pPr marL="0" indent="0" algn="ctr">
              <a:buFontTx/>
              <a:buNone/>
              <a:defRPr sz="1700" baseline="0">
                <a:solidFill>
                  <a:schemeClr val="bg1">
                    <a:lumMod val="50000"/>
                  </a:schemeClr>
                </a:solidFill>
              </a:defRPr>
            </a:lvl1pPr>
            <a:lvl2pPr marL="685808" indent="0" algn="ctr">
              <a:buFontTx/>
              <a:buNone/>
              <a:defRPr sz="1700" baseline="0">
                <a:solidFill>
                  <a:schemeClr val="bg1">
                    <a:lumMod val="50000"/>
                  </a:schemeClr>
                </a:solidFill>
              </a:defRPr>
            </a:lvl2pPr>
            <a:lvl3pPr marL="1371616" indent="0" algn="ctr">
              <a:buFontTx/>
              <a:buNone/>
              <a:defRPr sz="1700" baseline="0">
                <a:solidFill>
                  <a:schemeClr val="bg1">
                    <a:lumMod val="50000"/>
                  </a:schemeClr>
                </a:solidFill>
              </a:defRPr>
            </a:lvl3pPr>
            <a:lvl4pPr marL="2057425" indent="0" algn="ctr">
              <a:buFontTx/>
              <a:buNone/>
              <a:defRPr sz="1700" baseline="0">
                <a:solidFill>
                  <a:schemeClr val="bg1">
                    <a:lumMod val="50000"/>
                  </a:schemeClr>
                </a:solidFill>
              </a:defRPr>
            </a:lvl4pPr>
            <a:lvl5pPr marL="2743234" indent="0" algn="ctr">
              <a:buFontTx/>
              <a:buNone/>
              <a:defRPr sz="1700" baseline="0">
                <a:solidFill>
                  <a:schemeClr val="bg1">
                    <a:lumMod val="50000"/>
                  </a:schemeClr>
                </a:solidFill>
              </a:defRPr>
            </a:lvl5pPr>
          </a:lstStyle>
          <a:p>
            <a:pPr lvl="0"/>
            <a:r>
              <a:rPr lang="en-US"/>
              <a:t>Click to edit Master text styles</a:t>
            </a:r>
          </a:p>
        </p:txBody>
      </p:sp>
      <p:sp>
        <p:nvSpPr>
          <p:cNvPr id="14" name="Text Placeholder 4">
            <a:extLst>
              <a:ext uri="{FF2B5EF4-FFF2-40B4-BE49-F238E27FC236}">
                <a16:creationId xmlns:a16="http://schemas.microsoft.com/office/drawing/2014/main" xmlns="" id="{3952E0B7-1213-0D47-B90B-5E735B5F8994}"/>
              </a:ext>
            </a:extLst>
          </p:cNvPr>
          <p:cNvSpPr>
            <a:spLocks noGrp="1"/>
          </p:cNvSpPr>
          <p:nvPr>
            <p:ph type="body" sz="quarter" idx="23" hasCustomPrompt="1"/>
          </p:nvPr>
        </p:nvSpPr>
        <p:spPr>
          <a:xfrm>
            <a:off x="14022013" y="5845837"/>
            <a:ext cx="3171825" cy="482852"/>
          </a:xfrm>
        </p:spPr>
        <p:txBody>
          <a:bodyPr>
            <a:noAutofit/>
          </a:bodyPr>
          <a:lstStyle>
            <a:lvl1pPr marL="0" indent="0" algn="ctr">
              <a:lnSpc>
                <a:spcPct val="110000"/>
              </a:lnSpc>
              <a:buFontTx/>
              <a:buNone/>
              <a:defRPr sz="2000" b="1" i="0" baseline="0">
                <a:solidFill>
                  <a:schemeClr val="tx1"/>
                </a:solidFill>
                <a:latin typeface="+mj-lt"/>
              </a:defRPr>
            </a:lvl1pPr>
            <a:lvl2pPr>
              <a:defRPr sz="3200" b="1" i="0" baseline="0">
                <a:solidFill>
                  <a:schemeClr val="tx1"/>
                </a:solidFill>
                <a:latin typeface="+mj-lt"/>
              </a:defRPr>
            </a:lvl2pPr>
            <a:lvl3pPr>
              <a:defRPr sz="3200" b="1" i="0" baseline="0">
                <a:solidFill>
                  <a:schemeClr val="tx1"/>
                </a:solidFill>
                <a:latin typeface="+mj-lt"/>
              </a:defRPr>
            </a:lvl3pPr>
            <a:lvl4pPr>
              <a:defRPr sz="3200" b="1" i="0" baseline="0">
                <a:solidFill>
                  <a:schemeClr val="tx1"/>
                </a:solidFill>
                <a:latin typeface="+mj-lt"/>
              </a:defRPr>
            </a:lvl4pPr>
            <a:lvl5pPr>
              <a:defRPr sz="3200" b="1" i="0" baseline="0">
                <a:solidFill>
                  <a:schemeClr val="tx1"/>
                </a:solidFill>
                <a:latin typeface="+mj-lt"/>
              </a:defRPr>
            </a:lvl5pPr>
          </a:lstStyle>
          <a:p>
            <a:pPr lvl="0"/>
            <a:r>
              <a:rPr lang="en-US" dirty="0"/>
              <a:t>EDIT MASTER TEXT</a:t>
            </a:r>
          </a:p>
        </p:txBody>
      </p:sp>
      <p:sp>
        <p:nvSpPr>
          <p:cNvPr id="15" name="Text Placeholder 2">
            <a:extLst>
              <a:ext uri="{FF2B5EF4-FFF2-40B4-BE49-F238E27FC236}">
                <a16:creationId xmlns:a16="http://schemas.microsoft.com/office/drawing/2014/main" xmlns="" id="{7D8EFAB9-CD88-3940-A493-6C03651CEECF}"/>
              </a:ext>
            </a:extLst>
          </p:cNvPr>
          <p:cNvSpPr>
            <a:spLocks noGrp="1"/>
          </p:cNvSpPr>
          <p:nvPr>
            <p:ph type="body" sz="quarter" idx="24"/>
          </p:nvPr>
        </p:nvSpPr>
        <p:spPr>
          <a:xfrm>
            <a:off x="10788967" y="3507032"/>
            <a:ext cx="3171825" cy="1195386"/>
          </a:xfrm>
        </p:spPr>
        <p:txBody>
          <a:bodyPr>
            <a:normAutofit/>
          </a:bodyPr>
          <a:lstStyle>
            <a:lvl1pPr marL="0" indent="0" algn="ctr">
              <a:buFontTx/>
              <a:buNone/>
              <a:defRPr sz="1700" baseline="0">
                <a:solidFill>
                  <a:schemeClr val="bg1">
                    <a:lumMod val="50000"/>
                  </a:schemeClr>
                </a:solidFill>
              </a:defRPr>
            </a:lvl1pPr>
            <a:lvl2pPr marL="685808" indent="0" algn="ctr">
              <a:buFontTx/>
              <a:buNone/>
              <a:defRPr sz="1700" baseline="0">
                <a:solidFill>
                  <a:schemeClr val="bg1">
                    <a:lumMod val="50000"/>
                  </a:schemeClr>
                </a:solidFill>
              </a:defRPr>
            </a:lvl2pPr>
            <a:lvl3pPr marL="1371616" indent="0" algn="ctr">
              <a:buFontTx/>
              <a:buNone/>
              <a:defRPr sz="1700" baseline="0">
                <a:solidFill>
                  <a:schemeClr val="bg1">
                    <a:lumMod val="50000"/>
                  </a:schemeClr>
                </a:solidFill>
              </a:defRPr>
            </a:lvl3pPr>
            <a:lvl4pPr marL="2057425" indent="0" algn="ctr">
              <a:buFontTx/>
              <a:buNone/>
              <a:defRPr sz="1700" baseline="0">
                <a:solidFill>
                  <a:schemeClr val="bg1">
                    <a:lumMod val="50000"/>
                  </a:schemeClr>
                </a:solidFill>
              </a:defRPr>
            </a:lvl4pPr>
            <a:lvl5pPr marL="2743234" indent="0" algn="ctr">
              <a:buFontTx/>
              <a:buNone/>
              <a:defRPr sz="1700" baseline="0">
                <a:solidFill>
                  <a:schemeClr val="bg1">
                    <a:lumMod val="50000"/>
                  </a:schemeClr>
                </a:solidFill>
              </a:defRPr>
            </a:lvl5pPr>
          </a:lstStyle>
          <a:p>
            <a:pPr lvl="0"/>
            <a:r>
              <a:rPr lang="en-US"/>
              <a:t>Click to edit Master text styles</a:t>
            </a:r>
          </a:p>
        </p:txBody>
      </p:sp>
      <p:sp>
        <p:nvSpPr>
          <p:cNvPr id="16" name="Text Placeholder 4">
            <a:extLst>
              <a:ext uri="{FF2B5EF4-FFF2-40B4-BE49-F238E27FC236}">
                <a16:creationId xmlns:a16="http://schemas.microsoft.com/office/drawing/2014/main" xmlns="" id="{197F2D19-AC07-8544-A6CD-662E1C27E315}"/>
              </a:ext>
            </a:extLst>
          </p:cNvPr>
          <p:cNvSpPr>
            <a:spLocks noGrp="1"/>
          </p:cNvSpPr>
          <p:nvPr>
            <p:ph type="body" sz="quarter" idx="25" hasCustomPrompt="1"/>
          </p:nvPr>
        </p:nvSpPr>
        <p:spPr>
          <a:xfrm>
            <a:off x="10788967" y="2988757"/>
            <a:ext cx="3171825" cy="482852"/>
          </a:xfrm>
        </p:spPr>
        <p:txBody>
          <a:bodyPr>
            <a:noAutofit/>
          </a:bodyPr>
          <a:lstStyle>
            <a:lvl1pPr marL="0" indent="0" algn="ctr">
              <a:lnSpc>
                <a:spcPct val="110000"/>
              </a:lnSpc>
              <a:buFontTx/>
              <a:buNone/>
              <a:defRPr sz="2000" b="1" i="0" baseline="0">
                <a:solidFill>
                  <a:schemeClr val="tx1"/>
                </a:solidFill>
                <a:latin typeface="+mj-lt"/>
              </a:defRPr>
            </a:lvl1pPr>
            <a:lvl2pPr>
              <a:defRPr sz="3200" b="1" i="0" baseline="0">
                <a:solidFill>
                  <a:schemeClr val="tx1"/>
                </a:solidFill>
                <a:latin typeface="+mj-lt"/>
              </a:defRPr>
            </a:lvl2pPr>
            <a:lvl3pPr>
              <a:defRPr sz="3200" b="1" i="0" baseline="0">
                <a:solidFill>
                  <a:schemeClr val="tx1"/>
                </a:solidFill>
                <a:latin typeface="+mj-lt"/>
              </a:defRPr>
            </a:lvl3pPr>
            <a:lvl4pPr>
              <a:defRPr sz="3200" b="1" i="0" baseline="0">
                <a:solidFill>
                  <a:schemeClr val="tx1"/>
                </a:solidFill>
                <a:latin typeface="+mj-lt"/>
              </a:defRPr>
            </a:lvl4pPr>
            <a:lvl5pPr>
              <a:defRPr sz="3200" b="1" i="0" baseline="0">
                <a:solidFill>
                  <a:schemeClr val="tx1"/>
                </a:solidFill>
                <a:latin typeface="+mj-lt"/>
              </a:defRPr>
            </a:lvl5pPr>
          </a:lstStyle>
          <a:p>
            <a:pPr lvl="0"/>
            <a:r>
              <a:rPr lang="en-US" dirty="0"/>
              <a:t>EDIT MASTER TEXT</a:t>
            </a:r>
          </a:p>
        </p:txBody>
      </p:sp>
      <p:sp>
        <p:nvSpPr>
          <p:cNvPr id="17" name="Text Placeholder 2">
            <a:extLst>
              <a:ext uri="{FF2B5EF4-FFF2-40B4-BE49-F238E27FC236}">
                <a16:creationId xmlns:a16="http://schemas.microsoft.com/office/drawing/2014/main" xmlns="" id="{52EFBC51-6A1C-594C-824F-5782D95C49F3}"/>
              </a:ext>
            </a:extLst>
          </p:cNvPr>
          <p:cNvSpPr>
            <a:spLocks noGrp="1"/>
          </p:cNvSpPr>
          <p:nvPr>
            <p:ph type="body" sz="quarter" idx="26"/>
          </p:nvPr>
        </p:nvSpPr>
        <p:spPr>
          <a:xfrm>
            <a:off x="4318140" y="3507032"/>
            <a:ext cx="3171825" cy="1195386"/>
          </a:xfrm>
        </p:spPr>
        <p:txBody>
          <a:bodyPr>
            <a:normAutofit/>
          </a:bodyPr>
          <a:lstStyle>
            <a:lvl1pPr marL="0" indent="0" algn="ctr">
              <a:buFontTx/>
              <a:buNone/>
              <a:defRPr sz="1700" baseline="0">
                <a:solidFill>
                  <a:schemeClr val="bg1">
                    <a:lumMod val="50000"/>
                  </a:schemeClr>
                </a:solidFill>
              </a:defRPr>
            </a:lvl1pPr>
            <a:lvl2pPr marL="685808" indent="0" algn="ctr">
              <a:buFontTx/>
              <a:buNone/>
              <a:defRPr sz="1700" baseline="0">
                <a:solidFill>
                  <a:schemeClr val="bg1">
                    <a:lumMod val="50000"/>
                  </a:schemeClr>
                </a:solidFill>
              </a:defRPr>
            </a:lvl2pPr>
            <a:lvl3pPr marL="1371616" indent="0" algn="ctr">
              <a:buFontTx/>
              <a:buNone/>
              <a:defRPr sz="1700" baseline="0">
                <a:solidFill>
                  <a:schemeClr val="bg1">
                    <a:lumMod val="50000"/>
                  </a:schemeClr>
                </a:solidFill>
              </a:defRPr>
            </a:lvl3pPr>
            <a:lvl4pPr marL="2057425" indent="0" algn="ctr">
              <a:buFontTx/>
              <a:buNone/>
              <a:defRPr sz="1700" baseline="0">
                <a:solidFill>
                  <a:schemeClr val="bg1">
                    <a:lumMod val="50000"/>
                  </a:schemeClr>
                </a:solidFill>
              </a:defRPr>
            </a:lvl4pPr>
            <a:lvl5pPr marL="2743234" indent="0" algn="ctr">
              <a:buFontTx/>
              <a:buNone/>
              <a:defRPr sz="1700" baseline="0">
                <a:solidFill>
                  <a:schemeClr val="bg1">
                    <a:lumMod val="50000"/>
                  </a:schemeClr>
                </a:solidFill>
              </a:defRPr>
            </a:lvl5pPr>
          </a:lstStyle>
          <a:p>
            <a:pPr lvl="0"/>
            <a:r>
              <a:rPr lang="en-US"/>
              <a:t>Click to edit Master text styles</a:t>
            </a:r>
          </a:p>
        </p:txBody>
      </p:sp>
      <p:sp>
        <p:nvSpPr>
          <p:cNvPr id="18" name="Text Placeholder 4">
            <a:extLst>
              <a:ext uri="{FF2B5EF4-FFF2-40B4-BE49-F238E27FC236}">
                <a16:creationId xmlns:a16="http://schemas.microsoft.com/office/drawing/2014/main" xmlns="" id="{272C50BF-0738-3E4F-89EE-F1B83B49DC79}"/>
              </a:ext>
            </a:extLst>
          </p:cNvPr>
          <p:cNvSpPr>
            <a:spLocks noGrp="1"/>
          </p:cNvSpPr>
          <p:nvPr>
            <p:ph type="body" sz="quarter" idx="27" hasCustomPrompt="1"/>
          </p:nvPr>
        </p:nvSpPr>
        <p:spPr>
          <a:xfrm>
            <a:off x="4318140" y="2988757"/>
            <a:ext cx="3171825" cy="482852"/>
          </a:xfrm>
        </p:spPr>
        <p:txBody>
          <a:bodyPr>
            <a:noAutofit/>
          </a:bodyPr>
          <a:lstStyle>
            <a:lvl1pPr marL="0" indent="0" algn="ctr">
              <a:lnSpc>
                <a:spcPct val="110000"/>
              </a:lnSpc>
              <a:buFontTx/>
              <a:buNone/>
              <a:defRPr sz="2000" b="1" i="0" baseline="0">
                <a:solidFill>
                  <a:schemeClr val="tx1"/>
                </a:solidFill>
                <a:latin typeface="+mj-lt"/>
              </a:defRPr>
            </a:lvl1pPr>
            <a:lvl2pPr>
              <a:defRPr sz="3200" b="1" i="0" baseline="0">
                <a:solidFill>
                  <a:schemeClr val="tx1"/>
                </a:solidFill>
                <a:latin typeface="+mj-lt"/>
              </a:defRPr>
            </a:lvl2pPr>
            <a:lvl3pPr>
              <a:defRPr sz="3200" b="1" i="0" baseline="0">
                <a:solidFill>
                  <a:schemeClr val="tx1"/>
                </a:solidFill>
                <a:latin typeface="+mj-lt"/>
              </a:defRPr>
            </a:lvl3pPr>
            <a:lvl4pPr>
              <a:defRPr sz="3200" b="1" i="0" baseline="0">
                <a:solidFill>
                  <a:schemeClr val="tx1"/>
                </a:solidFill>
                <a:latin typeface="+mj-lt"/>
              </a:defRPr>
            </a:lvl4pPr>
            <a:lvl5pPr>
              <a:defRPr sz="3200" b="1" i="0" baseline="0">
                <a:solidFill>
                  <a:schemeClr val="tx1"/>
                </a:solidFill>
                <a:latin typeface="+mj-lt"/>
              </a:defRPr>
            </a:lvl5pPr>
          </a:lstStyle>
          <a:p>
            <a:pPr lvl="0"/>
            <a:r>
              <a:rPr lang="en-US" dirty="0"/>
              <a:t>EDIT MASTER TEXT</a:t>
            </a:r>
          </a:p>
        </p:txBody>
      </p:sp>
    </p:spTree>
    <p:extLst>
      <p:ext uri="{BB962C8B-B14F-4D97-AF65-F5344CB8AC3E}">
        <p14:creationId xmlns:p14="http://schemas.microsoft.com/office/powerpoint/2010/main" val="39469494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xmlns="" id="{E65DF49B-CCAE-4ECB-8D14-273C5EF25359}"/>
              </a:ext>
            </a:extLst>
          </p:cNvPr>
          <p:cNvSpPr/>
          <p:nvPr userDrawn="1"/>
        </p:nvSpPr>
        <p:spPr>
          <a:xfrm>
            <a:off x="14264638" y="0"/>
            <a:ext cx="4023361" cy="6096000"/>
          </a:xfrm>
          <a:prstGeom prst="rect">
            <a:avLst/>
          </a:prstGeom>
          <a:gradFill flip="none" rotWithShape="1">
            <a:gsLst>
              <a:gs pos="0">
                <a:srgbClr val="4F408E"/>
              </a:gs>
              <a:gs pos="86000">
                <a:srgbClr val="1C1B3D"/>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 name="Picture Placeholder 2">
            <a:extLst>
              <a:ext uri="{FF2B5EF4-FFF2-40B4-BE49-F238E27FC236}">
                <a16:creationId xmlns:a16="http://schemas.microsoft.com/office/drawing/2014/main" xmlns="" id="{2A7695ED-6481-49F2-8B97-DF13884F74EC}"/>
              </a:ext>
            </a:extLst>
          </p:cNvPr>
          <p:cNvSpPr>
            <a:spLocks noGrp="1"/>
          </p:cNvSpPr>
          <p:nvPr>
            <p:ph type="pic" sz="quarter" idx="10"/>
          </p:nvPr>
        </p:nvSpPr>
        <p:spPr>
          <a:xfrm>
            <a:off x="1676400" y="3219450"/>
            <a:ext cx="4437063" cy="4143375"/>
          </a:xfrm>
          <a:pattFill prst="pct5">
            <a:fgClr>
              <a:schemeClr val="accent1"/>
            </a:fgClr>
            <a:bgClr>
              <a:schemeClr val="bg1"/>
            </a:bgClr>
          </a:pattFill>
          <a:ln>
            <a:noFill/>
          </a:ln>
          <a:effectLst>
            <a:outerShdw blurRad="50800" dist="38100" dir="5400000" algn="t" rotWithShape="0">
              <a:prstClr val="black">
                <a:alpha val="25000"/>
              </a:prstClr>
            </a:outerShdw>
          </a:effectLst>
        </p:spPr>
        <p:txBody>
          <a:bodyPr>
            <a:normAutofit/>
          </a:bodyPr>
          <a:lstStyle>
            <a:lvl1pPr>
              <a:defRPr sz="2100">
                <a:latin typeface="Arial" panose="020B0604020202020204" pitchFamily="34" charset="0"/>
                <a:cs typeface="Arial" panose="020B0604020202020204" pitchFamily="34" charset="0"/>
              </a:defRPr>
            </a:lvl1pPr>
          </a:lstStyle>
          <a:p>
            <a:r>
              <a:rPr lang="en-US"/>
              <a:t>Click icon to add picture</a:t>
            </a:r>
          </a:p>
        </p:txBody>
      </p:sp>
      <p:sp>
        <p:nvSpPr>
          <p:cNvPr id="15" name="Picture Placeholder 2">
            <a:extLst>
              <a:ext uri="{FF2B5EF4-FFF2-40B4-BE49-F238E27FC236}">
                <a16:creationId xmlns:a16="http://schemas.microsoft.com/office/drawing/2014/main" xmlns="" id="{A9CC241E-2C5B-47DE-94B4-44EB5DA26252}"/>
              </a:ext>
            </a:extLst>
          </p:cNvPr>
          <p:cNvSpPr>
            <a:spLocks noGrp="1"/>
          </p:cNvSpPr>
          <p:nvPr>
            <p:ph type="pic" sz="quarter" idx="11"/>
          </p:nvPr>
        </p:nvSpPr>
        <p:spPr>
          <a:xfrm>
            <a:off x="6925468" y="3219449"/>
            <a:ext cx="4437063" cy="4143375"/>
          </a:xfrm>
          <a:pattFill prst="pct5">
            <a:fgClr>
              <a:schemeClr val="accent1"/>
            </a:fgClr>
            <a:bgClr>
              <a:schemeClr val="bg1"/>
            </a:bgClr>
          </a:pattFill>
          <a:ln>
            <a:noFill/>
          </a:ln>
          <a:effectLst>
            <a:outerShdw blurRad="50800" dist="38100" dir="5400000" algn="t" rotWithShape="0">
              <a:prstClr val="black">
                <a:alpha val="25000"/>
              </a:prstClr>
            </a:outerShdw>
          </a:effectLst>
        </p:spPr>
        <p:txBody>
          <a:bodyPr>
            <a:normAutofit/>
          </a:bodyPr>
          <a:lstStyle>
            <a:lvl1pPr>
              <a:defRPr sz="2100">
                <a:latin typeface="Arial" panose="020B0604020202020204" pitchFamily="34" charset="0"/>
                <a:cs typeface="Arial" panose="020B0604020202020204" pitchFamily="34" charset="0"/>
              </a:defRPr>
            </a:lvl1pPr>
          </a:lstStyle>
          <a:p>
            <a:r>
              <a:rPr lang="en-US"/>
              <a:t>Click icon to add picture</a:t>
            </a:r>
          </a:p>
        </p:txBody>
      </p:sp>
      <p:sp>
        <p:nvSpPr>
          <p:cNvPr id="16" name="Picture Placeholder 2">
            <a:extLst>
              <a:ext uri="{FF2B5EF4-FFF2-40B4-BE49-F238E27FC236}">
                <a16:creationId xmlns:a16="http://schemas.microsoft.com/office/drawing/2014/main" xmlns="" id="{4CA937D8-F08D-417F-B4BE-C1C1172CBDCE}"/>
              </a:ext>
            </a:extLst>
          </p:cNvPr>
          <p:cNvSpPr>
            <a:spLocks noGrp="1"/>
          </p:cNvSpPr>
          <p:nvPr>
            <p:ph type="pic" sz="quarter" idx="12"/>
          </p:nvPr>
        </p:nvSpPr>
        <p:spPr>
          <a:xfrm>
            <a:off x="12174536" y="3219448"/>
            <a:ext cx="4437063" cy="4143375"/>
          </a:xfrm>
          <a:pattFill prst="pct5">
            <a:fgClr>
              <a:schemeClr val="accent1"/>
            </a:fgClr>
            <a:bgClr>
              <a:schemeClr val="bg1"/>
            </a:bgClr>
          </a:pattFill>
          <a:ln>
            <a:noFill/>
          </a:ln>
          <a:effectLst>
            <a:outerShdw blurRad="50800" dist="38100" dir="5400000" algn="t" rotWithShape="0">
              <a:prstClr val="black">
                <a:alpha val="25000"/>
              </a:prstClr>
            </a:outerShdw>
          </a:effectLst>
        </p:spPr>
        <p:txBody>
          <a:bodyPr>
            <a:normAutofit/>
          </a:bodyPr>
          <a:lstStyle>
            <a:lvl1pPr>
              <a:defRPr sz="2100">
                <a:latin typeface="Arial" panose="020B0604020202020204" pitchFamily="34" charset="0"/>
                <a:cs typeface="Arial" panose="020B0604020202020204" pitchFamily="34" charset="0"/>
              </a:defRPr>
            </a:lvl1pPr>
          </a:lstStyle>
          <a:p>
            <a:r>
              <a:rPr lang="en-US"/>
              <a:t>Click icon to add picture</a:t>
            </a:r>
          </a:p>
        </p:txBody>
      </p:sp>
      <p:sp>
        <p:nvSpPr>
          <p:cNvPr id="28" name="Rectangle 27">
            <a:extLst>
              <a:ext uri="{FF2B5EF4-FFF2-40B4-BE49-F238E27FC236}">
                <a16:creationId xmlns:a16="http://schemas.microsoft.com/office/drawing/2014/main" xmlns="" id="{122B7409-44CC-4947-9122-97B015B9967F}"/>
              </a:ext>
            </a:extLst>
          </p:cNvPr>
          <p:cNvSpPr/>
          <p:nvPr userDrawn="1"/>
        </p:nvSpPr>
        <p:spPr>
          <a:xfrm>
            <a:off x="0" y="9493459"/>
            <a:ext cx="955040" cy="793541"/>
          </a:xfrm>
          <a:prstGeom prst="rect">
            <a:avLst/>
          </a:prstGeom>
          <a:solidFill>
            <a:srgbClr val="4F40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1" name="Slide Number Placeholder 5">
            <a:extLst>
              <a:ext uri="{FF2B5EF4-FFF2-40B4-BE49-F238E27FC236}">
                <a16:creationId xmlns:a16="http://schemas.microsoft.com/office/drawing/2014/main" xmlns="" id="{9502AB46-06AD-49BC-A94A-42F7FC1296BE}"/>
              </a:ext>
            </a:extLst>
          </p:cNvPr>
          <p:cNvSpPr>
            <a:spLocks noGrp="1"/>
          </p:cNvSpPr>
          <p:nvPr>
            <p:ph type="sldNum" sz="quarter" idx="4"/>
          </p:nvPr>
        </p:nvSpPr>
        <p:spPr>
          <a:xfrm>
            <a:off x="0" y="9493459"/>
            <a:ext cx="955040" cy="793540"/>
          </a:xfrm>
          <a:prstGeom prst="rect">
            <a:avLst/>
          </a:prstGeom>
        </p:spPr>
        <p:txBody>
          <a:bodyPr vert="horz" lIns="91440" tIns="45720" rIns="91440" bIns="45720" rtlCol="0" anchor="ctr"/>
          <a:lstStyle>
            <a:lvl1pPr algn="ctr">
              <a:defRPr sz="18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a:t>&lt;#&gt;</a:t>
            </a:r>
          </a:p>
        </p:txBody>
      </p:sp>
      <p:sp>
        <p:nvSpPr>
          <p:cNvPr id="8" name="Text Placeholder 2">
            <a:extLst>
              <a:ext uri="{FF2B5EF4-FFF2-40B4-BE49-F238E27FC236}">
                <a16:creationId xmlns:a16="http://schemas.microsoft.com/office/drawing/2014/main" xmlns="" id="{3E0EE79D-EAE3-0145-A877-CB7828764C71}"/>
              </a:ext>
            </a:extLst>
          </p:cNvPr>
          <p:cNvSpPr>
            <a:spLocks noGrp="1"/>
          </p:cNvSpPr>
          <p:nvPr>
            <p:ph type="body" sz="quarter" idx="20"/>
          </p:nvPr>
        </p:nvSpPr>
        <p:spPr>
          <a:xfrm>
            <a:off x="1676400" y="8298073"/>
            <a:ext cx="4437063" cy="1195386"/>
          </a:xfrm>
        </p:spPr>
        <p:txBody>
          <a:bodyPr>
            <a:normAutofit/>
          </a:bodyPr>
          <a:lstStyle>
            <a:lvl1pPr marL="0" indent="0" algn="ctr">
              <a:buFontTx/>
              <a:buNone/>
              <a:defRPr sz="1700" baseline="0">
                <a:solidFill>
                  <a:schemeClr val="bg1">
                    <a:lumMod val="50000"/>
                  </a:schemeClr>
                </a:solidFill>
              </a:defRPr>
            </a:lvl1pPr>
            <a:lvl2pPr marL="685808" indent="0" algn="ctr">
              <a:buFontTx/>
              <a:buNone/>
              <a:defRPr sz="1700" baseline="0">
                <a:solidFill>
                  <a:schemeClr val="bg1">
                    <a:lumMod val="50000"/>
                  </a:schemeClr>
                </a:solidFill>
              </a:defRPr>
            </a:lvl2pPr>
            <a:lvl3pPr marL="1371616" indent="0" algn="ctr">
              <a:buFontTx/>
              <a:buNone/>
              <a:defRPr sz="1700" baseline="0">
                <a:solidFill>
                  <a:schemeClr val="bg1">
                    <a:lumMod val="50000"/>
                  </a:schemeClr>
                </a:solidFill>
              </a:defRPr>
            </a:lvl3pPr>
            <a:lvl4pPr marL="2057425" indent="0" algn="ctr">
              <a:buFontTx/>
              <a:buNone/>
              <a:defRPr sz="1700" baseline="0">
                <a:solidFill>
                  <a:schemeClr val="bg1">
                    <a:lumMod val="50000"/>
                  </a:schemeClr>
                </a:solidFill>
              </a:defRPr>
            </a:lvl4pPr>
            <a:lvl5pPr marL="2743234" indent="0" algn="ctr">
              <a:buFontTx/>
              <a:buNone/>
              <a:defRPr sz="1700" baseline="0">
                <a:solidFill>
                  <a:schemeClr val="bg1">
                    <a:lumMod val="50000"/>
                  </a:schemeClr>
                </a:solidFill>
              </a:defRPr>
            </a:lvl5pPr>
          </a:lstStyle>
          <a:p>
            <a:pPr lvl="0"/>
            <a:r>
              <a:rPr lang="en-US"/>
              <a:t>Click to edit Master text styles</a:t>
            </a:r>
          </a:p>
        </p:txBody>
      </p:sp>
      <p:sp>
        <p:nvSpPr>
          <p:cNvPr id="9" name="Text Placeholder 4">
            <a:extLst>
              <a:ext uri="{FF2B5EF4-FFF2-40B4-BE49-F238E27FC236}">
                <a16:creationId xmlns:a16="http://schemas.microsoft.com/office/drawing/2014/main" xmlns="" id="{F26DE984-3302-6744-9F42-33F509A23F1D}"/>
              </a:ext>
            </a:extLst>
          </p:cNvPr>
          <p:cNvSpPr>
            <a:spLocks noGrp="1"/>
          </p:cNvSpPr>
          <p:nvPr>
            <p:ph type="body" sz="quarter" idx="21" hasCustomPrompt="1"/>
          </p:nvPr>
        </p:nvSpPr>
        <p:spPr>
          <a:xfrm>
            <a:off x="1676400" y="7779798"/>
            <a:ext cx="4437063" cy="482852"/>
          </a:xfrm>
        </p:spPr>
        <p:txBody>
          <a:bodyPr>
            <a:noAutofit/>
          </a:bodyPr>
          <a:lstStyle>
            <a:lvl1pPr marL="0" indent="0" algn="ctr">
              <a:lnSpc>
                <a:spcPct val="110000"/>
              </a:lnSpc>
              <a:buFontTx/>
              <a:buNone/>
              <a:defRPr sz="2000" b="1" i="0" baseline="0">
                <a:solidFill>
                  <a:schemeClr val="tx1"/>
                </a:solidFill>
                <a:latin typeface="+mj-lt"/>
              </a:defRPr>
            </a:lvl1pPr>
            <a:lvl2pPr>
              <a:defRPr sz="3200" b="1" i="0" baseline="0">
                <a:solidFill>
                  <a:schemeClr val="tx1"/>
                </a:solidFill>
                <a:latin typeface="+mj-lt"/>
              </a:defRPr>
            </a:lvl2pPr>
            <a:lvl3pPr>
              <a:defRPr sz="3200" b="1" i="0" baseline="0">
                <a:solidFill>
                  <a:schemeClr val="tx1"/>
                </a:solidFill>
                <a:latin typeface="+mj-lt"/>
              </a:defRPr>
            </a:lvl3pPr>
            <a:lvl4pPr>
              <a:defRPr sz="3200" b="1" i="0" baseline="0">
                <a:solidFill>
                  <a:schemeClr val="tx1"/>
                </a:solidFill>
                <a:latin typeface="+mj-lt"/>
              </a:defRPr>
            </a:lvl4pPr>
            <a:lvl5pPr>
              <a:defRPr sz="3200" b="1" i="0" baseline="0">
                <a:solidFill>
                  <a:schemeClr val="tx1"/>
                </a:solidFill>
                <a:latin typeface="+mj-lt"/>
              </a:defRPr>
            </a:lvl5pPr>
          </a:lstStyle>
          <a:p>
            <a:pPr lvl="0"/>
            <a:r>
              <a:rPr lang="en-US" dirty="0"/>
              <a:t>EDIT MASTER TEXT</a:t>
            </a:r>
          </a:p>
        </p:txBody>
      </p:sp>
      <p:sp>
        <p:nvSpPr>
          <p:cNvPr id="10" name="Text Placeholder 2">
            <a:extLst>
              <a:ext uri="{FF2B5EF4-FFF2-40B4-BE49-F238E27FC236}">
                <a16:creationId xmlns:a16="http://schemas.microsoft.com/office/drawing/2014/main" xmlns="" id="{1E66DD5C-EDAF-DE4E-8F3C-9952E57C3CC0}"/>
              </a:ext>
            </a:extLst>
          </p:cNvPr>
          <p:cNvSpPr>
            <a:spLocks noGrp="1"/>
          </p:cNvSpPr>
          <p:nvPr>
            <p:ph type="body" sz="quarter" idx="22"/>
          </p:nvPr>
        </p:nvSpPr>
        <p:spPr>
          <a:xfrm>
            <a:off x="6925468" y="8262650"/>
            <a:ext cx="4437063" cy="1195386"/>
          </a:xfrm>
        </p:spPr>
        <p:txBody>
          <a:bodyPr>
            <a:normAutofit/>
          </a:bodyPr>
          <a:lstStyle>
            <a:lvl1pPr marL="0" indent="0" algn="ctr">
              <a:buFontTx/>
              <a:buNone/>
              <a:defRPr sz="1700" baseline="0">
                <a:solidFill>
                  <a:schemeClr val="bg1">
                    <a:lumMod val="50000"/>
                  </a:schemeClr>
                </a:solidFill>
              </a:defRPr>
            </a:lvl1pPr>
            <a:lvl2pPr marL="685808" indent="0" algn="ctr">
              <a:buFontTx/>
              <a:buNone/>
              <a:defRPr sz="1700" baseline="0">
                <a:solidFill>
                  <a:schemeClr val="bg1">
                    <a:lumMod val="50000"/>
                  </a:schemeClr>
                </a:solidFill>
              </a:defRPr>
            </a:lvl2pPr>
            <a:lvl3pPr marL="1371616" indent="0" algn="ctr">
              <a:buFontTx/>
              <a:buNone/>
              <a:defRPr sz="1700" baseline="0">
                <a:solidFill>
                  <a:schemeClr val="bg1">
                    <a:lumMod val="50000"/>
                  </a:schemeClr>
                </a:solidFill>
              </a:defRPr>
            </a:lvl3pPr>
            <a:lvl4pPr marL="2057425" indent="0" algn="ctr">
              <a:buFontTx/>
              <a:buNone/>
              <a:defRPr sz="1700" baseline="0">
                <a:solidFill>
                  <a:schemeClr val="bg1">
                    <a:lumMod val="50000"/>
                  </a:schemeClr>
                </a:solidFill>
              </a:defRPr>
            </a:lvl4pPr>
            <a:lvl5pPr marL="2743234" indent="0" algn="ctr">
              <a:buFontTx/>
              <a:buNone/>
              <a:defRPr sz="1700" baseline="0">
                <a:solidFill>
                  <a:schemeClr val="bg1">
                    <a:lumMod val="50000"/>
                  </a:schemeClr>
                </a:solidFill>
              </a:defRPr>
            </a:lvl5pPr>
          </a:lstStyle>
          <a:p>
            <a:pPr lvl="0"/>
            <a:r>
              <a:rPr lang="en-US"/>
              <a:t>Click to edit Master text styles</a:t>
            </a:r>
          </a:p>
        </p:txBody>
      </p:sp>
      <p:sp>
        <p:nvSpPr>
          <p:cNvPr id="11" name="Text Placeholder 4">
            <a:extLst>
              <a:ext uri="{FF2B5EF4-FFF2-40B4-BE49-F238E27FC236}">
                <a16:creationId xmlns:a16="http://schemas.microsoft.com/office/drawing/2014/main" xmlns="" id="{FA87BBBE-D624-0B43-8630-B58316AF69E7}"/>
              </a:ext>
            </a:extLst>
          </p:cNvPr>
          <p:cNvSpPr>
            <a:spLocks noGrp="1"/>
          </p:cNvSpPr>
          <p:nvPr>
            <p:ph type="body" sz="quarter" idx="23" hasCustomPrompt="1"/>
          </p:nvPr>
        </p:nvSpPr>
        <p:spPr>
          <a:xfrm>
            <a:off x="6925468" y="7744375"/>
            <a:ext cx="4437063" cy="482852"/>
          </a:xfrm>
        </p:spPr>
        <p:txBody>
          <a:bodyPr>
            <a:noAutofit/>
          </a:bodyPr>
          <a:lstStyle>
            <a:lvl1pPr marL="0" indent="0" algn="ctr">
              <a:lnSpc>
                <a:spcPct val="110000"/>
              </a:lnSpc>
              <a:buFontTx/>
              <a:buNone/>
              <a:defRPr sz="2000" b="1" i="0" baseline="0">
                <a:solidFill>
                  <a:schemeClr val="tx1"/>
                </a:solidFill>
                <a:latin typeface="+mj-lt"/>
              </a:defRPr>
            </a:lvl1pPr>
            <a:lvl2pPr>
              <a:defRPr sz="3200" b="1" i="0" baseline="0">
                <a:solidFill>
                  <a:schemeClr val="tx1"/>
                </a:solidFill>
                <a:latin typeface="+mj-lt"/>
              </a:defRPr>
            </a:lvl2pPr>
            <a:lvl3pPr>
              <a:defRPr sz="3200" b="1" i="0" baseline="0">
                <a:solidFill>
                  <a:schemeClr val="tx1"/>
                </a:solidFill>
                <a:latin typeface="+mj-lt"/>
              </a:defRPr>
            </a:lvl3pPr>
            <a:lvl4pPr>
              <a:defRPr sz="3200" b="1" i="0" baseline="0">
                <a:solidFill>
                  <a:schemeClr val="tx1"/>
                </a:solidFill>
                <a:latin typeface="+mj-lt"/>
              </a:defRPr>
            </a:lvl4pPr>
            <a:lvl5pPr>
              <a:defRPr sz="3200" b="1" i="0" baseline="0">
                <a:solidFill>
                  <a:schemeClr val="tx1"/>
                </a:solidFill>
                <a:latin typeface="+mj-lt"/>
              </a:defRPr>
            </a:lvl5pPr>
          </a:lstStyle>
          <a:p>
            <a:pPr lvl="0"/>
            <a:r>
              <a:rPr lang="en-US" dirty="0"/>
              <a:t>EDIT MASTER TEXT</a:t>
            </a:r>
          </a:p>
        </p:txBody>
      </p:sp>
      <p:sp>
        <p:nvSpPr>
          <p:cNvPr id="12" name="Text Placeholder 2">
            <a:extLst>
              <a:ext uri="{FF2B5EF4-FFF2-40B4-BE49-F238E27FC236}">
                <a16:creationId xmlns:a16="http://schemas.microsoft.com/office/drawing/2014/main" xmlns="" id="{C1E3808E-9E09-8540-86C8-C2F93849FED0}"/>
              </a:ext>
            </a:extLst>
          </p:cNvPr>
          <p:cNvSpPr>
            <a:spLocks noGrp="1"/>
          </p:cNvSpPr>
          <p:nvPr>
            <p:ph type="body" sz="quarter" idx="24"/>
          </p:nvPr>
        </p:nvSpPr>
        <p:spPr>
          <a:xfrm>
            <a:off x="12174536" y="8227227"/>
            <a:ext cx="4437063" cy="1195386"/>
          </a:xfrm>
        </p:spPr>
        <p:txBody>
          <a:bodyPr>
            <a:normAutofit/>
          </a:bodyPr>
          <a:lstStyle>
            <a:lvl1pPr marL="0" indent="0" algn="ctr">
              <a:buFontTx/>
              <a:buNone/>
              <a:defRPr sz="1700" baseline="0">
                <a:solidFill>
                  <a:schemeClr val="bg1">
                    <a:lumMod val="50000"/>
                  </a:schemeClr>
                </a:solidFill>
              </a:defRPr>
            </a:lvl1pPr>
            <a:lvl2pPr marL="685808" indent="0" algn="ctr">
              <a:buFontTx/>
              <a:buNone/>
              <a:defRPr sz="1700" baseline="0">
                <a:solidFill>
                  <a:schemeClr val="bg1">
                    <a:lumMod val="50000"/>
                  </a:schemeClr>
                </a:solidFill>
              </a:defRPr>
            </a:lvl2pPr>
            <a:lvl3pPr marL="1371616" indent="0" algn="ctr">
              <a:buFontTx/>
              <a:buNone/>
              <a:defRPr sz="1700" baseline="0">
                <a:solidFill>
                  <a:schemeClr val="bg1">
                    <a:lumMod val="50000"/>
                  </a:schemeClr>
                </a:solidFill>
              </a:defRPr>
            </a:lvl3pPr>
            <a:lvl4pPr marL="2057425" indent="0" algn="ctr">
              <a:buFontTx/>
              <a:buNone/>
              <a:defRPr sz="1700" baseline="0">
                <a:solidFill>
                  <a:schemeClr val="bg1">
                    <a:lumMod val="50000"/>
                  </a:schemeClr>
                </a:solidFill>
              </a:defRPr>
            </a:lvl4pPr>
            <a:lvl5pPr marL="2743234" indent="0" algn="ctr">
              <a:buFontTx/>
              <a:buNone/>
              <a:defRPr sz="1700" baseline="0">
                <a:solidFill>
                  <a:schemeClr val="bg1">
                    <a:lumMod val="50000"/>
                  </a:schemeClr>
                </a:solidFill>
              </a:defRPr>
            </a:lvl5pPr>
          </a:lstStyle>
          <a:p>
            <a:pPr lvl="0"/>
            <a:r>
              <a:rPr lang="en-US"/>
              <a:t>Click to edit Master text styles</a:t>
            </a:r>
          </a:p>
        </p:txBody>
      </p:sp>
      <p:sp>
        <p:nvSpPr>
          <p:cNvPr id="13" name="Text Placeholder 4">
            <a:extLst>
              <a:ext uri="{FF2B5EF4-FFF2-40B4-BE49-F238E27FC236}">
                <a16:creationId xmlns:a16="http://schemas.microsoft.com/office/drawing/2014/main" xmlns="" id="{693C98DD-E3EB-7C41-BFC2-EB9B106D41A2}"/>
              </a:ext>
            </a:extLst>
          </p:cNvPr>
          <p:cNvSpPr>
            <a:spLocks noGrp="1"/>
          </p:cNvSpPr>
          <p:nvPr>
            <p:ph type="body" sz="quarter" idx="25" hasCustomPrompt="1"/>
          </p:nvPr>
        </p:nvSpPr>
        <p:spPr>
          <a:xfrm>
            <a:off x="12174536" y="7708952"/>
            <a:ext cx="4437063" cy="482852"/>
          </a:xfrm>
        </p:spPr>
        <p:txBody>
          <a:bodyPr>
            <a:noAutofit/>
          </a:bodyPr>
          <a:lstStyle>
            <a:lvl1pPr marL="0" indent="0" algn="ctr">
              <a:lnSpc>
                <a:spcPct val="110000"/>
              </a:lnSpc>
              <a:buFontTx/>
              <a:buNone/>
              <a:defRPr sz="2000" b="1" i="0" baseline="0">
                <a:solidFill>
                  <a:schemeClr val="tx1"/>
                </a:solidFill>
                <a:latin typeface="+mj-lt"/>
              </a:defRPr>
            </a:lvl1pPr>
            <a:lvl2pPr>
              <a:defRPr sz="3200" b="1" i="0" baseline="0">
                <a:solidFill>
                  <a:schemeClr val="tx1"/>
                </a:solidFill>
                <a:latin typeface="+mj-lt"/>
              </a:defRPr>
            </a:lvl2pPr>
            <a:lvl3pPr>
              <a:defRPr sz="3200" b="1" i="0" baseline="0">
                <a:solidFill>
                  <a:schemeClr val="tx1"/>
                </a:solidFill>
                <a:latin typeface="+mj-lt"/>
              </a:defRPr>
            </a:lvl3pPr>
            <a:lvl4pPr>
              <a:defRPr sz="3200" b="1" i="0" baseline="0">
                <a:solidFill>
                  <a:schemeClr val="tx1"/>
                </a:solidFill>
                <a:latin typeface="+mj-lt"/>
              </a:defRPr>
            </a:lvl4pPr>
            <a:lvl5pPr>
              <a:defRPr sz="3200" b="1" i="0" baseline="0">
                <a:solidFill>
                  <a:schemeClr val="tx1"/>
                </a:solidFill>
                <a:latin typeface="+mj-lt"/>
              </a:defRPr>
            </a:lvl5pPr>
          </a:lstStyle>
          <a:p>
            <a:pPr lvl="0"/>
            <a:r>
              <a:rPr lang="en-US" dirty="0"/>
              <a:t>EDIT MASTER TEXT</a:t>
            </a:r>
          </a:p>
        </p:txBody>
      </p:sp>
    </p:spTree>
    <p:extLst>
      <p:ext uri="{BB962C8B-B14F-4D97-AF65-F5344CB8AC3E}">
        <p14:creationId xmlns:p14="http://schemas.microsoft.com/office/powerpoint/2010/main" val="17759662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xmlns="" id="{4D540880-650C-40BB-B031-386BF63A0BA5}"/>
              </a:ext>
            </a:extLst>
          </p:cNvPr>
          <p:cNvSpPr>
            <a:spLocks noGrp="1"/>
          </p:cNvSpPr>
          <p:nvPr>
            <p:ph type="pic" sz="quarter" idx="10"/>
          </p:nvPr>
        </p:nvSpPr>
        <p:spPr>
          <a:xfrm>
            <a:off x="12372428" y="1013443"/>
            <a:ext cx="4888463" cy="4718578"/>
          </a:xfrm>
          <a:pattFill prst="pct5">
            <a:fgClr>
              <a:schemeClr val="accent1"/>
            </a:fgClr>
            <a:bgClr>
              <a:schemeClr val="bg1"/>
            </a:bgClr>
          </a:pattFill>
          <a:effectLst>
            <a:outerShdw blurRad="50800" dist="38100" dir="5400000" algn="t" rotWithShape="0">
              <a:prstClr val="black">
                <a:alpha val="25000"/>
              </a:prstClr>
            </a:outerShdw>
          </a:effectLst>
        </p:spPr>
        <p:txBody>
          <a:bodyPr>
            <a:normAutofit/>
          </a:bodyPr>
          <a:lstStyle>
            <a:lvl1pPr>
              <a:defRPr sz="2100">
                <a:latin typeface="Arial" panose="020B0604020202020204" pitchFamily="34" charset="0"/>
                <a:cs typeface="Arial" panose="020B0604020202020204" pitchFamily="34" charset="0"/>
              </a:defRPr>
            </a:lvl1pPr>
          </a:lstStyle>
          <a:p>
            <a:r>
              <a:rPr lang="en-US"/>
              <a:t>Click icon to add picture</a:t>
            </a:r>
          </a:p>
        </p:txBody>
      </p:sp>
      <p:sp>
        <p:nvSpPr>
          <p:cNvPr id="12" name="Picture Placeholder 10">
            <a:extLst>
              <a:ext uri="{FF2B5EF4-FFF2-40B4-BE49-F238E27FC236}">
                <a16:creationId xmlns:a16="http://schemas.microsoft.com/office/drawing/2014/main" xmlns="" id="{8823A86B-527D-4630-8547-398384321B35}"/>
              </a:ext>
            </a:extLst>
          </p:cNvPr>
          <p:cNvSpPr>
            <a:spLocks noGrp="1"/>
          </p:cNvSpPr>
          <p:nvPr>
            <p:ph type="pic" sz="quarter" idx="11"/>
          </p:nvPr>
        </p:nvSpPr>
        <p:spPr>
          <a:xfrm>
            <a:off x="10411226" y="4574857"/>
            <a:ext cx="4888463" cy="4718578"/>
          </a:xfrm>
          <a:pattFill prst="pct5">
            <a:fgClr>
              <a:schemeClr val="accent1"/>
            </a:fgClr>
            <a:bgClr>
              <a:schemeClr val="bg1"/>
            </a:bgClr>
          </a:pattFill>
          <a:effectLst>
            <a:outerShdw blurRad="50800" dist="38100" dir="5400000" algn="t" rotWithShape="0">
              <a:prstClr val="black">
                <a:alpha val="25000"/>
              </a:prstClr>
            </a:outerShdw>
          </a:effectLst>
        </p:spPr>
        <p:txBody>
          <a:bodyPr>
            <a:normAutofit/>
          </a:bodyPr>
          <a:lstStyle>
            <a:lvl1pPr>
              <a:defRPr sz="2100">
                <a:latin typeface="Arial" panose="020B0604020202020204" pitchFamily="34" charset="0"/>
                <a:cs typeface="Arial" panose="020B0604020202020204" pitchFamily="34" charset="0"/>
              </a:defRPr>
            </a:lvl1pPr>
          </a:lstStyle>
          <a:p>
            <a:r>
              <a:rPr lang="en-US"/>
              <a:t>Click icon to add picture</a:t>
            </a:r>
          </a:p>
        </p:txBody>
      </p:sp>
      <p:sp>
        <p:nvSpPr>
          <p:cNvPr id="3" name="Rectangle 2">
            <a:extLst>
              <a:ext uri="{FF2B5EF4-FFF2-40B4-BE49-F238E27FC236}">
                <a16:creationId xmlns:a16="http://schemas.microsoft.com/office/drawing/2014/main" xmlns="" id="{6465DF87-7712-4BF6-8ECA-A0BA53A0647F}"/>
              </a:ext>
            </a:extLst>
          </p:cNvPr>
          <p:cNvSpPr/>
          <p:nvPr userDrawn="1"/>
        </p:nvSpPr>
        <p:spPr>
          <a:xfrm>
            <a:off x="0" y="0"/>
            <a:ext cx="1849120" cy="10287000"/>
          </a:xfrm>
          <a:prstGeom prst="rect">
            <a:avLst/>
          </a:prstGeom>
          <a:gradFill flip="none" rotWithShape="1">
            <a:gsLst>
              <a:gs pos="0">
                <a:srgbClr val="1C1B3D"/>
              </a:gs>
              <a:gs pos="86000">
                <a:srgbClr val="4F408E"/>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4" name="Oval 3">
            <a:extLst>
              <a:ext uri="{FF2B5EF4-FFF2-40B4-BE49-F238E27FC236}">
                <a16:creationId xmlns:a16="http://schemas.microsoft.com/office/drawing/2014/main" xmlns="" id="{CD6FF301-37D2-4E38-82D7-B0A695BF20FF}"/>
              </a:ext>
            </a:extLst>
          </p:cNvPr>
          <p:cNvSpPr/>
          <p:nvPr userDrawn="1"/>
        </p:nvSpPr>
        <p:spPr>
          <a:xfrm>
            <a:off x="487680" y="8898799"/>
            <a:ext cx="873760" cy="873760"/>
          </a:xfrm>
          <a:prstGeom prst="ellipse">
            <a:avLst/>
          </a:prstGeom>
          <a:gradFill flip="none" rotWithShape="1">
            <a:gsLst>
              <a:gs pos="0">
                <a:schemeClr val="accent1">
                  <a:lumMod val="5000"/>
                  <a:lumOff val="95000"/>
                </a:schemeClr>
              </a:gs>
              <a:gs pos="100000">
                <a:schemeClr val="bg1">
                  <a:lumMod val="95000"/>
                </a:schemeClr>
              </a:gs>
            </a:gsLst>
            <a:lin ang="5400000" scaled="1"/>
            <a:tileRect/>
          </a:gradFill>
          <a:ln>
            <a:noFill/>
          </a:ln>
          <a:effectLst>
            <a:outerShdw blurRad="279400" sx="102000" sy="102000" algn="ctr"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5" name="Slide Number Placeholder 5">
            <a:extLst>
              <a:ext uri="{FF2B5EF4-FFF2-40B4-BE49-F238E27FC236}">
                <a16:creationId xmlns:a16="http://schemas.microsoft.com/office/drawing/2014/main" xmlns="" id="{FA66B94C-BBA9-4EB9-B3E5-DF8CBA760AA5}"/>
              </a:ext>
            </a:extLst>
          </p:cNvPr>
          <p:cNvSpPr>
            <a:spLocks noGrp="1"/>
          </p:cNvSpPr>
          <p:nvPr>
            <p:ph type="sldNum" sz="quarter" idx="4"/>
          </p:nvPr>
        </p:nvSpPr>
        <p:spPr>
          <a:xfrm>
            <a:off x="487680" y="8965474"/>
            <a:ext cx="873760" cy="714830"/>
          </a:xfrm>
          <a:prstGeom prst="rect">
            <a:avLst/>
          </a:prstGeom>
        </p:spPr>
        <p:txBody>
          <a:bodyPr vert="horz" lIns="91440" tIns="45720" rIns="91440" bIns="45720" rtlCol="0" anchor="ctr"/>
          <a:lstStyle>
            <a:lvl1pPr algn="ctr">
              <a:defRPr sz="1800">
                <a:solidFill>
                  <a:schemeClr val="tx1">
                    <a:lumMod val="75000"/>
                    <a:lumOff val="2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a:t>&lt;#&gt;</a:t>
            </a:r>
          </a:p>
        </p:txBody>
      </p:sp>
      <p:pic>
        <p:nvPicPr>
          <p:cNvPr id="8" name="Picture 7">
            <a:extLst>
              <a:ext uri="{FF2B5EF4-FFF2-40B4-BE49-F238E27FC236}">
                <a16:creationId xmlns:a16="http://schemas.microsoft.com/office/drawing/2014/main" xmlns="" id="{2A86D437-8641-064F-AD41-165DF1CBAC70}"/>
              </a:ext>
            </a:extLst>
          </p:cNvPr>
          <p:cNvPicPr>
            <a:picLocks noChangeAspect="1"/>
          </p:cNvPicPr>
          <p:nvPr userDrawn="1"/>
        </p:nvPicPr>
        <p:blipFill>
          <a:blip r:embed="rId2"/>
          <a:stretch>
            <a:fillRect/>
          </a:stretch>
        </p:blipFill>
        <p:spPr>
          <a:xfrm>
            <a:off x="389818" y="498844"/>
            <a:ext cx="1089732" cy="782936"/>
          </a:xfrm>
          <a:prstGeom prst="rect">
            <a:avLst/>
          </a:prstGeom>
        </p:spPr>
      </p:pic>
      <p:sp>
        <p:nvSpPr>
          <p:cNvPr id="9" name="Text Placeholder 2">
            <a:extLst>
              <a:ext uri="{FF2B5EF4-FFF2-40B4-BE49-F238E27FC236}">
                <a16:creationId xmlns:a16="http://schemas.microsoft.com/office/drawing/2014/main" xmlns="" id="{8CB02F02-60E0-A64E-A451-0430553248F1}"/>
              </a:ext>
            </a:extLst>
          </p:cNvPr>
          <p:cNvSpPr>
            <a:spLocks noGrp="1"/>
          </p:cNvSpPr>
          <p:nvPr>
            <p:ph type="body" sz="quarter" idx="12"/>
          </p:nvPr>
        </p:nvSpPr>
        <p:spPr>
          <a:xfrm>
            <a:off x="3193539" y="3436575"/>
            <a:ext cx="6342183" cy="490866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4">
            <a:extLst>
              <a:ext uri="{FF2B5EF4-FFF2-40B4-BE49-F238E27FC236}">
                <a16:creationId xmlns:a16="http://schemas.microsoft.com/office/drawing/2014/main" xmlns="" id="{31C894AA-3353-374F-AB7E-3D955CF5A7AC}"/>
              </a:ext>
            </a:extLst>
          </p:cNvPr>
          <p:cNvSpPr>
            <a:spLocks noGrp="1"/>
          </p:cNvSpPr>
          <p:nvPr>
            <p:ph type="body" sz="quarter" idx="13"/>
          </p:nvPr>
        </p:nvSpPr>
        <p:spPr>
          <a:xfrm>
            <a:off x="3193539" y="2785004"/>
            <a:ext cx="6342183" cy="651571"/>
          </a:xfrm>
        </p:spPr>
        <p:txBody>
          <a:bodyPr>
            <a:noAutofit/>
          </a:bodyPr>
          <a:lstStyle>
            <a:lvl1pPr marL="0" indent="0">
              <a:lnSpc>
                <a:spcPct val="110000"/>
              </a:lnSpc>
              <a:buFontTx/>
              <a:buNone/>
              <a:defRPr sz="3200" b="1" i="0" baseline="0">
                <a:solidFill>
                  <a:schemeClr val="tx1"/>
                </a:solidFill>
                <a:latin typeface="+mj-lt"/>
              </a:defRPr>
            </a:lvl1pPr>
            <a:lvl2pPr>
              <a:defRPr sz="3200" b="1" i="0" baseline="0">
                <a:solidFill>
                  <a:schemeClr val="tx1"/>
                </a:solidFill>
                <a:latin typeface="+mj-lt"/>
              </a:defRPr>
            </a:lvl2pPr>
            <a:lvl3pPr>
              <a:defRPr sz="3200" b="1" i="0" baseline="0">
                <a:solidFill>
                  <a:schemeClr val="tx1"/>
                </a:solidFill>
                <a:latin typeface="+mj-lt"/>
              </a:defRPr>
            </a:lvl3pPr>
            <a:lvl4pPr>
              <a:defRPr sz="3200" b="1" i="0" baseline="0">
                <a:solidFill>
                  <a:schemeClr val="tx1"/>
                </a:solidFill>
                <a:latin typeface="+mj-lt"/>
              </a:defRPr>
            </a:lvl4pPr>
            <a:lvl5pPr>
              <a:defRPr sz="3200" b="1" i="0" baseline="0">
                <a:solidFill>
                  <a:schemeClr val="tx1"/>
                </a:solidFill>
                <a:latin typeface="+mj-lt"/>
              </a:defRPr>
            </a:lvl5pPr>
          </a:lstStyle>
          <a:p>
            <a:pPr lvl="0"/>
            <a:r>
              <a:rPr lang="en-US"/>
              <a:t>Click to edit Master text styles</a:t>
            </a:r>
          </a:p>
        </p:txBody>
      </p:sp>
    </p:spTree>
    <p:extLst>
      <p:ext uri="{BB962C8B-B14F-4D97-AF65-F5344CB8AC3E}">
        <p14:creationId xmlns:p14="http://schemas.microsoft.com/office/powerpoint/2010/main" val="17380758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4_Title Slide">
    <p:spTree>
      <p:nvGrpSpPr>
        <p:cNvPr id="1" name=""/>
        <p:cNvGrpSpPr/>
        <p:nvPr/>
      </p:nvGrpSpPr>
      <p:grpSpPr>
        <a:xfrm>
          <a:off x="0" y="0"/>
          <a:ext cx="0" cy="0"/>
          <a:chOff x="0" y="0"/>
          <a:chExt cx="0" cy="0"/>
        </a:xfrm>
      </p:grpSpPr>
      <p:sp>
        <p:nvSpPr>
          <p:cNvPr id="9" name="Flowchart: Manual Input 8">
            <a:extLst>
              <a:ext uri="{FF2B5EF4-FFF2-40B4-BE49-F238E27FC236}">
                <a16:creationId xmlns:a16="http://schemas.microsoft.com/office/drawing/2014/main" xmlns="" id="{79DCED76-7422-476A-8A48-C7A523D5E3DA}"/>
              </a:ext>
            </a:extLst>
          </p:cNvPr>
          <p:cNvSpPr/>
          <p:nvPr userDrawn="1"/>
        </p:nvSpPr>
        <p:spPr>
          <a:xfrm rot="16200000" flipH="1">
            <a:off x="8363777" y="362784"/>
            <a:ext cx="10287001" cy="9561443"/>
          </a:xfrm>
          <a:prstGeom prst="flowChartManualInpu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6" name="Picture Placeholder 5">
            <a:extLst>
              <a:ext uri="{FF2B5EF4-FFF2-40B4-BE49-F238E27FC236}">
                <a16:creationId xmlns:a16="http://schemas.microsoft.com/office/drawing/2014/main" xmlns="" id="{57E5126A-6868-4221-84C5-8FA737DADD78}"/>
              </a:ext>
            </a:extLst>
          </p:cNvPr>
          <p:cNvSpPr>
            <a:spLocks noGrp="1"/>
          </p:cNvSpPr>
          <p:nvPr>
            <p:ph type="pic" sz="quarter" idx="10"/>
          </p:nvPr>
        </p:nvSpPr>
        <p:spPr>
          <a:xfrm>
            <a:off x="6301408" y="1088231"/>
            <a:ext cx="6162261" cy="8110538"/>
          </a:xfrm>
          <a:pattFill prst="pct5">
            <a:fgClr>
              <a:schemeClr val="accent1"/>
            </a:fgClr>
            <a:bgClr>
              <a:schemeClr val="bg1"/>
            </a:bgClr>
          </a:pattFill>
          <a:effectLst/>
        </p:spPr>
        <p:txBody>
          <a:bodyPr>
            <a:normAutofit/>
          </a:bodyPr>
          <a:lstStyle>
            <a:lvl1pPr>
              <a:defRPr sz="2100">
                <a:latin typeface="Arial" panose="020B0604020202020204" pitchFamily="34" charset="0"/>
                <a:cs typeface="Arial" panose="020B0604020202020204" pitchFamily="34" charset="0"/>
              </a:defRPr>
            </a:lvl1pPr>
          </a:lstStyle>
          <a:p>
            <a:r>
              <a:rPr lang="en-US"/>
              <a:t>Click icon to add picture</a:t>
            </a:r>
          </a:p>
        </p:txBody>
      </p:sp>
      <p:sp>
        <p:nvSpPr>
          <p:cNvPr id="13" name="Rectangle 12">
            <a:extLst>
              <a:ext uri="{FF2B5EF4-FFF2-40B4-BE49-F238E27FC236}">
                <a16:creationId xmlns:a16="http://schemas.microsoft.com/office/drawing/2014/main" xmlns="" id="{08D47F80-29B4-4C0C-A5CD-EC1D877CE521}"/>
              </a:ext>
            </a:extLst>
          </p:cNvPr>
          <p:cNvSpPr/>
          <p:nvPr userDrawn="1"/>
        </p:nvSpPr>
        <p:spPr>
          <a:xfrm>
            <a:off x="0" y="9493459"/>
            <a:ext cx="955040" cy="793541"/>
          </a:xfrm>
          <a:prstGeom prst="rect">
            <a:avLst/>
          </a:prstGeom>
          <a:solidFill>
            <a:srgbClr val="4F40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4" name="Slide Number Placeholder 5">
            <a:extLst>
              <a:ext uri="{FF2B5EF4-FFF2-40B4-BE49-F238E27FC236}">
                <a16:creationId xmlns:a16="http://schemas.microsoft.com/office/drawing/2014/main" xmlns="" id="{2CF1F23B-84D1-4D7F-A7D4-14326979B52C}"/>
              </a:ext>
            </a:extLst>
          </p:cNvPr>
          <p:cNvSpPr>
            <a:spLocks noGrp="1"/>
          </p:cNvSpPr>
          <p:nvPr>
            <p:ph type="sldNum" sz="quarter" idx="4"/>
          </p:nvPr>
        </p:nvSpPr>
        <p:spPr>
          <a:xfrm>
            <a:off x="0" y="9493459"/>
            <a:ext cx="955040" cy="793540"/>
          </a:xfrm>
          <a:prstGeom prst="rect">
            <a:avLst/>
          </a:prstGeom>
        </p:spPr>
        <p:txBody>
          <a:bodyPr vert="horz" lIns="91440" tIns="45720" rIns="91440" bIns="45720" rtlCol="0" anchor="ctr"/>
          <a:lstStyle>
            <a:lvl1pPr algn="ctr">
              <a:defRPr sz="18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a:t>&lt;#&gt;</a:t>
            </a:r>
          </a:p>
        </p:txBody>
      </p:sp>
      <p:sp>
        <p:nvSpPr>
          <p:cNvPr id="7" name="Text Placeholder 2">
            <a:extLst>
              <a:ext uri="{FF2B5EF4-FFF2-40B4-BE49-F238E27FC236}">
                <a16:creationId xmlns:a16="http://schemas.microsoft.com/office/drawing/2014/main" xmlns="" id="{2B8EBFAC-449F-4447-83FA-9449DDD55720}"/>
              </a:ext>
            </a:extLst>
          </p:cNvPr>
          <p:cNvSpPr>
            <a:spLocks noGrp="1"/>
          </p:cNvSpPr>
          <p:nvPr>
            <p:ph type="body" sz="quarter" idx="11"/>
          </p:nvPr>
        </p:nvSpPr>
        <p:spPr>
          <a:xfrm>
            <a:off x="1472027" y="3436575"/>
            <a:ext cx="3874673" cy="490866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4">
            <a:extLst>
              <a:ext uri="{FF2B5EF4-FFF2-40B4-BE49-F238E27FC236}">
                <a16:creationId xmlns:a16="http://schemas.microsoft.com/office/drawing/2014/main" xmlns="" id="{13B56520-A9F2-944A-8450-07DFAB4A0D66}"/>
              </a:ext>
            </a:extLst>
          </p:cNvPr>
          <p:cNvSpPr>
            <a:spLocks noGrp="1"/>
          </p:cNvSpPr>
          <p:nvPr>
            <p:ph type="body" sz="quarter" idx="13"/>
          </p:nvPr>
        </p:nvSpPr>
        <p:spPr>
          <a:xfrm>
            <a:off x="1472027" y="2785004"/>
            <a:ext cx="3874673" cy="651571"/>
          </a:xfrm>
        </p:spPr>
        <p:txBody>
          <a:bodyPr>
            <a:noAutofit/>
          </a:bodyPr>
          <a:lstStyle>
            <a:lvl1pPr marL="0" indent="0">
              <a:lnSpc>
                <a:spcPct val="110000"/>
              </a:lnSpc>
              <a:buFontTx/>
              <a:buNone/>
              <a:defRPr sz="3200" b="1" i="0" baseline="0">
                <a:solidFill>
                  <a:schemeClr val="tx1"/>
                </a:solidFill>
                <a:latin typeface="+mj-lt"/>
              </a:defRPr>
            </a:lvl1pPr>
            <a:lvl2pPr>
              <a:defRPr sz="3200" b="1" i="0" baseline="0">
                <a:solidFill>
                  <a:schemeClr val="tx1"/>
                </a:solidFill>
                <a:latin typeface="+mj-lt"/>
              </a:defRPr>
            </a:lvl2pPr>
            <a:lvl3pPr>
              <a:defRPr sz="3200" b="1" i="0" baseline="0">
                <a:solidFill>
                  <a:schemeClr val="tx1"/>
                </a:solidFill>
                <a:latin typeface="+mj-lt"/>
              </a:defRPr>
            </a:lvl3pPr>
            <a:lvl4pPr>
              <a:defRPr sz="3200" b="1" i="0" baseline="0">
                <a:solidFill>
                  <a:schemeClr val="tx1"/>
                </a:solidFill>
                <a:latin typeface="+mj-lt"/>
              </a:defRPr>
            </a:lvl4pPr>
            <a:lvl5pPr>
              <a:defRPr sz="3200" b="1" i="0" baseline="0">
                <a:solidFill>
                  <a:schemeClr val="tx1"/>
                </a:solidFill>
                <a:latin typeface="+mj-lt"/>
              </a:defRPr>
            </a:lvl5pPr>
          </a:lstStyle>
          <a:p>
            <a:pPr lvl="0"/>
            <a:r>
              <a:rPr lang="en-US"/>
              <a:t>Click to edit Master text styles</a:t>
            </a:r>
          </a:p>
        </p:txBody>
      </p:sp>
    </p:spTree>
    <p:extLst>
      <p:ext uri="{BB962C8B-B14F-4D97-AF65-F5344CB8AC3E}">
        <p14:creationId xmlns:p14="http://schemas.microsoft.com/office/powerpoint/2010/main" val="80077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6_Title Slid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xmlns="" id="{B64FC84E-9613-45ED-AB14-9DBA3A133AB2}"/>
              </a:ext>
            </a:extLst>
          </p:cNvPr>
          <p:cNvSpPr>
            <a:spLocks noGrp="1"/>
          </p:cNvSpPr>
          <p:nvPr>
            <p:ph type="pic" sz="quarter" idx="10"/>
          </p:nvPr>
        </p:nvSpPr>
        <p:spPr>
          <a:xfrm>
            <a:off x="-1" y="0"/>
            <a:ext cx="6460436" cy="10287000"/>
          </a:xfrm>
          <a:noFill/>
        </p:spPr>
        <p:txBody>
          <a:bodyPr>
            <a:normAutofit/>
          </a:bodyPr>
          <a:lstStyle>
            <a:lvl1pPr>
              <a:defRPr sz="2100">
                <a:latin typeface="Arial" panose="020B0604020202020204" pitchFamily="34" charset="0"/>
                <a:cs typeface="Arial" panose="020B0604020202020204" pitchFamily="34" charset="0"/>
              </a:defRPr>
            </a:lvl1pPr>
          </a:lstStyle>
          <a:p>
            <a:r>
              <a:rPr lang="en-US"/>
              <a:t>Click icon to add picture</a:t>
            </a:r>
          </a:p>
        </p:txBody>
      </p:sp>
      <p:sp>
        <p:nvSpPr>
          <p:cNvPr id="8" name="Rectangle 7">
            <a:extLst>
              <a:ext uri="{FF2B5EF4-FFF2-40B4-BE49-F238E27FC236}">
                <a16:creationId xmlns:a16="http://schemas.microsoft.com/office/drawing/2014/main" xmlns="" id="{44119846-8ADE-4169-A43D-51F32762B07D}"/>
              </a:ext>
            </a:extLst>
          </p:cNvPr>
          <p:cNvSpPr/>
          <p:nvPr userDrawn="1"/>
        </p:nvSpPr>
        <p:spPr>
          <a:xfrm>
            <a:off x="17332960" y="9493459"/>
            <a:ext cx="955040" cy="793541"/>
          </a:xfrm>
          <a:prstGeom prst="rect">
            <a:avLst/>
          </a:prstGeom>
          <a:solidFill>
            <a:srgbClr val="4F40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9" name="Slide Number Placeholder 5">
            <a:extLst>
              <a:ext uri="{FF2B5EF4-FFF2-40B4-BE49-F238E27FC236}">
                <a16:creationId xmlns:a16="http://schemas.microsoft.com/office/drawing/2014/main" xmlns="" id="{A33BDC88-A71B-47DD-A7E2-DFEE06A72180}"/>
              </a:ext>
            </a:extLst>
          </p:cNvPr>
          <p:cNvSpPr>
            <a:spLocks noGrp="1"/>
          </p:cNvSpPr>
          <p:nvPr>
            <p:ph type="sldNum" sz="quarter" idx="4"/>
          </p:nvPr>
        </p:nvSpPr>
        <p:spPr>
          <a:xfrm>
            <a:off x="17332960" y="9493459"/>
            <a:ext cx="955040" cy="793540"/>
          </a:xfrm>
          <a:prstGeom prst="rect">
            <a:avLst/>
          </a:prstGeom>
        </p:spPr>
        <p:txBody>
          <a:bodyPr vert="horz" lIns="91440" tIns="45720" rIns="91440" bIns="45720" rtlCol="0" anchor="ctr"/>
          <a:lstStyle>
            <a:lvl1pPr algn="ctr">
              <a:defRPr sz="18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a:t>&lt;#&gt;</a:t>
            </a:r>
          </a:p>
        </p:txBody>
      </p:sp>
      <p:sp>
        <p:nvSpPr>
          <p:cNvPr id="5" name="Text Placeholder 14">
            <a:extLst>
              <a:ext uri="{FF2B5EF4-FFF2-40B4-BE49-F238E27FC236}">
                <a16:creationId xmlns:a16="http://schemas.microsoft.com/office/drawing/2014/main" xmlns="" id="{A5C72A80-734F-2142-8178-7D16C483F8B9}"/>
              </a:ext>
            </a:extLst>
          </p:cNvPr>
          <p:cNvSpPr>
            <a:spLocks noGrp="1"/>
          </p:cNvSpPr>
          <p:nvPr>
            <p:ph type="body" sz="quarter" idx="11"/>
          </p:nvPr>
        </p:nvSpPr>
        <p:spPr>
          <a:xfrm>
            <a:off x="7669628" y="2101640"/>
            <a:ext cx="9056272" cy="587181"/>
          </a:xfrm>
        </p:spPr>
        <p:txBody>
          <a:bodyPr>
            <a:normAutofit/>
          </a:bodyPr>
          <a:lstStyle>
            <a:lvl1pPr marL="0" indent="0">
              <a:lnSpc>
                <a:spcPct val="110000"/>
              </a:lnSpc>
              <a:buFontTx/>
              <a:buNone/>
              <a:defRPr sz="3600" b="1" i="0" baseline="0">
                <a:solidFill>
                  <a:schemeClr val="tx1"/>
                </a:solidFill>
              </a:defRPr>
            </a:lvl1pPr>
            <a:lvl2pPr marL="685808" indent="0">
              <a:buFontTx/>
              <a:buNone/>
              <a:defRPr sz="3600" b="1" i="0" baseline="0">
                <a:solidFill>
                  <a:schemeClr val="tx1"/>
                </a:solidFill>
              </a:defRPr>
            </a:lvl2pPr>
            <a:lvl3pPr marL="1371616" indent="0">
              <a:buFontTx/>
              <a:buNone/>
              <a:defRPr sz="3600" b="1" i="0" baseline="0">
                <a:solidFill>
                  <a:schemeClr val="tx1"/>
                </a:solidFill>
              </a:defRPr>
            </a:lvl3pPr>
            <a:lvl4pPr marL="2057425" indent="0">
              <a:buFontTx/>
              <a:buNone/>
              <a:defRPr sz="3600" b="1" i="0" baseline="0">
                <a:solidFill>
                  <a:schemeClr val="tx1"/>
                </a:solidFill>
              </a:defRPr>
            </a:lvl4pPr>
            <a:lvl5pPr marL="2743234" indent="0">
              <a:buFontTx/>
              <a:buNone/>
              <a:defRPr sz="3600" b="1" i="0" baseline="0">
                <a:solidFill>
                  <a:schemeClr val="tx1"/>
                </a:solidFill>
              </a:defRPr>
            </a:lvl5pPr>
          </a:lstStyle>
          <a:p>
            <a:pPr lvl="0"/>
            <a:r>
              <a:rPr lang="en-US"/>
              <a:t>Click to edit Master text styles</a:t>
            </a:r>
          </a:p>
        </p:txBody>
      </p:sp>
      <p:sp>
        <p:nvSpPr>
          <p:cNvPr id="6" name="Text Placeholder 14">
            <a:extLst>
              <a:ext uri="{FF2B5EF4-FFF2-40B4-BE49-F238E27FC236}">
                <a16:creationId xmlns:a16="http://schemas.microsoft.com/office/drawing/2014/main" xmlns="" id="{C606B681-0215-D14B-929A-FE8F0DA30168}"/>
              </a:ext>
            </a:extLst>
          </p:cNvPr>
          <p:cNvSpPr>
            <a:spLocks noGrp="1"/>
          </p:cNvSpPr>
          <p:nvPr>
            <p:ph type="body" sz="quarter" idx="12"/>
          </p:nvPr>
        </p:nvSpPr>
        <p:spPr>
          <a:xfrm>
            <a:off x="7669628" y="2977801"/>
            <a:ext cx="9449139" cy="5378799"/>
          </a:xfrm>
        </p:spPr>
        <p:txBody>
          <a:bodyPr>
            <a:normAutofit/>
          </a:bodyPr>
          <a:lstStyle>
            <a:lvl1pPr marL="457200" indent="-457200">
              <a:lnSpc>
                <a:spcPct val="150000"/>
              </a:lnSpc>
              <a:buFont typeface="Arial" panose="020B0604020202020204" pitchFamily="34" charset="0"/>
              <a:buChar char="•"/>
              <a:defRPr sz="2800" b="0" i="0" baseline="0">
                <a:solidFill>
                  <a:schemeClr val="bg1">
                    <a:lumMod val="50000"/>
                  </a:schemeClr>
                </a:solidFill>
              </a:defRPr>
            </a:lvl1pPr>
            <a:lvl2pPr marL="685808" indent="0">
              <a:buFontTx/>
              <a:buNone/>
              <a:defRPr sz="3600" b="1" i="0" baseline="0">
                <a:solidFill>
                  <a:schemeClr val="tx1"/>
                </a:solidFill>
              </a:defRPr>
            </a:lvl2pPr>
            <a:lvl3pPr marL="1371616" indent="0">
              <a:buFontTx/>
              <a:buNone/>
              <a:defRPr sz="3600" b="1" i="0" baseline="0">
                <a:solidFill>
                  <a:schemeClr val="tx1"/>
                </a:solidFill>
              </a:defRPr>
            </a:lvl3pPr>
            <a:lvl4pPr marL="2057425" indent="0">
              <a:buFontTx/>
              <a:buNone/>
              <a:defRPr sz="3600" b="1" i="0" baseline="0">
                <a:solidFill>
                  <a:schemeClr val="tx1"/>
                </a:solidFill>
              </a:defRPr>
            </a:lvl4pPr>
            <a:lvl5pPr marL="2743234" indent="0">
              <a:buFontTx/>
              <a:buNone/>
              <a:defRPr sz="3600" b="1" i="0" baseline="0">
                <a:solidFill>
                  <a:schemeClr val="tx1"/>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8076045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7_Title Slid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xmlns="" id="{B64FC84E-9613-45ED-AB14-9DBA3A133AB2}"/>
              </a:ext>
            </a:extLst>
          </p:cNvPr>
          <p:cNvSpPr>
            <a:spLocks noGrp="1"/>
          </p:cNvSpPr>
          <p:nvPr>
            <p:ph type="pic" sz="quarter" idx="10"/>
          </p:nvPr>
        </p:nvSpPr>
        <p:spPr>
          <a:xfrm>
            <a:off x="6244149" y="0"/>
            <a:ext cx="5799703" cy="10287000"/>
          </a:xfrm>
          <a:noFill/>
        </p:spPr>
        <p:txBody>
          <a:bodyPr>
            <a:normAutofit/>
          </a:bodyPr>
          <a:lstStyle>
            <a:lvl1pPr>
              <a:defRPr sz="2100">
                <a:latin typeface="Arial" panose="020B0604020202020204" pitchFamily="34" charset="0"/>
                <a:cs typeface="Arial" panose="020B0604020202020204" pitchFamily="34" charset="0"/>
              </a:defRPr>
            </a:lvl1pPr>
          </a:lstStyle>
          <a:p>
            <a:r>
              <a:rPr lang="en-US"/>
              <a:t>Click icon to add picture</a:t>
            </a:r>
          </a:p>
        </p:txBody>
      </p:sp>
      <p:sp>
        <p:nvSpPr>
          <p:cNvPr id="6" name="Text Placeholder 2">
            <a:extLst>
              <a:ext uri="{FF2B5EF4-FFF2-40B4-BE49-F238E27FC236}">
                <a16:creationId xmlns:a16="http://schemas.microsoft.com/office/drawing/2014/main" xmlns="" id="{49F887B7-EC31-1745-A98B-507D6877FC51}"/>
              </a:ext>
            </a:extLst>
          </p:cNvPr>
          <p:cNvSpPr>
            <a:spLocks noGrp="1"/>
          </p:cNvSpPr>
          <p:nvPr>
            <p:ph type="body" sz="quarter" idx="11"/>
          </p:nvPr>
        </p:nvSpPr>
        <p:spPr>
          <a:xfrm>
            <a:off x="977352" y="3436575"/>
            <a:ext cx="4369348" cy="490866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4">
            <a:extLst>
              <a:ext uri="{FF2B5EF4-FFF2-40B4-BE49-F238E27FC236}">
                <a16:creationId xmlns:a16="http://schemas.microsoft.com/office/drawing/2014/main" xmlns="" id="{09D50D47-3835-3146-B7C7-4AF0630642E6}"/>
              </a:ext>
            </a:extLst>
          </p:cNvPr>
          <p:cNvSpPr>
            <a:spLocks noGrp="1"/>
          </p:cNvSpPr>
          <p:nvPr>
            <p:ph type="body" sz="quarter" idx="13"/>
          </p:nvPr>
        </p:nvSpPr>
        <p:spPr>
          <a:xfrm>
            <a:off x="977352" y="2785004"/>
            <a:ext cx="4369348" cy="651571"/>
          </a:xfrm>
        </p:spPr>
        <p:txBody>
          <a:bodyPr>
            <a:noAutofit/>
          </a:bodyPr>
          <a:lstStyle>
            <a:lvl1pPr marL="0" indent="0">
              <a:lnSpc>
                <a:spcPct val="110000"/>
              </a:lnSpc>
              <a:buFontTx/>
              <a:buNone/>
              <a:defRPr sz="3200" b="1" i="0" baseline="0">
                <a:solidFill>
                  <a:schemeClr val="tx1"/>
                </a:solidFill>
                <a:latin typeface="+mj-lt"/>
              </a:defRPr>
            </a:lvl1pPr>
            <a:lvl2pPr>
              <a:defRPr sz="3200" b="1" i="0" baseline="0">
                <a:solidFill>
                  <a:schemeClr val="tx1"/>
                </a:solidFill>
                <a:latin typeface="+mj-lt"/>
              </a:defRPr>
            </a:lvl2pPr>
            <a:lvl3pPr>
              <a:defRPr sz="3200" b="1" i="0" baseline="0">
                <a:solidFill>
                  <a:schemeClr val="tx1"/>
                </a:solidFill>
                <a:latin typeface="+mj-lt"/>
              </a:defRPr>
            </a:lvl3pPr>
            <a:lvl4pPr>
              <a:defRPr sz="3200" b="1" i="0" baseline="0">
                <a:solidFill>
                  <a:schemeClr val="tx1"/>
                </a:solidFill>
                <a:latin typeface="+mj-lt"/>
              </a:defRPr>
            </a:lvl4pPr>
            <a:lvl5pPr>
              <a:defRPr sz="3200" b="1" i="0" baseline="0">
                <a:solidFill>
                  <a:schemeClr val="tx1"/>
                </a:solidFill>
                <a:latin typeface="+mj-lt"/>
              </a:defRPr>
            </a:lvl5pPr>
          </a:lstStyle>
          <a:p>
            <a:pPr lvl="0"/>
            <a:r>
              <a:rPr lang="en-US"/>
              <a:t>Click to edit Master text styles</a:t>
            </a:r>
          </a:p>
        </p:txBody>
      </p:sp>
      <p:sp>
        <p:nvSpPr>
          <p:cNvPr id="8" name="Text Placeholder 2">
            <a:extLst>
              <a:ext uri="{FF2B5EF4-FFF2-40B4-BE49-F238E27FC236}">
                <a16:creationId xmlns:a16="http://schemas.microsoft.com/office/drawing/2014/main" xmlns="" id="{9E07542D-5DBA-D346-8A19-64D160FD531A}"/>
              </a:ext>
            </a:extLst>
          </p:cNvPr>
          <p:cNvSpPr>
            <a:spLocks noGrp="1"/>
          </p:cNvSpPr>
          <p:nvPr>
            <p:ph type="body" sz="quarter" idx="14"/>
          </p:nvPr>
        </p:nvSpPr>
        <p:spPr>
          <a:xfrm>
            <a:off x="12941301" y="3436575"/>
            <a:ext cx="4537230" cy="490866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4">
            <a:extLst>
              <a:ext uri="{FF2B5EF4-FFF2-40B4-BE49-F238E27FC236}">
                <a16:creationId xmlns:a16="http://schemas.microsoft.com/office/drawing/2014/main" xmlns="" id="{82B40ABD-3719-5347-A665-22AEA2FB2B73}"/>
              </a:ext>
            </a:extLst>
          </p:cNvPr>
          <p:cNvSpPr>
            <a:spLocks noGrp="1"/>
          </p:cNvSpPr>
          <p:nvPr>
            <p:ph type="body" sz="quarter" idx="15"/>
          </p:nvPr>
        </p:nvSpPr>
        <p:spPr>
          <a:xfrm>
            <a:off x="12941301" y="2785004"/>
            <a:ext cx="4537230" cy="651571"/>
          </a:xfrm>
        </p:spPr>
        <p:txBody>
          <a:bodyPr>
            <a:noAutofit/>
          </a:bodyPr>
          <a:lstStyle>
            <a:lvl1pPr marL="0" indent="0">
              <a:lnSpc>
                <a:spcPct val="110000"/>
              </a:lnSpc>
              <a:buFontTx/>
              <a:buNone/>
              <a:defRPr sz="3200" b="1" i="0" baseline="0">
                <a:solidFill>
                  <a:schemeClr val="tx1"/>
                </a:solidFill>
                <a:latin typeface="+mj-lt"/>
              </a:defRPr>
            </a:lvl1pPr>
            <a:lvl2pPr>
              <a:defRPr sz="3200" b="1" i="0" baseline="0">
                <a:solidFill>
                  <a:schemeClr val="tx1"/>
                </a:solidFill>
                <a:latin typeface="+mj-lt"/>
              </a:defRPr>
            </a:lvl2pPr>
            <a:lvl3pPr>
              <a:defRPr sz="3200" b="1" i="0" baseline="0">
                <a:solidFill>
                  <a:schemeClr val="tx1"/>
                </a:solidFill>
                <a:latin typeface="+mj-lt"/>
              </a:defRPr>
            </a:lvl3pPr>
            <a:lvl4pPr>
              <a:defRPr sz="3200" b="1" i="0" baseline="0">
                <a:solidFill>
                  <a:schemeClr val="tx1"/>
                </a:solidFill>
                <a:latin typeface="+mj-lt"/>
              </a:defRPr>
            </a:lvl4pPr>
            <a:lvl5pPr>
              <a:defRPr sz="3200" b="1" i="0" baseline="0">
                <a:solidFill>
                  <a:schemeClr val="tx1"/>
                </a:solidFill>
                <a:latin typeface="+mj-lt"/>
              </a:defRPr>
            </a:lvl5pPr>
          </a:lstStyle>
          <a:p>
            <a:pPr lvl="0"/>
            <a:r>
              <a:rPr lang="en-US"/>
              <a:t>Click to edit Master text styles</a:t>
            </a:r>
          </a:p>
        </p:txBody>
      </p:sp>
    </p:spTree>
    <p:extLst>
      <p:ext uri="{BB962C8B-B14F-4D97-AF65-F5344CB8AC3E}">
        <p14:creationId xmlns:p14="http://schemas.microsoft.com/office/powerpoint/2010/main" val="18781644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8_Title Slide">
    <p:spTree>
      <p:nvGrpSpPr>
        <p:cNvPr id="1" name=""/>
        <p:cNvGrpSpPr/>
        <p:nvPr/>
      </p:nvGrpSpPr>
      <p:grpSpPr>
        <a:xfrm>
          <a:off x="0" y="0"/>
          <a:ext cx="0" cy="0"/>
          <a:chOff x="0" y="0"/>
          <a:chExt cx="0" cy="0"/>
        </a:xfrm>
      </p:grpSpPr>
      <p:sp>
        <p:nvSpPr>
          <p:cNvPr id="4" name="Picture Placeholder 2">
            <a:extLst>
              <a:ext uri="{FF2B5EF4-FFF2-40B4-BE49-F238E27FC236}">
                <a16:creationId xmlns:a16="http://schemas.microsoft.com/office/drawing/2014/main" xmlns="" id="{10B0A3A7-7B38-40A3-AEE5-F966C8185378}"/>
              </a:ext>
            </a:extLst>
          </p:cNvPr>
          <p:cNvSpPr>
            <a:spLocks noGrp="1"/>
          </p:cNvSpPr>
          <p:nvPr>
            <p:ph type="pic" sz="quarter" idx="10"/>
          </p:nvPr>
        </p:nvSpPr>
        <p:spPr>
          <a:xfrm>
            <a:off x="11827564" y="0"/>
            <a:ext cx="6460436" cy="10287000"/>
          </a:xfrm>
          <a:noFill/>
        </p:spPr>
        <p:txBody>
          <a:bodyPr>
            <a:normAutofit/>
          </a:bodyPr>
          <a:lstStyle>
            <a:lvl1pPr>
              <a:defRPr sz="2100">
                <a:latin typeface="Arial" panose="020B0604020202020204" pitchFamily="34" charset="0"/>
                <a:cs typeface="Arial" panose="020B0604020202020204" pitchFamily="34" charset="0"/>
              </a:defRPr>
            </a:lvl1pPr>
          </a:lstStyle>
          <a:p>
            <a:r>
              <a:rPr lang="en-US"/>
              <a:t>Click icon to add picture</a:t>
            </a:r>
          </a:p>
        </p:txBody>
      </p:sp>
      <p:sp>
        <p:nvSpPr>
          <p:cNvPr id="5" name="Rectangle 4">
            <a:extLst>
              <a:ext uri="{FF2B5EF4-FFF2-40B4-BE49-F238E27FC236}">
                <a16:creationId xmlns:a16="http://schemas.microsoft.com/office/drawing/2014/main" xmlns="" id="{0C2C2126-C41F-45CD-B7D8-075D0BC57F1C}"/>
              </a:ext>
            </a:extLst>
          </p:cNvPr>
          <p:cNvSpPr/>
          <p:nvPr userDrawn="1"/>
        </p:nvSpPr>
        <p:spPr>
          <a:xfrm>
            <a:off x="0" y="9493459"/>
            <a:ext cx="955040" cy="793541"/>
          </a:xfrm>
          <a:prstGeom prst="rect">
            <a:avLst/>
          </a:prstGeom>
          <a:solidFill>
            <a:srgbClr val="4F40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xmlns="" id="{A16CB94C-3928-4083-8C4F-203DD6CA56C5}"/>
              </a:ext>
            </a:extLst>
          </p:cNvPr>
          <p:cNvSpPr>
            <a:spLocks noGrp="1"/>
          </p:cNvSpPr>
          <p:nvPr>
            <p:ph type="sldNum" sz="quarter" idx="4"/>
          </p:nvPr>
        </p:nvSpPr>
        <p:spPr>
          <a:xfrm>
            <a:off x="0" y="9493459"/>
            <a:ext cx="955040" cy="793540"/>
          </a:xfrm>
          <a:prstGeom prst="rect">
            <a:avLst/>
          </a:prstGeom>
        </p:spPr>
        <p:txBody>
          <a:bodyPr vert="horz" lIns="91440" tIns="45720" rIns="91440" bIns="45720" rtlCol="0" anchor="ctr"/>
          <a:lstStyle>
            <a:lvl1pPr algn="ctr">
              <a:defRPr sz="18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a:t>&lt;#&gt;</a:t>
            </a:r>
          </a:p>
        </p:txBody>
      </p:sp>
      <p:sp>
        <p:nvSpPr>
          <p:cNvPr id="7" name="Text Placeholder 14">
            <a:extLst>
              <a:ext uri="{FF2B5EF4-FFF2-40B4-BE49-F238E27FC236}">
                <a16:creationId xmlns:a16="http://schemas.microsoft.com/office/drawing/2014/main" xmlns="" id="{DBE1DE64-F16E-8C49-8DFB-B682AC55BD20}"/>
              </a:ext>
            </a:extLst>
          </p:cNvPr>
          <p:cNvSpPr>
            <a:spLocks noGrp="1"/>
          </p:cNvSpPr>
          <p:nvPr>
            <p:ph type="body" sz="quarter" idx="11"/>
          </p:nvPr>
        </p:nvSpPr>
        <p:spPr>
          <a:xfrm>
            <a:off x="1433719" y="2101640"/>
            <a:ext cx="9056272" cy="587181"/>
          </a:xfrm>
        </p:spPr>
        <p:txBody>
          <a:bodyPr>
            <a:normAutofit/>
          </a:bodyPr>
          <a:lstStyle>
            <a:lvl1pPr marL="0" indent="0">
              <a:lnSpc>
                <a:spcPct val="110000"/>
              </a:lnSpc>
              <a:buFontTx/>
              <a:buNone/>
              <a:defRPr sz="3600" b="1" i="0" baseline="0">
                <a:solidFill>
                  <a:schemeClr val="tx1"/>
                </a:solidFill>
              </a:defRPr>
            </a:lvl1pPr>
            <a:lvl2pPr marL="685808" indent="0">
              <a:buFontTx/>
              <a:buNone/>
              <a:defRPr sz="3600" b="1" i="0" baseline="0">
                <a:solidFill>
                  <a:schemeClr val="tx1"/>
                </a:solidFill>
              </a:defRPr>
            </a:lvl2pPr>
            <a:lvl3pPr marL="1371616" indent="0">
              <a:buFontTx/>
              <a:buNone/>
              <a:defRPr sz="3600" b="1" i="0" baseline="0">
                <a:solidFill>
                  <a:schemeClr val="tx1"/>
                </a:solidFill>
              </a:defRPr>
            </a:lvl3pPr>
            <a:lvl4pPr marL="2057425" indent="0">
              <a:buFontTx/>
              <a:buNone/>
              <a:defRPr sz="3600" b="1" i="0" baseline="0">
                <a:solidFill>
                  <a:schemeClr val="tx1"/>
                </a:solidFill>
              </a:defRPr>
            </a:lvl4pPr>
            <a:lvl5pPr marL="2743234" indent="0">
              <a:buFontTx/>
              <a:buNone/>
              <a:defRPr sz="3600" b="1" i="0" baseline="0">
                <a:solidFill>
                  <a:schemeClr val="tx1"/>
                </a:solidFill>
              </a:defRPr>
            </a:lvl5pPr>
          </a:lstStyle>
          <a:p>
            <a:pPr lvl="0"/>
            <a:r>
              <a:rPr lang="en-US"/>
              <a:t>Click to edit Master text styles</a:t>
            </a:r>
          </a:p>
        </p:txBody>
      </p:sp>
      <p:sp>
        <p:nvSpPr>
          <p:cNvPr id="8" name="Text Placeholder 14">
            <a:extLst>
              <a:ext uri="{FF2B5EF4-FFF2-40B4-BE49-F238E27FC236}">
                <a16:creationId xmlns:a16="http://schemas.microsoft.com/office/drawing/2014/main" xmlns="" id="{BC46FA83-53A2-744B-8619-6FE69D08A7D5}"/>
              </a:ext>
            </a:extLst>
          </p:cNvPr>
          <p:cNvSpPr>
            <a:spLocks noGrp="1"/>
          </p:cNvSpPr>
          <p:nvPr>
            <p:ph type="body" sz="quarter" idx="12"/>
          </p:nvPr>
        </p:nvSpPr>
        <p:spPr>
          <a:xfrm>
            <a:off x="1433719" y="2977801"/>
            <a:ext cx="9056272" cy="5378799"/>
          </a:xfrm>
        </p:spPr>
        <p:txBody>
          <a:bodyPr>
            <a:normAutofit/>
          </a:bodyPr>
          <a:lstStyle>
            <a:lvl1pPr marL="457200" indent="-457200">
              <a:lnSpc>
                <a:spcPct val="150000"/>
              </a:lnSpc>
              <a:buFont typeface="Arial" panose="020B0604020202020204" pitchFamily="34" charset="0"/>
              <a:buChar char="•"/>
              <a:defRPr sz="2800" b="0" i="0" baseline="0">
                <a:solidFill>
                  <a:schemeClr val="bg1">
                    <a:lumMod val="50000"/>
                  </a:schemeClr>
                </a:solidFill>
              </a:defRPr>
            </a:lvl1pPr>
            <a:lvl2pPr marL="685808" indent="0">
              <a:buFontTx/>
              <a:buNone/>
              <a:defRPr sz="3600" b="1" i="0" baseline="0">
                <a:solidFill>
                  <a:schemeClr val="tx1"/>
                </a:solidFill>
              </a:defRPr>
            </a:lvl2pPr>
            <a:lvl3pPr marL="1371616" indent="0">
              <a:buFontTx/>
              <a:buNone/>
              <a:defRPr sz="3600" b="1" i="0" baseline="0">
                <a:solidFill>
                  <a:schemeClr val="tx1"/>
                </a:solidFill>
              </a:defRPr>
            </a:lvl3pPr>
            <a:lvl4pPr marL="2057425" indent="0">
              <a:buFontTx/>
              <a:buNone/>
              <a:defRPr sz="3600" b="1" i="0" baseline="0">
                <a:solidFill>
                  <a:schemeClr val="tx1"/>
                </a:solidFill>
              </a:defRPr>
            </a:lvl4pPr>
            <a:lvl5pPr marL="2743234" indent="0">
              <a:buFontTx/>
              <a:buNone/>
              <a:defRPr sz="3600" b="1" i="0" baseline="0">
                <a:solidFill>
                  <a:schemeClr val="tx1"/>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8689420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9_Title Slid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xmlns="" id="{2D0A9BAD-0BA3-497D-A348-3C000D48C8D0}"/>
              </a:ext>
            </a:extLst>
          </p:cNvPr>
          <p:cNvSpPr>
            <a:spLocks noGrp="1"/>
          </p:cNvSpPr>
          <p:nvPr>
            <p:ph type="pic" sz="quarter" idx="10"/>
          </p:nvPr>
        </p:nvSpPr>
        <p:spPr>
          <a:xfrm>
            <a:off x="1710055" y="2878138"/>
            <a:ext cx="3171825" cy="3192462"/>
          </a:xfrm>
          <a:prstGeom prst="ellipse">
            <a:avLst/>
          </a:prstGeom>
          <a:pattFill prst="pct5">
            <a:fgClr>
              <a:schemeClr val="accent1"/>
            </a:fgClr>
            <a:bgClr>
              <a:schemeClr val="bg1"/>
            </a:bgClr>
          </a:pattFill>
          <a:effectLst>
            <a:outerShdw blurRad="25400" dist="38100" dir="5400000" algn="t" rotWithShape="0">
              <a:prstClr val="black">
                <a:alpha val="20000"/>
              </a:prstClr>
            </a:outerShdw>
          </a:effectLst>
        </p:spPr>
        <p:txBody>
          <a:bodyPr>
            <a:normAutofit/>
          </a:bodyPr>
          <a:lstStyle>
            <a:lvl1pPr>
              <a:defRPr sz="2100">
                <a:latin typeface="Arial" panose="020B0604020202020204" pitchFamily="34" charset="0"/>
                <a:cs typeface="Arial" panose="020B0604020202020204" pitchFamily="34" charset="0"/>
              </a:defRPr>
            </a:lvl1pPr>
          </a:lstStyle>
          <a:p>
            <a:r>
              <a:rPr lang="en-US"/>
              <a:t>Click icon to add picture</a:t>
            </a:r>
          </a:p>
        </p:txBody>
      </p:sp>
      <p:sp>
        <p:nvSpPr>
          <p:cNvPr id="12" name="Picture Placeholder 8">
            <a:extLst>
              <a:ext uri="{FF2B5EF4-FFF2-40B4-BE49-F238E27FC236}">
                <a16:creationId xmlns:a16="http://schemas.microsoft.com/office/drawing/2014/main" xmlns="" id="{E822572B-3F34-4DC2-AC05-EB6CB6D00524}"/>
              </a:ext>
            </a:extLst>
          </p:cNvPr>
          <p:cNvSpPr>
            <a:spLocks noGrp="1"/>
          </p:cNvSpPr>
          <p:nvPr>
            <p:ph type="pic" sz="quarter" idx="11"/>
          </p:nvPr>
        </p:nvSpPr>
        <p:spPr>
          <a:xfrm>
            <a:off x="5601970" y="2877401"/>
            <a:ext cx="3171825" cy="3192462"/>
          </a:xfrm>
          <a:prstGeom prst="ellipse">
            <a:avLst/>
          </a:prstGeom>
          <a:pattFill prst="pct5">
            <a:fgClr>
              <a:schemeClr val="accent1"/>
            </a:fgClr>
            <a:bgClr>
              <a:schemeClr val="bg1"/>
            </a:bgClr>
          </a:pattFill>
          <a:effectLst>
            <a:outerShdw blurRad="25400" dist="38100" dir="5400000" algn="t" rotWithShape="0">
              <a:prstClr val="black">
                <a:alpha val="20000"/>
              </a:prstClr>
            </a:outerShdw>
          </a:effectLst>
        </p:spPr>
        <p:txBody>
          <a:bodyPr>
            <a:normAutofit/>
          </a:bodyPr>
          <a:lstStyle>
            <a:lvl1pPr>
              <a:defRPr sz="2100">
                <a:latin typeface="Arial" panose="020B0604020202020204" pitchFamily="34" charset="0"/>
                <a:cs typeface="Arial" panose="020B0604020202020204" pitchFamily="34" charset="0"/>
              </a:defRPr>
            </a:lvl1pPr>
          </a:lstStyle>
          <a:p>
            <a:r>
              <a:rPr lang="en-US"/>
              <a:t>Click icon to add picture</a:t>
            </a:r>
          </a:p>
        </p:txBody>
      </p:sp>
      <p:sp>
        <p:nvSpPr>
          <p:cNvPr id="13" name="Picture Placeholder 8">
            <a:extLst>
              <a:ext uri="{FF2B5EF4-FFF2-40B4-BE49-F238E27FC236}">
                <a16:creationId xmlns:a16="http://schemas.microsoft.com/office/drawing/2014/main" xmlns="" id="{7A28EA32-518D-4E65-BE6A-2C77D0BC65D4}"/>
              </a:ext>
            </a:extLst>
          </p:cNvPr>
          <p:cNvSpPr>
            <a:spLocks noGrp="1"/>
          </p:cNvSpPr>
          <p:nvPr>
            <p:ph type="pic" sz="quarter" idx="12"/>
          </p:nvPr>
        </p:nvSpPr>
        <p:spPr>
          <a:xfrm>
            <a:off x="9514207" y="2877401"/>
            <a:ext cx="3171825" cy="3192462"/>
          </a:xfrm>
          <a:prstGeom prst="ellipse">
            <a:avLst/>
          </a:prstGeom>
          <a:pattFill prst="pct5">
            <a:fgClr>
              <a:schemeClr val="accent1"/>
            </a:fgClr>
            <a:bgClr>
              <a:schemeClr val="bg1"/>
            </a:bgClr>
          </a:pattFill>
          <a:effectLst>
            <a:outerShdw blurRad="25400" dist="38100" dir="5400000" algn="t" rotWithShape="0">
              <a:prstClr val="black">
                <a:alpha val="20000"/>
              </a:prstClr>
            </a:outerShdw>
          </a:effectLst>
        </p:spPr>
        <p:txBody>
          <a:bodyPr>
            <a:normAutofit/>
          </a:bodyPr>
          <a:lstStyle>
            <a:lvl1pPr>
              <a:defRPr sz="2100">
                <a:latin typeface="Arial" panose="020B0604020202020204" pitchFamily="34" charset="0"/>
                <a:cs typeface="Arial" panose="020B0604020202020204" pitchFamily="34" charset="0"/>
              </a:defRPr>
            </a:lvl1pPr>
          </a:lstStyle>
          <a:p>
            <a:r>
              <a:rPr lang="en-US"/>
              <a:t>Click icon to add picture</a:t>
            </a:r>
          </a:p>
        </p:txBody>
      </p:sp>
      <p:sp>
        <p:nvSpPr>
          <p:cNvPr id="14" name="Picture Placeholder 8">
            <a:extLst>
              <a:ext uri="{FF2B5EF4-FFF2-40B4-BE49-F238E27FC236}">
                <a16:creationId xmlns:a16="http://schemas.microsoft.com/office/drawing/2014/main" xmlns="" id="{45AFF35D-9011-47B3-9CA0-0ED5C747D1F3}"/>
              </a:ext>
            </a:extLst>
          </p:cNvPr>
          <p:cNvSpPr>
            <a:spLocks noGrp="1"/>
          </p:cNvSpPr>
          <p:nvPr>
            <p:ph type="pic" sz="quarter" idx="13"/>
          </p:nvPr>
        </p:nvSpPr>
        <p:spPr>
          <a:xfrm>
            <a:off x="13406120" y="2877401"/>
            <a:ext cx="3171825" cy="3192462"/>
          </a:xfrm>
          <a:prstGeom prst="ellipse">
            <a:avLst/>
          </a:prstGeom>
          <a:pattFill prst="pct5">
            <a:fgClr>
              <a:schemeClr val="accent1"/>
            </a:fgClr>
            <a:bgClr>
              <a:schemeClr val="bg1"/>
            </a:bgClr>
          </a:pattFill>
          <a:effectLst>
            <a:outerShdw blurRad="25400" dist="38100" dir="5400000" algn="t" rotWithShape="0">
              <a:prstClr val="black">
                <a:alpha val="20000"/>
              </a:prstClr>
            </a:outerShdw>
          </a:effectLst>
        </p:spPr>
        <p:txBody>
          <a:bodyPr>
            <a:normAutofit/>
          </a:bodyPr>
          <a:lstStyle>
            <a:lvl1pPr>
              <a:defRPr sz="2100">
                <a:latin typeface="Arial" panose="020B0604020202020204" pitchFamily="34" charset="0"/>
                <a:cs typeface="Arial" panose="020B0604020202020204" pitchFamily="34" charset="0"/>
              </a:defRPr>
            </a:lvl1pPr>
          </a:lstStyle>
          <a:p>
            <a:r>
              <a:rPr lang="en-US"/>
              <a:t>Click icon to add picture</a:t>
            </a:r>
          </a:p>
        </p:txBody>
      </p:sp>
      <p:sp>
        <p:nvSpPr>
          <p:cNvPr id="3" name="Rectangle 2">
            <a:extLst>
              <a:ext uri="{FF2B5EF4-FFF2-40B4-BE49-F238E27FC236}">
                <a16:creationId xmlns:a16="http://schemas.microsoft.com/office/drawing/2014/main" xmlns="" id="{6CFD1707-0DE7-4335-A4A5-1E747FDAD8D6}"/>
              </a:ext>
            </a:extLst>
          </p:cNvPr>
          <p:cNvSpPr/>
          <p:nvPr userDrawn="1"/>
        </p:nvSpPr>
        <p:spPr>
          <a:xfrm>
            <a:off x="8666480" y="9493459"/>
            <a:ext cx="955040" cy="793541"/>
          </a:xfrm>
          <a:prstGeom prst="rect">
            <a:avLst/>
          </a:prstGeom>
          <a:solidFill>
            <a:srgbClr val="4F40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4" name="Slide Number Placeholder 5">
            <a:extLst>
              <a:ext uri="{FF2B5EF4-FFF2-40B4-BE49-F238E27FC236}">
                <a16:creationId xmlns:a16="http://schemas.microsoft.com/office/drawing/2014/main" xmlns="" id="{22335604-30AF-47A9-A2B1-278D16D06ED6}"/>
              </a:ext>
            </a:extLst>
          </p:cNvPr>
          <p:cNvSpPr>
            <a:spLocks noGrp="1"/>
          </p:cNvSpPr>
          <p:nvPr>
            <p:ph type="sldNum" sz="quarter" idx="4"/>
          </p:nvPr>
        </p:nvSpPr>
        <p:spPr>
          <a:xfrm>
            <a:off x="8666480" y="9493459"/>
            <a:ext cx="955040" cy="793540"/>
          </a:xfrm>
          <a:prstGeom prst="rect">
            <a:avLst/>
          </a:prstGeom>
        </p:spPr>
        <p:txBody>
          <a:bodyPr vert="horz" lIns="91440" tIns="45720" rIns="91440" bIns="45720" rtlCol="0" anchor="ctr"/>
          <a:lstStyle>
            <a:lvl1pPr algn="ctr">
              <a:defRPr sz="18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a:t>&lt;#&gt;</a:t>
            </a:r>
          </a:p>
        </p:txBody>
      </p:sp>
      <p:sp>
        <p:nvSpPr>
          <p:cNvPr id="11" name="Text Placeholder 2">
            <a:extLst>
              <a:ext uri="{FF2B5EF4-FFF2-40B4-BE49-F238E27FC236}">
                <a16:creationId xmlns:a16="http://schemas.microsoft.com/office/drawing/2014/main" xmlns="" id="{EC8DE610-CD18-3D46-86FA-DFBC400C8707}"/>
              </a:ext>
            </a:extLst>
          </p:cNvPr>
          <p:cNvSpPr>
            <a:spLocks noGrp="1"/>
          </p:cNvSpPr>
          <p:nvPr>
            <p:ph type="body" sz="quarter" idx="14"/>
          </p:nvPr>
        </p:nvSpPr>
        <p:spPr>
          <a:xfrm>
            <a:off x="1710055" y="7425577"/>
            <a:ext cx="3171825" cy="1195386"/>
          </a:xfrm>
        </p:spPr>
        <p:txBody>
          <a:bodyPr>
            <a:normAutofit/>
          </a:bodyPr>
          <a:lstStyle>
            <a:lvl1pPr marL="0" indent="0" algn="ctr">
              <a:buFontTx/>
              <a:buNone/>
              <a:defRPr sz="1700" baseline="0">
                <a:solidFill>
                  <a:schemeClr val="bg1">
                    <a:lumMod val="50000"/>
                  </a:schemeClr>
                </a:solidFill>
              </a:defRPr>
            </a:lvl1pPr>
            <a:lvl2pPr marL="685808" indent="0" algn="ctr">
              <a:buFontTx/>
              <a:buNone/>
              <a:defRPr sz="1700" baseline="0">
                <a:solidFill>
                  <a:schemeClr val="bg1">
                    <a:lumMod val="50000"/>
                  </a:schemeClr>
                </a:solidFill>
              </a:defRPr>
            </a:lvl2pPr>
            <a:lvl3pPr marL="1371616" indent="0" algn="ctr">
              <a:buFontTx/>
              <a:buNone/>
              <a:defRPr sz="1700" baseline="0">
                <a:solidFill>
                  <a:schemeClr val="bg1">
                    <a:lumMod val="50000"/>
                  </a:schemeClr>
                </a:solidFill>
              </a:defRPr>
            </a:lvl3pPr>
            <a:lvl4pPr marL="2057425" indent="0" algn="ctr">
              <a:buFontTx/>
              <a:buNone/>
              <a:defRPr sz="1700" baseline="0">
                <a:solidFill>
                  <a:schemeClr val="bg1">
                    <a:lumMod val="50000"/>
                  </a:schemeClr>
                </a:solidFill>
              </a:defRPr>
            </a:lvl4pPr>
            <a:lvl5pPr marL="2743234" indent="0" algn="ctr">
              <a:buFontTx/>
              <a:buNone/>
              <a:defRPr sz="1700" baseline="0">
                <a:solidFill>
                  <a:schemeClr val="bg1">
                    <a:lumMod val="50000"/>
                  </a:schemeClr>
                </a:solidFill>
              </a:defRPr>
            </a:lvl5pPr>
          </a:lstStyle>
          <a:p>
            <a:pPr lvl="0"/>
            <a:r>
              <a:rPr lang="en-US"/>
              <a:t>Click to edit Master text styles</a:t>
            </a:r>
          </a:p>
        </p:txBody>
      </p:sp>
      <p:sp>
        <p:nvSpPr>
          <p:cNvPr id="15" name="Text Placeholder 4">
            <a:extLst>
              <a:ext uri="{FF2B5EF4-FFF2-40B4-BE49-F238E27FC236}">
                <a16:creationId xmlns:a16="http://schemas.microsoft.com/office/drawing/2014/main" xmlns="" id="{3B3465E6-C500-9A4A-9CB0-8984520F3A2C}"/>
              </a:ext>
            </a:extLst>
          </p:cNvPr>
          <p:cNvSpPr>
            <a:spLocks noGrp="1"/>
          </p:cNvSpPr>
          <p:nvPr>
            <p:ph type="body" sz="quarter" idx="15" hasCustomPrompt="1"/>
          </p:nvPr>
        </p:nvSpPr>
        <p:spPr>
          <a:xfrm>
            <a:off x="1710055" y="6907302"/>
            <a:ext cx="3171825" cy="482852"/>
          </a:xfrm>
        </p:spPr>
        <p:txBody>
          <a:bodyPr>
            <a:noAutofit/>
          </a:bodyPr>
          <a:lstStyle>
            <a:lvl1pPr marL="0" indent="0" algn="ctr">
              <a:lnSpc>
                <a:spcPct val="110000"/>
              </a:lnSpc>
              <a:buFontTx/>
              <a:buNone/>
              <a:defRPr sz="2000" b="1" i="0" baseline="0">
                <a:solidFill>
                  <a:schemeClr val="tx1"/>
                </a:solidFill>
                <a:latin typeface="+mj-lt"/>
              </a:defRPr>
            </a:lvl1pPr>
            <a:lvl2pPr>
              <a:defRPr sz="3200" b="1" i="0" baseline="0">
                <a:solidFill>
                  <a:schemeClr val="tx1"/>
                </a:solidFill>
                <a:latin typeface="+mj-lt"/>
              </a:defRPr>
            </a:lvl2pPr>
            <a:lvl3pPr>
              <a:defRPr sz="3200" b="1" i="0" baseline="0">
                <a:solidFill>
                  <a:schemeClr val="tx1"/>
                </a:solidFill>
                <a:latin typeface="+mj-lt"/>
              </a:defRPr>
            </a:lvl3pPr>
            <a:lvl4pPr>
              <a:defRPr sz="3200" b="1" i="0" baseline="0">
                <a:solidFill>
                  <a:schemeClr val="tx1"/>
                </a:solidFill>
                <a:latin typeface="+mj-lt"/>
              </a:defRPr>
            </a:lvl4pPr>
            <a:lvl5pPr>
              <a:defRPr sz="3200" b="1" i="0" baseline="0">
                <a:solidFill>
                  <a:schemeClr val="tx1"/>
                </a:solidFill>
                <a:latin typeface="+mj-lt"/>
              </a:defRPr>
            </a:lvl5pPr>
          </a:lstStyle>
          <a:p>
            <a:pPr lvl="0"/>
            <a:r>
              <a:rPr lang="en-US" dirty="0"/>
              <a:t>EDIT MASTER TEXT</a:t>
            </a:r>
          </a:p>
        </p:txBody>
      </p:sp>
      <p:sp>
        <p:nvSpPr>
          <p:cNvPr id="16" name="Text Placeholder 2">
            <a:extLst>
              <a:ext uri="{FF2B5EF4-FFF2-40B4-BE49-F238E27FC236}">
                <a16:creationId xmlns:a16="http://schemas.microsoft.com/office/drawing/2014/main" xmlns="" id="{C31F4791-5E7F-3940-B474-DA167311AC28}"/>
              </a:ext>
            </a:extLst>
          </p:cNvPr>
          <p:cNvSpPr>
            <a:spLocks noGrp="1"/>
          </p:cNvSpPr>
          <p:nvPr>
            <p:ph type="body" sz="quarter" idx="16"/>
          </p:nvPr>
        </p:nvSpPr>
        <p:spPr>
          <a:xfrm>
            <a:off x="5622294" y="7425577"/>
            <a:ext cx="3171825" cy="1195386"/>
          </a:xfrm>
        </p:spPr>
        <p:txBody>
          <a:bodyPr>
            <a:normAutofit/>
          </a:bodyPr>
          <a:lstStyle>
            <a:lvl1pPr marL="0" indent="0" algn="ctr">
              <a:buFontTx/>
              <a:buNone/>
              <a:defRPr sz="1700" baseline="0">
                <a:solidFill>
                  <a:schemeClr val="bg1">
                    <a:lumMod val="50000"/>
                  </a:schemeClr>
                </a:solidFill>
              </a:defRPr>
            </a:lvl1pPr>
            <a:lvl2pPr marL="685808" indent="0" algn="ctr">
              <a:buFontTx/>
              <a:buNone/>
              <a:defRPr sz="1700" baseline="0">
                <a:solidFill>
                  <a:schemeClr val="bg1">
                    <a:lumMod val="50000"/>
                  </a:schemeClr>
                </a:solidFill>
              </a:defRPr>
            </a:lvl2pPr>
            <a:lvl3pPr marL="1371616" indent="0" algn="ctr">
              <a:buFontTx/>
              <a:buNone/>
              <a:defRPr sz="1700" baseline="0">
                <a:solidFill>
                  <a:schemeClr val="bg1">
                    <a:lumMod val="50000"/>
                  </a:schemeClr>
                </a:solidFill>
              </a:defRPr>
            </a:lvl3pPr>
            <a:lvl4pPr marL="2057425" indent="0" algn="ctr">
              <a:buFontTx/>
              <a:buNone/>
              <a:defRPr sz="1700" baseline="0">
                <a:solidFill>
                  <a:schemeClr val="bg1">
                    <a:lumMod val="50000"/>
                  </a:schemeClr>
                </a:solidFill>
              </a:defRPr>
            </a:lvl4pPr>
            <a:lvl5pPr marL="2743234" indent="0" algn="ctr">
              <a:buFontTx/>
              <a:buNone/>
              <a:defRPr sz="1700" baseline="0">
                <a:solidFill>
                  <a:schemeClr val="bg1">
                    <a:lumMod val="50000"/>
                  </a:schemeClr>
                </a:solidFill>
              </a:defRPr>
            </a:lvl5pPr>
          </a:lstStyle>
          <a:p>
            <a:pPr lvl="0"/>
            <a:r>
              <a:rPr lang="en-US"/>
              <a:t>Click to edit Master text styles</a:t>
            </a:r>
          </a:p>
        </p:txBody>
      </p:sp>
      <p:sp>
        <p:nvSpPr>
          <p:cNvPr id="17" name="Text Placeholder 4">
            <a:extLst>
              <a:ext uri="{FF2B5EF4-FFF2-40B4-BE49-F238E27FC236}">
                <a16:creationId xmlns:a16="http://schemas.microsoft.com/office/drawing/2014/main" xmlns="" id="{27404E33-9148-6746-99D0-62D4DFAC97F3}"/>
              </a:ext>
            </a:extLst>
          </p:cNvPr>
          <p:cNvSpPr>
            <a:spLocks noGrp="1"/>
          </p:cNvSpPr>
          <p:nvPr>
            <p:ph type="body" sz="quarter" idx="17" hasCustomPrompt="1"/>
          </p:nvPr>
        </p:nvSpPr>
        <p:spPr>
          <a:xfrm>
            <a:off x="5622294" y="6907302"/>
            <a:ext cx="3171825" cy="482852"/>
          </a:xfrm>
        </p:spPr>
        <p:txBody>
          <a:bodyPr>
            <a:noAutofit/>
          </a:bodyPr>
          <a:lstStyle>
            <a:lvl1pPr marL="0" indent="0" algn="ctr">
              <a:lnSpc>
                <a:spcPct val="110000"/>
              </a:lnSpc>
              <a:buFontTx/>
              <a:buNone/>
              <a:defRPr sz="2000" b="1" i="0" baseline="0">
                <a:solidFill>
                  <a:schemeClr val="tx1"/>
                </a:solidFill>
                <a:latin typeface="+mj-lt"/>
              </a:defRPr>
            </a:lvl1pPr>
            <a:lvl2pPr>
              <a:defRPr sz="3200" b="1" i="0" baseline="0">
                <a:solidFill>
                  <a:schemeClr val="tx1"/>
                </a:solidFill>
                <a:latin typeface="+mj-lt"/>
              </a:defRPr>
            </a:lvl2pPr>
            <a:lvl3pPr>
              <a:defRPr sz="3200" b="1" i="0" baseline="0">
                <a:solidFill>
                  <a:schemeClr val="tx1"/>
                </a:solidFill>
                <a:latin typeface="+mj-lt"/>
              </a:defRPr>
            </a:lvl3pPr>
            <a:lvl4pPr>
              <a:defRPr sz="3200" b="1" i="0" baseline="0">
                <a:solidFill>
                  <a:schemeClr val="tx1"/>
                </a:solidFill>
                <a:latin typeface="+mj-lt"/>
              </a:defRPr>
            </a:lvl4pPr>
            <a:lvl5pPr>
              <a:defRPr sz="3200" b="1" i="0" baseline="0">
                <a:solidFill>
                  <a:schemeClr val="tx1"/>
                </a:solidFill>
                <a:latin typeface="+mj-lt"/>
              </a:defRPr>
            </a:lvl5pPr>
          </a:lstStyle>
          <a:p>
            <a:pPr lvl="0"/>
            <a:r>
              <a:rPr lang="en-US" dirty="0"/>
              <a:t>EDIT MASTER TEXT</a:t>
            </a:r>
          </a:p>
        </p:txBody>
      </p:sp>
      <p:sp>
        <p:nvSpPr>
          <p:cNvPr id="18" name="Text Placeholder 2">
            <a:extLst>
              <a:ext uri="{FF2B5EF4-FFF2-40B4-BE49-F238E27FC236}">
                <a16:creationId xmlns:a16="http://schemas.microsoft.com/office/drawing/2014/main" xmlns="" id="{59012A40-7108-0D4B-96BC-82D418C62399}"/>
              </a:ext>
            </a:extLst>
          </p:cNvPr>
          <p:cNvSpPr>
            <a:spLocks noGrp="1"/>
          </p:cNvSpPr>
          <p:nvPr>
            <p:ph type="body" sz="quarter" idx="18"/>
          </p:nvPr>
        </p:nvSpPr>
        <p:spPr>
          <a:xfrm>
            <a:off x="9514207" y="7425577"/>
            <a:ext cx="3171825" cy="1195386"/>
          </a:xfrm>
        </p:spPr>
        <p:txBody>
          <a:bodyPr>
            <a:normAutofit/>
          </a:bodyPr>
          <a:lstStyle>
            <a:lvl1pPr marL="0" indent="0" algn="ctr">
              <a:buFontTx/>
              <a:buNone/>
              <a:defRPr sz="1700" baseline="0">
                <a:solidFill>
                  <a:schemeClr val="bg1">
                    <a:lumMod val="50000"/>
                  </a:schemeClr>
                </a:solidFill>
              </a:defRPr>
            </a:lvl1pPr>
            <a:lvl2pPr marL="685808" indent="0" algn="ctr">
              <a:buFontTx/>
              <a:buNone/>
              <a:defRPr sz="1700" baseline="0">
                <a:solidFill>
                  <a:schemeClr val="bg1">
                    <a:lumMod val="50000"/>
                  </a:schemeClr>
                </a:solidFill>
              </a:defRPr>
            </a:lvl2pPr>
            <a:lvl3pPr marL="1371616" indent="0" algn="ctr">
              <a:buFontTx/>
              <a:buNone/>
              <a:defRPr sz="1700" baseline="0">
                <a:solidFill>
                  <a:schemeClr val="bg1">
                    <a:lumMod val="50000"/>
                  </a:schemeClr>
                </a:solidFill>
              </a:defRPr>
            </a:lvl3pPr>
            <a:lvl4pPr marL="2057425" indent="0" algn="ctr">
              <a:buFontTx/>
              <a:buNone/>
              <a:defRPr sz="1700" baseline="0">
                <a:solidFill>
                  <a:schemeClr val="bg1">
                    <a:lumMod val="50000"/>
                  </a:schemeClr>
                </a:solidFill>
              </a:defRPr>
            </a:lvl4pPr>
            <a:lvl5pPr marL="2743234" indent="0" algn="ctr">
              <a:buFontTx/>
              <a:buNone/>
              <a:defRPr sz="1700" baseline="0">
                <a:solidFill>
                  <a:schemeClr val="bg1">
                    <a:lumMod val="50000"/>
                  </a:schemeClr>
                </a:solidFill>
              </a:defRPr>
            </a:lvl5pPr>
          </a:lstStyle>
          <a:p>
            <a:pPr lvl="0"/>
            <a:r>
              <a:rPr lang="en-US"/>
              <a:t>Click to edit Master text styles</a:t>
            </a:r>
          </a:p>
        </p:txBody>
      </p:sp>
      <p:sp>
        <p:nvSpPr>
          <p:cNvPr id="19" name="Text Placeholder 4">
            <a:extLst>
              <a:ext uri="{FF2B5EF4-FFF2-40B4-BE49-F238E27FC236}">
                <a16:creationId xmlns:a16="http://schemas.microsoft.com/office/drawing/2014/main" xmlns="" id="{4A478A63-C7D1-5640-BD14-4D92EC597C26}"/>
              </a:ext>
            </a:extLst>
          </p:cNvPr>
          <p:cNvSpPr>
            <a:spLocks noGrp="1"/>
          </p:cNvSpPr>
          <p:nvPr>
            <p:ph type="body" sz="quarter" idx="19" hasCustomPrompt="1"/>
          </p:nvPr>
        </p:nvSpPr>
        <p:spPr>
          <a:xfrm>
            <a:off x="9514207" y="6907302"/>
            <a:ext cx="3171825" cy="482852"/>
          </a:xfrm>
        </p:spPr>
        <p:txBody>
          <a:bodyPr>
            <a:noAutofit/>
          </a:bodyPr>
          <a:lstStyle>
            <a:lvl1pPr marL="0" indent="0" algn="ctr">
              <a:lnSpc>
                <a:spcPct val="110000"/>
              </a:lnSpc>
              <a:buFontTx/>
              <a:buNone/>
              <a:defRPr sz="2000" b="1" i="0" baseline="0">
                <a:solidFill>
                  <a:schemeClr val="tx1"/>
                </a:solidFill>
                <a:latin typeface="+mj-lt"/>
              </a:defRPr>
            </a:lvl1pPr>
            <a:lvl2pPr>
              <a:defRPr sz="3200" b="1" i="0" baseline="0">
                <a:solidFill>
                  <a:schemeClr val="tx1"/>
                </a:solidFill>
                <a:latin typeface="+mj-lt"/>
              </a:defRPr>
            </a:lvl2pPr>
            <a:lvl3pPr>
              <a:defRPr sz="3200" b="1" i="0" baseline="0">
                <a:solidFill>
                  <a:schemeClr val="tx1"/>
                </a:solidFill>
                <a:latin typeface="+mj-lt"/>
              </a:defRPr>
            </a:lvl3pPr>
            <a:lvl4pPr>
              <a:defRPr sz="3200" b="1" i="0" baseline="0">
                <a:solidFill>
                  <a:schemeClr val="tx1"/>
                </a:solidFill>
                <a:latin typeface="+mj-lt"/>
              </a:defRPr>
            </a:lvl4pPr>
            <a:lvl5pPr>
              <a:defRPr sz="3200" b="1" i="0" baseline="0">
                <a:solidFill>
                  <a:schemeClr val="tx1"/>
                </a:solidFill>
                <a:latin typeface="+mj-lt"/>
              </a:defRPr>
            </a:lvl5pPr>
          </a:lstStyle>
          <a:p>
            <a:pPr lvl="0"/>
            <a:r>
              <a:rPr lang="en-US" dirty="0"/>
              <a:t>EDIT MASTER TEXT</a:t>
            </a:r>
          </a:p>
        </p:txBody>
      </p:sp>
      <p:sp>
        <p:nvSpPr>
          <p:cNvPr id="20" name="Text Placeholder 2">
            <a:extLst>
              <a:ext uri="{FF2B5EF4-FFF2-40B4-BE49-F238E27FC236}">
                <a16:creationId xmlns:a16="http://schemas.microsoft.com/office/drawing/2014/main" xmlns="" id="{3D333BDE-ECC3-1A46-90F3-31AF924156CB}"/>
              </a:ext>
            </a:extLst>
          </p:cNvPr>
          <p:cNvSpPr>
            <a:spLocks noGrp="1"/>
          </p:cNvSpPr>
          <p:nvPr>
            <p:ph type="body" sz="quarter" idx="20"/>
          </p:nvPr>
        </p:nvSpPr>
        <p:spPr>
          <a:xfrm>
            <a:off x="13406120" y="7425577"/>
            <a:ext cx="3171825" cy="1195386"/>
          </a:xfrm>
        </p:spPr>
        <p:txBody>
          <a:bodyPr>
            <a:normAutofit/>
          </a:bodyPr>
          <a:lstStyle>
            <a:lvl1pPr marL="0" indent="0" algn="ctr">
              <a:buFontTx/>
              <a:buNone/>
              <a:defRPr sz="1700" baseline="0">
                <a:solidFill>
                  <a:schemeClr val="bg1">
                    <a:lumMod val="50000"/>
                  </a:schemeClr>
                </a:solidFill>
              </a:defRPr>
            </a:lvl1pPr>
            <a:lvl2pPr marL="685808" indent="0" algn="ctr">
              <a:buFontTx/>
              <a:buNone/>
              <a:defRPr sz="1700" baseline="0">
                <a:solidFill>
                  <a:schemeClr val="bg1">
                    <a:lumMod val="50000"/>
                  </a:schemeClr>
                </a:solidFill>
              </a:defRPr>
            </a:lvl2pPr>
            <a:lvl3pPr marL="1371616" indent="0" algn="ctr">
              <a:buFontTx/>
              <a:buNone/>
              <a:defRPr sz="1700" baseline="0">
                <a:solidFill>
                  <a:schemeClr val="bg1">
                    <a:lumMod val="50000"/>
                  </a:schemeClr>
                </a:solidFill>
              </a:defRPr>
            </a:lvl3pPr>
            <a:lvl4pPr marL="2057425" indent="0" algn="ctr">
              <a:buFontTx/>
              <a:buNone/>
              <a:defRPr sz="1700" baseline="0">
                <a:solidFill>
                  <a:schemeClr val="bg1">
                    <a:lumMod val="50000"/>
                  </a:schemeClr>
                </a:solidFill>
              </a:defRPr>
            </a:lvl4pPr>
            <a:lvl5pPr marL="2743234" indent="0" algn="ctr">
              <a:buFontTx/>
              <a:buNone/>
              <a:defRPr sz="1700" baseline="0">
                <a:solidFill>
                  <a:schemeClr val="bg1">
                    <a:lumMod val="50000"/>
                  </a:schemeClr>
                </a:solidFill>
              </a:defRPr>
            </a:lvl5pPr>
          </a:lstStyle>
          <a:p>
            <a:pPr lvl="0"/>
            <a:r>
              <a:rPr lang="en-US"/>
              <a:t>Click to edit Master text styles</a:t>
            </a:r>
          </a:p>
        </p:txBody>
      </p:sp>
      <p:sp>
        <p:nvSpPr>
          <p:cNvPr id="21" name="Text Placeholder 4">
            <a:extLst>
              <a:ext uri="{FF2B5EF4-FFF2-40B4-BE49-F238E27FC236}">
                <a16:creationId xmlns:a16="http://schemas.microsoft.com/office/drawing/2014/main" xmlns="" id="{FE9BAEAC-D1C6-F749-8A81-E31F9ED921B6}"/>
              </a:ext>
            </a:extLst>
          </p:cNvPr>
          <p:cNvSpPr>
            <a:spLocks noGrp="1"/>
          </p:cNvSpPr>
          <p:nvPr>
            <p:ph type="body" sz="quarter" idx="21" hasCustomPrompt="1"/>
          </p:nvPr>
        </p:nvSpPr>
        <p:spPr>
          <a:xfrm>
            <a:off x="13406120" y="6907302"/>
            <a:ext cx="3171825" cy="482852"/>
          </a:xfrm>
        </p:spPr>
        <p:txBody>
          <a:bodyPr>
            <a:noAutofit/>
          </a:bodyPr>
          <a:lstStyle>
            <a:lvl1pPr marL="0" indent="0" algn="ctr">
              <a:lnSpc>
                <a:spcPct val="110000"/>
              </a:lnSpc>
              <a:buFontTx/>
              <a:buNone/>
              <a:defRPr sz="2000" b="1" i="0" baseline="0">
                <a:solidFill>
                  <a:schemeClr val="tx1"/>
                </a:solidFill>
                <a:latin typeface="+mj-lt"/>
              </a:defRPr>
            </a:lvl1pPr>
            <a:lvl2pPr>
              <a:defRPr sz="3200" b="1" i="0" baseline="0">
                <a:solidFill>
                  <a:schemeClr val="tx1"/>
                </a:solidFill>
                <a:latin typeface="+mj-lt"/>
              </a:defRPr>
            </a:lvl2pPr>
            <a:lvl3pPr>
              <a:defRPr sz="3200" b="1" i="0" baseline="0">
                <a:solidFill>
                  <a:schemeClr val="tx1"/>
                </a:solidFill>
                <a:latin typeface="+mj-lt"/>
              </a:defRPr>
            </a:lvl3pPr>
            <a:lvl4pPr>
              <a:defRPr sz="3200" b="1" i="0" baseline="0">
                <a:solidFill>
                  <a:schemeClr val="tx1"/>
                </a:solidFill>
                <a:latin typeface="+mj-lt"/>
              </a:defRPr>
            </a:lvl4pPr>
            <a:lvl5pPr>
              <a:defRPr sz="3200" b="1" i="0" baseline="0">
                <a:solidFill>
                  <a:schemeClr val="tx1"/>
                </a:solidFill>
                <a:latin typeface="+mj-lt"/>
              </a:defRPr>
            </a:lvl5pPr>
          </a:lstStyle>
          <a:p>
            <a:pPr lvl="0"/>
            <a:r>
              <a:rPr lang="en-US" dirty="0"/>
              <a:t>EDIT MASTER TEXT</a:t>
            </a:r>
          </a:p>
        </p:txBody>
      </p:sp>
    </p:spTree>
    <p:extLst>
      <p:ext uri="{BB962C8B-B14F-4D97-AF65-F5344CB8AC3E}">
        <p14:creationId xmlns:p14="http://schemas.microsoft.com/office/powerpoint/2010/main" val="14799755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sp>
        <p:nvSpPr>
          <p:cNvPr id="4" name="Flowchart: Manual Input 3">
            <a:extLst>
              <a:ext uri="{FF2B5EF4-FFF2-40B4-BE49-F238E27FC236}">
                <a16:creationId xmlns:a16="http://schemas.microsoft.com/office/drawing/2014/main" xmlns="" id="{CD6543A9-D84C-4419-B4CF-FC8214438730}"/>
              </a:ext>
            </a:extLst>
          </p:cNvPr>
          <p:cNvSpPr/>
          <p:nvPr userDrawn="1"/>
        </p:nvSpPr>
        <p:spPr>
          <a:xfrm rot="5400000">
            <a:off x="7332632" y="-7332633"/>
            <a:ext cx="10287003" cy="24952280"/>
          </a:xfrm>
          <a:prstGeom prst="flowChartManualInput">
            <a:avLst/>
          </a:prstGeom>
          <a:gradFill flip="none" rotWithShape="1">
            <a:gsLst>
              <a:gs pos="0">
                <a:srgbClr val="4F408E"/>
              </a:gs>
              <a:gs pos="86000">
                <a:srgbClr val="1C1B3D"/>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36961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0_Title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xmlns="" id="{06D5E4A9-F53C-451D-89D8-96E4198143AC}"/>
              </a:ext>
            </a:extLst>
          </p:cNvPr>
          <p:cNvSpPr>
            <a:spLocks noGrp="1"/>
          </p:cNvSpPr>
          <p:nvPr>
            <p:ph type="pic" sz="quarter" idx="10"/>
          </p:nvPr>
        </p:nvSpPr>
        <p:spPr>
          <a:xfrm>
            <a:off x="2806700" y="1008063"/>
            <a:ext cx="4624388" cy="3994150"/>
          </a:xfrm>
          <a:pattFill prst="pct5">
            <a:fgClr>
              <a:schemeClr val="accent1"/>
            </a:fgClr>
            <a:bgClr>
              <a:schemeClr val="bg1"/>
            </a:bgClr>
          </a:pattFill>
          <a:effectLst>
            <a:outerShdw blurRad="50800" dist="38100" dir="5400000" algn="t" rotWithShape="0">
              <a:prstClr val="black">
                <a:alpha val="15000"/>
              </a:prstClr>
            </a:outerShdw>
          </a:effectLst>
        </p:spPr>
        <p:txBody>
          <a:bodyPr>
            <a:normAutofit/>
          </a:bodyPr>
          <a:lstStyle>
            <a:lvl1pPr>
              <a:defRPr sz="2100">
                <a:latin typeface="Arial" panose="020B0604020202020204" pitchFamily="34" charset="0"/>
                <a:cs typeface="Arial" panose="020B0604020202020204" pitchFamily="34" charset="0"/>
              </a:defRPr>
            </a:lvl1pPr>
          </a:lstStyle>
          <a:p>
            <a:r>
              <a:rPr lang="en-US"/>
              <a:t>Click icon to add picture</a:t>
            </a:r>
          </a:p>
        </p:txBody>
      </p:sp>
      <p:sp>
        <p:nvSpPr>
          <p:cNvPr id="22" name="Picture Placeholder 4">
            <a:extLst>
              <a:ext uri="{FF2B5EF4-FFF2-40B4-BE49-F238E27FC236}">
                <a16:creationId xmlns:a16="http://schemas.microsoft.com/office/drawing/2014/main" xmlns="" id="{6AA0447E-E90C-435A-8B2E-3ED69DDB6DAD}"/>
              </a:ext>
            </a:extLst>
          </p:cNvPr>
          <p:cNvSpPr>
            <a:spLocks noGrp="1"/>
          </p:cNvSpPr>
          <p:nvPr>
            <p:ph type="pic" sz="quarter" idx="11"/>
          </p:nvPr>
        </p:nvSpPr>
        <p:spPr>
          <a:xfrm>
            <a:off x="7753676" y="1007291"/>
            <a:ext cx="4624388" cy="3994150"/>
          </a:xfrm>
          <a:pattFill prst="pct5">
            <a:fgClr>
              <a:schemeClr val="accent1"/>
            </a:fgClr>
            <a:bgClr>
              <a:schemeClr val="bg1"/>
            </a:bgClr>
          </a:pattFill>
          <a:effectLst>
            <a:outerShdw blurRad="50800" dist="38100" dir="5400000" algn="t" rotWithShape="0">
              <a:prstClr val="black">
                <a:alpha val="15000"/>
              </a:prstClr>
            </a:outerShdw>
          </a:effectLst>
        </p:spPr>
        <p:txBody>
          <a:bodyPr>
            <a:normAutofit/>
          </a:bodyPr>
          <a:lstStyle>
            <a:lvl1pPr>
              <a:defRPr sz="2100">
                <a:latin typeface="Arial" panose="020B0604020202020204" pitchFamily="34" charset="0"/>
                <a:cs typeface="Arial" panose="020B0604020202020204" pitchFamily="34" charset="0"/>
              </a:defRPr>
            </a:lvl1pPr>
          </a:lstStyle>
          <a:p>
            <a:r>
              <a:rPr lang="en-US"/>
              <a:t>Click icon to add picture</a:t>
            </a:r>
          </a:p>
        </p:txBody>
      </p:sp>
      <p:sp>
        <p:nvSpPr>
          <p:cNvPr id="23" name="Picture Placeholder 4">
            <a:extLst>
              <a:ext uri="{FF2B5EF4-FFF2-40B4-BE49-F238E27FC236}">
                <a16:creationId xmlns:a16="http://schemas.microsoft.com/office/drawing/2014/main" xmlns="" id="{CB45CDE8-5BF3-44D2-B00C-C4529FCA0F1F}"/>
              </a:ext>
            </a:extLst>
          </p:cNvPr>
          <p:cNvSpPr>
            <a:spLocks noGrp="1"/>
          </p:cNvSpPr>
          <p:nvPr>
            <p:ph type="pic" sz="quarter" idx="12"/>
          </p:nvPr>
        </p:nvSpPr>
        <p:spPr>
          <a:xfrm>
            <a:off x="12701974" y="1007291"/>
            <a:ext cx="4624388" cy="3994150"/>
          </a:xfrm>
          <a:pattFill prst="pct5">
            <a:fgClr>
              <a:schemeClr val="accent1"/>
            </a:fgClr>
            <a:bgClr>
              <a:schemeClr val="bg1"/>
            </a:bgClr>
          </a:pattFill>
          <a:effectLst>
            <a:outerShdw blurRad="50800" dist="38100" dir="5400000" algn="t" rotWithShape="0">
              <a:prstClr val="black">
                <a:alpha val="15000"/>
              </a:prstClr>
            </a:outerShdw>
          </a:effectLst>
        </p:spPr>
        <p:txBody>
          <a:bodyPr>
            <a:normAutofit/>
          </a:bodyPr>
          <a:lstStyle>
            <a:lvl1pPr>
              <a:defRPr sz="2100">
                <a:latin typeface="Arial" panose="020B0604020202020204" pitchFamily="34" charset="0"/>
                <a:cs typeface="Arial" panose="020B0604020202020204" pitchFamily="34" charset="0"/>
              </a:defRPr>
            </a:lvl1pPr>
          </a:lstStyle>
          <a:p>
            <a:r>
              <a:rPr lang="en-US"/>
              <a:t>Click icon to add picture</a:t>
            </a:r>
          </a:p>
        </p:txBody>
      </p:sp>
      <p:sp>
        <p:nvSpPr>
          <p:cNvPr id="24" name="Picture Placeholder 4">
            <a:extLst>
              <a:ext uri="{FF2B5EF4-FFF2-40B4-BE49-F238E27FC236}">
                <a16:creationId xmlns:a16="http://schemas.microsoft.com/office/drawing/2014/main" xmlns="" id="{D01A8D32-B5C0-4B27-A49F-6288BA3806DF}"/>
              </a:ext>
            </a:extLst>
          </p:cNvPr>
          <p:cNvSpPr>
            <a:spLocks noGrp="1"/>
          </p:cNvSpPr>
          <p:nvPr>
            <p:ph type="pic" sz="quarter" idx="13"/>
          </p:nvPr>
        </p:nvSpPr>
        <p:spPr>
          <a:xfrm>
            <a:off x="2805944" y="5341529"/>
            <a:ext cx="4624388" cy="3994150"/>
          </a:xfrm>
          <a:pattFill prst="pct5">
            <a:fgClr>
              <a:schemeClr val="accent1"/>
            </a:fgClr>
            <a:bgClr>
              <a:schemeClr val="bg1"/>
            </a:bgClr>
          </a:pattFill>
          <a:effectLst>
            <a:outerShdw blurRad="50800" dist="38100" dir="5400000" algn="t" rotWithShape="0">
              <a:prstClr val="black">
                <a:alpha val="15000"/>
              </a:prstClr>
            </a:outerShdw>
          </a:effectLst>
        </p:spPr>
        <p:txBody>
          <a:bodyPr>
            <a:normAutofit/>
          </a:bodyPr>
          <a:lstStyle>
            <a:lvl1pPr>
              <a:defRPr sz="2100">
                <a:latin typeface="Arial" panose="020B0604020202020204" pitchFamily="34" charset="0"/>
                <a:cs typeface="Arial" panose="020B0604020202020204" pitchFamily="34" charset="0"/>
              </a:defRPr>
            </a:lvl1pPr>
          </a:lstStyle>
          <a:p>
            <a:r>
              <a:rPr lang="en-US"/>
              <a:t>Click icon to add picture</a:t>
            </a:r>
          </a:p>
        </p:txBody>
      </p:sp>
      <p:sp>
        <p:nvSpPr>
          <p:cNvPr id="25" name="Picture Placeholder 4">
            <a:extLst>
              <a:ext uri="{FF2B5EF4-FFF2-40B4-BE49-F238E27FC236}">
                <a16:creationId xmlns:a16="http://schemas.microsoft.com/office/drawing/2014/main" xmlns="" id="{6943F086-D731-481E-86E1-3C03E0FE50F1}"/>
              </a:ext>
            </a:extLst>
          </p:cNvPr>
          <p:cNvSpPr>
            <a:spLocks noGrp="1"/>
          </p:cNvSpPr>
          <p:nvPr>
            <p:ph type="pic" sz="quarter" idx="14"/>
          </p:nvPr>
        </p:nvSpPr>
        <p:spPr>
          <a:xfrm>
            <a:off x="7753676" y="5341529"/>
            <a:ext cx="4624388" cy="3994150"/>
          </a:xfrm>
          <a:pattFill prst="pct5">
            <a:fgClr>
              <a:schemeClr val="accent1"/>
            </a:fgClr>
            <a:bgClr>
              <a:schemeClr val="bg1"/>
            </a:bgClr>
          </a:pattFill>
          <a:effectLst>
            <a:outerShdw blurRad="50800" dist="38100" dir="5400000" algn="t" rotWithShape="0">
              <a:prstClr val="black">
                <a:alpha val="15000"/>
              </a:prstClr>
            </a:outerShdw>
          </a:effectLst>
        </p:spPr>
        <p:txBody>
          <a:bodyPr>
            <a:normAutofit/>
          </a:bodyPr>
          <a:lstStyle>
            <a:lvl1pPr>
              <a:defRPr sz="2100">
                <a:latin typeface="Arial" panose="020B0604020202020204" pitchFamily="34" charset="0"/>
                <a:cs typeface="Arial" panose="020B0604020202020204" pitchFamily="34" charset="0"/>
              </a:defRPr>
            </a:lvl1pPr>
          </a:lstStyle>
          <a:p>
            <a:r>
              <a:rPr lang="en-US"/>
              <a:t>Click icon to add picture</a:t>
            </a:r>
          </a:p>
        </p:txBody>
      </p:sp>
      <p:sp>
        <p:nvSpPr>
          <p:cNvPr id="26" name="Picture Placeholder 4">
            <a:extLst>
              <a:ext uri="{FF2B5EF4-FFF2-40B4-BE49-F238E27FC236}">
                <a16:creationId xmlns:a16="http://schemas.microsoft.com/office/drawing/2014/main" xmlns="" id="{E22020AC-C641-48C1-B34A-9A0495C5D138}"/>
              </a:ext>
            </a:extLst>
          </p:cNvPr>
          <p:cNvSpPr>
            <a:spLocks noGrp="1"/>
          </p:cNvSpPr>
          <p:nvPr>
            <p:ph type="pic" sz="quarter" idx="15"/>
          </p:nvPr>
        </p:nvSpPr>
        <p:spPr>
          <a:xfrm>
            <a:off x="12701408" y="5341529"/>
            <a:ext cx="4624388" cy="3994150"/>
          </a:xfrm>
          <a:pattFill prst="pct5">
            <a:fgClr>
              <a:schemeClr val="accent1"/>
            </a:fgClr>
            <a:bgClr>
              <a:schemeClr val="bg1"/>
            </a:bgClr>
          </a:pattFill>
          <a:effectLst>
            <a:outerShdw blurRad="50800" dist="38100" dir="5400000" algn="t" rotWithShape="0">
              <a:prstClr val="black">
                <a:alpha val="15000"/>
              </a:prstClr>
            </a:outerShdw>
          </a:effectLst>
        </p:spPr>
        <p:txBody>
          <a:bodyPr>
            <a:normAutofit/>
          </a:bodyPr>
          <a:lstStyle>
            <a:lvl1pPr>
              <a:defRPr sz="2100">
                <a:latin typeface="Arial" panose="020B0604020202020204" pitchFamily="34" charset="0"/>
                <a:cs typeface="Arial" panose="020B0604020202020204" pitchFamily="34" charset="0"/>
              </a:defRPr>
            </a:lvl1pPr>
          </a:lstStyle>
          <a:p>
            <a:r>
              <a:rPr lang="en-US"/>
              <a:t>Click icon to add picture</a:t>
            </a:r>
          </a:p>
        </p:txBody>
      </p:sp>
      <p:sp>
        <p:nvSpPr>
          <p:cNvPr id="10" name="Rectangle 9">
            <a:extLst>
              <a:ext uri="{FF2B5EF4-FFF2-40B4-BE49-F238E27FC236}">
                <a16:creationId xmlns:a16="http://schemas.microsoft.com/office/drawing/2014/main" xmlns="" id="{3576EE43-DA22-4C86-9993-178F5A87370E}"/>
              </a:ext>
            </a:extLst>
          </p:cNvPr>
          <p:cNvSpPr/>
          <p:nvPr userDrawn="1"/>
        </p:nvSpPr>
        <p:spPr>
          <a:xfrm>
            <a:off x="0" y="0"/>
            <a:ext cx="1849120" cy="10287000"/>
          </a:xfrm>
          <a:prstGeom prst="rect">
            <a:avLst/>
          </a:prstGeom>
          <a:gradFill flip="none" rotWithShape="1">
            <a:gsLst>
              <a:gs pos="0">
                <a:srgbClr val="1C1B3D"/>
              </a:gs>
              <a:gs pos="86000">
                <a:srgbClr val="4F408E"/>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1" name="Oval 10">
            <a:extLst>
              <a:ext uri="{FF2B5EF4-FFF2-40B4-BE49-F238E27FC236}">
                <a16:creationId xmlns:a16="http://schemas.microsoft.com/office/drawing/2014/main" xmlns="" id="{399F0509-4EB3-498E-9CF7-B2D20A6BCA6C}"/>
              </a:ext>
            </a:extLst>
          </p:cNvPr>
          <p:cNvSpPr/>
          <p:nvPr userDrawn="1"/>
        </p:nvSpPr>
        <p:spPr>
          <a:xfrm>
            <a:off x="487680" y="8898799"/>
            <a:ext cx="873760" cy="873760"/>
          </a:xfrm>
          <a:prstGeom prst="ellipse">
            <a:avLst/>
          </a:prstGeom>
          <a:gradFill flip="none" rotWithShape="1">
            <a:gsLst>
              <a:gs pos="0">
                <a:schemeClr val="accent1">
                  <a:lumMod val="5000"/>
                  <a:lumOff val="95000"/>
                </a:schemeClr>
              </a:gs>
              <a:gs pos="100000">
                <a:schemeClr val="bg1">
                  <a:lumMod val="95000"/>
                </a:schemeClr>
              </a:gs>
            </a:gsLst>
            <a:lin ang="5400000" scaled="1"/>
            <a:tileRect/>
          </a:gradFill>
          <a:ln>
            <a:noFill/>
          </a:ln>
          <a:effectLst>
            <a:outerShdw blurRad="279400" sx="102000" sy="102000" algn="ctr"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5" name="Slide Number Placeholder 5">
            <a:extLst>
              <a:ext uri="{FF2B5EF4-FFF2-40B4-BE49-F238E27FC236}">
                <a16:creationId xmlns:a16="http://schemas.microsoft.com/office/drawing/2014/main" xmlns="" id="{18433781-2879-4374-A92D-E329553639C9}"/>
              </a:ext>
            </a:extLst>
          </p:cNvPr>
          <p:cNvSpPr>
            <a:spLocks noGrp="1"/>
          </p:cNvSpPr>
          <p:nvPr>
            <p:ph type="sldNum" sz="quarter" idx="4"/>
          </p:nvPr>
        </p:nvSpPr>
        <p:spPr>
          <a:xfrm>
            <a:off x="487680" y="8965474"/>
            <a:ext cx="873760" cy="714830"/>
          </a:xfrm>
          <a:prstGeom prst="rect">
            <a:avLst/>
          </a:prstGeom>
        </p:spPr>
        <p:txBody>
          <a:bodyPr vert="horz" lIns="91440" tIns="45720" rIns="91440" bIns="45720" rtlCol="0" anchor="ctr"/>
          <a:lstStyle>
            <a:lvl1pPr algn="ctr">
              <a:defRPr sz="1800">
                <a:solidFill>
                  <a:schemeClr val="tx1">
                    <a:lumMod val="75000"/>
                    <a:lumOff val="2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a:t>&lt;#&gt;</a:t>
            </a:r>
          </a:p>
        </p:txBody>
      </p:sp>
      <p:pic>
        <p:nvPicPr>
          <p:cNvPr id="13" name="Picture 12">
            <a:extLst>
              <a:ext uri="{FF2B5EF4-FFF2-40B4-BE49-F238E27FC236}">
                <a16:creationId xmlns:a16="http://schemas.microsoft.com/office/drawing/2014/main" xmlns="" id="{1F2137D0-DFDF-AA4D-B7EF-13A43F063594}"/>
              </a:ext>
            </a:extLst>
          </p:cNvPr>
          <p:cNvPicPr>
            <a:picLocks noChangeAspect="1"/>
          </p:cNvPicPr>
          <p:nvPr userDrawn="1"/>
        </p:nvPicPr>
        <p:blipFill>
          <a:blip r:embed="rId2"/>
          <a:stretch>
            <a:fillRect/>
          </a:stretch>
        </p:blipFill>
        <p:spPr>
          <a:xfrm>
            <a:off x="389818" y="498844"/>
            <a:ext cx="1089732" cy="782936"/>
          </a:xfrm>
          <a:prstGeom prst="rect">
            <a:avLst/>
          </a:prstGeom>
        </p:spPr>
      </p:pic>
    </p:spTree>
    <p:extLst>
      <p:ext uri="{BB962C8B-B14F-4D97-AF65-F5344CB8AC3E}">
        <p14:creationId xmlns:p14="http://schemas.microsoft.com/office/powerpoint/2010/main" val="16399490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1_Title Slide">
    <p:spTree>
      <p:nvGrpSpPr>
        <p:cNvPr id="1" name=""/>
        <p:cNvGrpSpPr/>
        <p:nvPr/>
      </p:nvGrpSpPr>
      <p:grpSpPr>
        <a:xfrm>
          <a:off x="0" y="0"/>
          <a:ext cx="0" cy="0"/>
          <a:chOff x="0" y="0"/>
          <a:chExt cx="0" cy="0"/>
        </a:xfrm>
      </p:grpSpPr>
      <p:sp>
        <p:nvSpPr>
          <p:cNvPr id="24" name="Picture Placeholder 4">
            <a:extLst>
              <a:ext uri="{FF2B5EF4-FFF2-40B4-BE49-F238E27FC236}">
                <a16:creationId xmlns:a16="http://schemas.microsoft.com/office/drawing/2014/main" xmlns="" id="{D01A8D32-B5C0-4B27-A49F-6288BA3806DF}"/>
              </a:ext>
            </a:extLst>
          </p:cNvPr>
          <p:cNvSpPr>
            <a:spLocks noGrp="1"/>
          </p:cNvSpPr>
          <p:nvPr>
            <p:ph type="pic" sz="quarter" idx="13"/>
          </p:nvPr>
        </p:nvSpPr>
        <p:spPr>
          <a:xfrm>
            <a:off x="961828" y="5341529"/>
            <a:ext cx="4624388" cy="3994150"/>
          </a:xfrm>
          <a:noFill/>
          <a:effectLst>
            <a:outerShdw blurRad="50800" dist="38100" dir="5400000" algn="t" rotWithShape="0">
              <a:prstClr val="black">
                <a:alpha val="15000"/>
              </a:prstClr>
            </a:outerShdw>
          </a:effectLst>
        </p:spPr>
        <p:txBody>
          <a:bodyPr>
            <a:normAutofit/>
          </a:bodyPr>
          <a:lstStyle>
            <a:lvl1pPr>
              <a:defRPr sz="2100">
                <a:latin typeface="Arial" panose="020B0604020202020204" pitchFamily="34" charset="0"/>
                <a:cs typeface="Arial" panose="020B0604020202020204" pitchFamily="34" charset="0"/>
              </a:defRPr>
            </a:lvl1pPr>
          </a:lstStyle>
          <a:p>
            <a:r>
              <a:rPr lang="en-US"/>
              <a:t>Click icon to add picture</a:t>
            </a:r>
          </a:p>
        </p:txBody>
      </p:sp>
      <p:sp>
        <p:nvSpPr>
          <p:cNvPr id="25" name="Picture Placeholder 4">
            <a:extLst>
              <a:ext uri="{FF2B5EF4-FFF2-40B4-BE49-F238E27FC236}">
                <a16:creationId xmlns:a16="http://schemas.microsoft.com/office/drawing/2014/main" xmlns="" id="{6943F086-D731-481E-86E1-3C03E0FE50F1}"/>
              </a:ext>
            </a:extLst>
          </p:cNvPr>
          <p:cNvSpPr>
            <a:spLocks noGrp="1"/>
          </p:cNvSpPr>
          <p:nvPr>
            <p:ph type="pic" sz="quarter" idx="14"/>
          </p:nvPr>
        </p:nvSpPr>
        <p:spPr>
          <a:xfrm>
            <a:off x="5909560" y="5341529"/>
            <a:ext cx="4624388" cy="3994150"/>
          </a:xfrm>
          <a:noFill/>
          <a:effectLst>
            <a:outerShdw blurRad="50800" dist="38100" dir="5400000" algn="t" rotWithShape="0">
              <a:prstClr val="black">
                <a:alpha val="15000"/>
              </a:prstClr>
            </a:outerShdw>
          </a:effectLst>
        </p:spPr>
        <p:txBody>
          <a:bodyPr>
            <a:normAutofit/>
          </a:bodyPr>
          <a:lstStyle>
            <a:lvl1pPr>
              <a:defRPr sz="2100">
                <a:latin typeface="Arial" panose="020B0604020202020204" pitchFamily="34" charset="0"/>
                <a:cs typeface="Arial" panose="020B0604020202020204" pitchFamily="34" charset="0"/>
              </a:defRPr>
            </a:lvl1pPr>
          </a:lstStyle>
          <a:p>
            <a:r>
              <a:rPr lang="en-US"/>
              <a:t>Click icon to add picture</a:t>
            </a:r>
          </a:p>
        </p:txBody>
      </p:sp>
      <p:sp>
        <p:nvSpPr>
          <p:cNvPr id="26" name="Picture Placeholder 4">
            <a:extLst>
              <a:ext uri="{FF2B5EF4-FFF2-40B4-BE49-F238E27FC236}">
                <a16:creationId xmlns:a16="http://schemas.microsoft.com/office/drawing/2014/main" xmlns="" id="{E22020AC-C641-48C1-B34A-9A0495C5D138}"/>
              </a:ext>
            </a:extLst>
          </p:cNvPr>
          <p:cNvSpPr>
            <a:spLocks noGrp="1"/>
          </p:cNvSpPr>
          <p:nvPr>
            <p:ph type="pic" sz="quarter" idx="15"/>
          </p:nvPr>
        </p:nvSpPr>
        <p:spPr>
          <a:xfrm>
            <a:off x="10857292" y="5341529"/>
            <a:ext cx="4624388" cy="3994150"/>
          </a:xfrm>
          <a:noFill/>
          <a:effectLst>
            <a:outerShdw blurRad="50800" dist="38100" dir="5400000" algn="t" rotWithShape="0">
              <a:prstClr val="black">
                <a:alpha val="15000"/>
              </a:prstClr>
            </a:outerShdw>
          </a:effectLst>
        </p:spPr>
        <p:txBody>
          <a:bodyPr>
            <a:normAutofit/>
          </a:bodyPr>
          <a:lstStyle>
            <a:lvl1pPr>
              <a:defRPr sz="2100">
                <a:latin typeface="Arial" panose="020B0604020202020204" pitchFamily="34" charset="0"/>
                <a:cs typeface="Arial" panose="020B0604020202020204" pitchFamily="34" charset="0"/>
              </a:defRPr>
            </a:lvl1pPr>
          </a:lstStyle>
          <a:p>
            <a:r>
              <a:rPr lang="en-US"/>
              <a:t>Click icon to add picture</a:t>
            </a:r>
          </a:p>
        </p:txBody>
      </p:sp>
      <p:sp>
        <p:nvSpPr>
          <p:cNvPr id="10" name="Rectangle 9">
            <a:extLst>
              <a:ext uri="{FF2B5EF4-FFF2-40B4-BE49-F238E27FC236}">
                <a16:creationId xmlns:a16="http://schemas.microsoft.com/office/drawing/2014/main" xmlns="" id="{3576EE43-DA22-4C86-9993-178F5A87370E}"/>
              </a:ext>
            </a:extLst>
          </p:cNvPr>
          <p:cNvSpPr/>
          <p:nvPr userDrawn="1"/>
        </p:nvSpPr>
        <p:spPr>
          <a:xfrm>
            <a:off x="16438880" y="0"/>
            <a:ext cx="1849120" cy="10287000"/>
          </a:xfrm>
          <a:prstGeom prst="rect">
            <a:avLst/>
          </a:prstGeom>
          <a:gradFill flip="none" rotWithShape="1">
            <a:gsLst>
              <a:gs pos="0">
                <a:srgbClr val="1C1B3D"/>
              </a:gs>
              <a:gs pos="86000">
                <a:srgbClr val="4F408E"/>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1" name="Oval 10">
            <a:extLst>
              <a:ext uri="{FF2B5EF4-FFF2-40B4-BE49-F238E27FC236}">
                <a16:creationId xmlns:a16="http://schemas.microsoft.com/office/drawing/2014/main" xmlns="" id="{399F0509-4EB3-498E-9CF7-B2D20A6BCA6C}"/>
              </a:ext>
            </a:extLst>
          </p:cNvPr>
          <p:cNvSpPr/>
          <p:nvPr userDrawn="1"/>
        </p:nvSpPr>
        <p:spPr>
          <a:xfrm>
            <a:off x="16926560" y="8898799"/>
            <a:ext cx="873760" cy="873760"/>
          </a:xfrm>
          <a:prstGeom prst="ellipse">
            <a:avLst/>
          </a:prstGeom>
          <a:gradFill flip="none" rotWithShape="1">
            <a:gsLst>
              <a:gs pos="0">
                <a:schemeClr val="accent1">
                  <a:lumMod val="5000"/>
                  <a:lumOff val="95000"/>
                </a:schemeClr>
              </a:gs>
              <a:gs pos="100000">
                <a:schemeClr val="bg1">
                  <a:lumMod val="95000"/>
                </a:schemeClr>
              </a:gs>
            </a:gsLst>
            <a:lin ang="5400000" scaled="1"/>
            <a:tileRect/>
          </a:gradFill>
          <a:ln>
            <a:noFill/>
          </a:ln>
          <a:effectLst>
            <a:outerShdw blurRad="279400" sx="102000" sy="102000" algn="ctr"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5" name="Slide Number Placeholder 5">
            <a:extLst>
              <a:ext uri="{FF2B5EF4-FFF2-40B4-BE49-F238E27FC236}">
                <a16:creationId xmlns:a16="http://schemas.microsoft.com/office/drawing/2014/main" xmlns="" id="{18433781-2879-4374-A92D-E329553639C9}"/>
              </a:ext>
            </a:extLst>
          </p:cNvPr>
          <p:cNvSpPr>
            <a:spLocks noGrp="1"/>
          </p:cNvSpPr>
          <p:nvPr>
            <p:ph type="sldNum" sz="quarter" idx="4"/>
          </p:nvPr>
        </p:nvSpPr>
        <p:spPr>
          <a:xfrm>
            <a:off x="16926560" y="8965474"/>
            <a:ext cx="873760" cy="714830"/>
          </a:xfrm>
          <a:prstGeom prst="rect">
            <a:avLst/>
          </a:prstGeom>
        </p:spPr>
        <p:txBody>
          <a:bodyPr vert="horz" lIns="91440" tIns="45720" rIns="91440" bIns="45720" rtlCol="0" anchor="ctr"/>
          <a:lstStyle>
            <a:lvl1pPr algn="ctr">
              <a:defRPr sz="1800">
                <a:solidFill>
                  <a:schemeClr val="tx1">
                    <a:lumMod val="75000"/>
                    <a:lumOff val="2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a:t>&lt;#&gt;</a:t>
            </a:r>
          </a:p>
        </p:txBody>
      </p:sp>
      <p:sp>
        <p:nvSpPr>
          <p:cNvPr id="5" name="Picture Placeholder 4">
            <a:extLst>
              <a:ext uri="{FF2B5EF4-FFF2-40B4-BE49-F238E27FC236}">
                <a16:creationId xmlns:a16="http://schemas.microsoft.com/office/drawing/2014/main" xmlns="" id="{06D5E4A9-F53C-451D-89D8-96E4198143AC}"/>
              </a:ext>
            </a:extLst>
          </p:cNvPr>
          <p:cNvSpPr>
            <a:spLocks noGrp="1"/>
          </p:cNvSpPr>
          <p:nvPr>
            <p:ph type="pic" sz="quarter" idx="10"/>
          </p:nvPr>
        </p:nvSpPr>
        <p:spPr>
          <a:xfrm>
            <a:off x="962584" y="1008063"/>
            <a:ext cx="4624388" cy="3994150"/>
          </a:xfrm>
          <a:noFill/>
          <a:effectLst>
            <a:outerShdw blurRad="50800" dist="38100" dir="5400000" algn="t" rotWithShape="0">
              <a:prstClr val="black">
                <a:alpha val="15000"/>
              </a:prstClr>
            </a:outerShdw>
          </a:effectLst>
        </p:spPr>
        <p:txBody>
          <a:bodyPr>
            <a:normAutofit/>
          </a:bodyPr>
          <a:lstStyle>
            <a:lvl1pPr>
              <a:defRPr sz="2100">
                <a:latin typeface="Arial" panose="020B0604020202020204" pitchFamily="34" charset="0"/>
                <a:cs typeface="Arial" panose="020B0604020202020204" pitchFamily="34" charset="0"/>
              </a:defRPr>
            </a:lvl1pPr>
          </a:lstStyle>
          <a:p>
            <a:r>
              <a:rPr lang="en-US"/>
              <a:t>Click icon to add picture</a:t>
            </a:r>
          </a:p>
        </p:txBody>
      </p:sp>
      <p:sp>
        <p:nvSpPr>
          <p:cNvPr id="22" name="Picture Placeholder 4">
            <a:extLst>
              <a:ext uri="{FF2B5EF4-FFF2-40B4-BE49-F238E27FC236}">
                <a16:creationId xmlns:a16="http://schemas.microsoft.com/office/drawing/2014/main" xmlns="" id="{6AA0447E-E90C-435A-8B2E-3ED69DDB6DAD}"/>
              </a:ext>
            </a:extLst>
          </p:cNvPr>
          <p:cNvSpPr>
            <a:spLocks noGrp="1"/>
          </p:cNvSpPr>
          <p:nvPr>
            <p:ph type="pic" sz="quarter" idx="11"/>
          </p:nvPr>
        </p:nvSpPr>
        <p:spPr>
          <a:xfrm>
            <a:off x="5909560" y="1007291"/>
            <a:ext cx="4624388" cy="3994150"/>
          </a:xfrm>
          <a:noFill/>
          <a:effectLst>
            <a:outerShdw blurRad="50800" dist="38100" dir="5400000" algn="t" rotWithShape="0">
              <a:prstClr val="black">
                <a:alpha val="15000"/>
              </a:prstClr>
            </a:outerShdw>
          </a:effectLst>
        </p:spPr>
        <p:txBody>
          <a:bodyPr>
            <a:normAutofit/>
          </a:bodyPr>
          <a:lstStyle>
            <a:lvl1pPr>
              <a:defRPr sz="2100">
                <a:latin typeface="Arial" panose="020B0604020202020204" pitchFamily="34" charset="0"/>
                <a:cs typeface="Arial" panose="020B0604020202020204" pitchFamily="34" charset="0"/>
              </a:defRPr>
            </a:lvl1pPr>
          </a:lstStyle>
          <a:p>
            <a:r>
              <a:rPr lang="en-US"/>
              <a:t>Click icon to add picture</a:t>
            </a:r>
          </a:p>
        </p:txBody>
      </p:sp>
      <p:sp>
        <p:nvSpPr>
          <p:cNvPr id="23" name="Picture Placeholder 4">
            <a:extLst>
              <a:ext uri="{FF2B5EF4-FFF2-40B4-BE49-F238E27FC236}">
                <a16:creationId xmlns:a16="http://schemas.microsoft.com/office/drawing/2014/main" xmlns="" id="{CB45CDE8-5BF3-44D2-B00C-C4529FCA0F1F}"/>
              </a:ext>
            </a:extLst>
          </p:cNvPr>
          <p:cNvSpPr>
            <a:spLocks noGrp="1"/>
          </p:cNvSpPr>
          <p:nvPr>
            <p:ph type="pic" sz="quarter" idx="12"/>
          </p:nvPr>
        </p:nvSpPr>
        <p:spPr>
          <a:xfrm>
            <a:off x="10857858" y="1007291"/>
            <a:ext cx="4624388" cy="3994150"/>
          </a:xfrm>
          <a:noFill/>
          <a:effectLst>
            <a:outerShdw blurRad="50800" dist="38100" dir="5400000" algn="t" rotWithShape="0">
              <a:prstClr val="black">
                <a:alpha val="15000"/>
              </a:prstClr>
            </a:outerShdw>
          </a:effectLst>
        </p:spPr>
        <p:txBody>
          <a:bodyPr>
            <a:normAutofit/>
          </a:bodyPr>
          <a:lstStyle>
            <a:lvl1pPr>
              <a:defRPr sz="2100">
                <a:latin typeface="Arial" panose="020B0604020202020204" pitchFamily="34" charset="0"/>
                <a:cs typeface="Arial" panose="020B0604020202020204" pitchFamily="34" charset="0"/>
              </a:defRPr>
            </a:lvl1pPr>
          </a:lstStyle>
          <a:p>
            <a:r>
              <a:rPr lang="en-US"/>
              <a:t>Click icon to add picture</a:t>
            </a:r>
          </a:p>
        </p:txBody>
      </p:sp>
      <p:pic>
        <p:nvPicPr>
          <p:cNvPr id="13" name="Picture 12">
            <a:extLst>
              <a:ext uri="{FF2B5EF4-FFF2-40B4-BE49-F238E27FC236}">
                <a16:creationId xmlns:a16="http://schemas.microsoft.com/office/drawing/2014/main" xmlns="" id="{26F046E6-1668-DD48-992B-83BC774CCF0C}"/>
              </a:ext>
            </a:extLst>
          </p:cNvPr>
          <p:cNvPicPr>
            <a:picLocks noChangeAspect="1"/>
          </p:cNvPicPr>
          <p:nvPr userDrawn="1"/>
        </p:nvPicPr>
        <p:blipFill>
          <a:blip r:embed="rId2"/>
          <a:stretch>
            <a:fillRect/>
          </a:stretch>
        </p:blipFill>
        <p:spPr>
          <a:xfrm>
            <a:off x="16849825" y="498844"/>
            <a:ext cx="1089732" cy="782936"/>
          </a:xfrm>
          <a:prstGeom prst="rect">
            <a:avLst/>
          </a:prstGeom>
        </p:spPr>
      </p:pic>
    </p:spTree>
    <p:extLst>
      <p:ext uri="{BB962C8B-B14F-4D97-AF65-F5344CB8AC3E}">
        <p14:creationId xmlns:p14="http://schemas.microsoft.com/office/powerpoint/2010/main" val="7386253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2_Title Slide">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xmlns="" id="{FBDA61CD-057E-4280-A1E2-C27CB9E46CE9}"/>
              </a:ext>
            </a:extLst>
          </p:cNvPr>
          <p:cNvSpPr/>
          <p:nvPr userDrawn="1"/>
        </p:nvSpPr>
        <p:spPr>
          <a:xfrm>
            <a:off x="0" y="0"/>
            <a:ext cx="3200400" cy="10287000"/>
          </a:xfrm>
          <a:prstGeom prst="rect">
            <a:avLst/>
          </a:prstGeom>
          <a:gradFill flip="none" rotWithShape="1">
            <a:gsLst>
              <a:gs pos="0">
                <a:srgbClr val="1C1B3D"/>
              </a:gs>
              <a:gs pos="86000">
                <a:srgbClr val="4F408E"/>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4" name="Picture Placeholder 3">
            <a:extLst>
              <a:ext uri="{FF2B5EF4-FFF2-40B4-BE49-F238E27FC236}">
                <a16:creationId xmlns:a16="http://schemas.microsoft.com/office/drawing/2014/main" xmlns="" id="{E7CB5B85-23F1-439E-9BAE-00B0BC4B46EA}"/>
              </a:ext>
            </a:extLst>
          </p:cNvPr>
          <p:cNvSpPr>
            <a:spLocks noGrp="1"/>
          </p:cNvSpPr>
          <p:nvPr>
            <p:ph type="pic" sz="quarter" idx="10"/>
          </p:nvPr>
        </p:nvSpPr>
        <p:spPr>
          <a:xfrm>
            <a:off x="689666" y="825500"/>
            <a:ext cx="5038725" cy="8636000"/>
          </a:xfrm>
          <a:noFill/>
          <a:effectLst>
            <a:outerShdw blurRad="50800" dist="38100" dir="5400000" algn="t" rotWithShape="0">
              <a:prstClr val="black">
                <a:alpha val="15000"/>
              </a:prstClr>
            </a:outerShdw>
          </a:effectLst>
        </p:spPr>
        <p:txBody>
          <a:bodyPr>
            <a:normAutofit/>
          </a:bodyPr>
          <a:lstStyle>
            <a:lvl1pPr>
              <a:defRPr sz="2100">
                <a:latin typeface="Arial" panose="020B0604020202020204" pitchFamily="34" charset="0"/>
                <a:cs typeface="Arial" panose="020B0604020202020204" pitchFamily="34" charset="0"/>
              </a:defRPr>
            </a:lvl1pPr>
          </a:lstStyle>
          <a:p>
            <a:r>
              <a:rPr lang="en-US"/>
              <a:t>Click icon to add picture</a:t>
            </a:r>
          </a:p>
        </p:txBody>
      </p:sp>
      <p:sp>
        <p:nvSpPr>
          <p:cNvPr id="17" name="Picture Placeholder 3">
            <a:extLst>
              <a:ext uri="{FF2B5EF4-FFF2-40B4-BE49-F238E27FC236}">
                <a16:creationId xmlns:a16="http://schemas.microsoft.com/office/drawing/2014/main" xmlns="" id="{8107BE95-E742-43AF-BBED-9F065460CB36}"/>
              </a:ext>
            </a:extLst>
          </p:cNvPr>
          <p:cNvSpPr>
            <a:spLocks noGrp="1"/>
          </p:cNvSpPr>
          <p:nvPr>
            <p:ph type="pic" sz="quarter" idx="11"/>
          </p:nvPr>
        </p:nvSpPr>
        <p:spPr>
          <a:xfrm>
            <a:off x="6003872" y="824865"/>
            <a:ext cx="4809904" cy="4170680"/>
          </a:xfrm>
          <a:noFill/>
          <a:effectLst>
            <a:outerShdw blurRad="50800" dist="38100" dir="5400000" algn="t" rotWithShape="0">
              <a:prstClr val="black">
                <a:alpha val="15000"/>
              </a:prstClr>
            </a:outerShdw>
          </a:effectLst>
        </p:spPr>
        <p:txBody>
          <a:bodyPr>
            <a:normAutofit/>
          </a:bodyPr>
          <a:lstStyle>
            <a:lvl1pPr>
              <a:defRPr sz="2100">
                <a:latin typeface="Arial" panose="020B0604020202020204" pitchFamily="34" charset="0"/>
                <a:cs typeface="Arial" panose="020B0604020202020204" pitchFamily="34" charset="0"/>
              </a:defRPr>
            </a:lvl1pPr>
          </a:lstStyle>
          <a:p>
            <a:r>
              <a:rPr lang="en-US"/>
              <a:t>Click icon to add picture</a:t>
            </a:r>
          </a:p>
        </p:txBody>
      </p:sp>
      <p:sp>
        <p:nvSpPr>
          <p:cNvPr id="18" name="Picture Placeholder 3">
            <a:extLst>
              <a:ext uri="{FF2B5EF4-FFF2-40B4-BE49-F238E27FC236}">
                <a16:creationId xmlns:a16="http://schemas.microsoft.com/office/drawing/2014/main" xmlns="" id="{51310411-4826-4D27-9F62-AFBAA0D782A9}"/>
              </a:ext>
            </a:extLst>
          </p:cNvPr>
          <p:cNvSpPr>
            <a:spLocks noGrp="1"/>
          </p:cNvSpPr>
          <p:nvPr>
            <p:ph type="pic" sz="quarter" idx="12"/>
          </p:nvPr>
        </p:nvSpPr>
        <p:spPr>
          <a:xfrm>
            <a:off x="6003872" y="5290185"/>
            <a:ext cx="4809904" cy="4170680"/>
          </a:xfrm>
          <a:noFill/>
          <a:effectLst>
            <a:outerShdw blurRad="50800" dist="38100" dir="5400000" algn="t" rotWithShape="0">
              <a:prstClr val="black">
                <a:alpha val="15000"/>
              </a:prstClr>
            </a:outerShdw>
          </a:effectLst>
        </p:spPr>
        <p:txBody>
          <a:bodyPr>
            <a:normAutofit/>
          </a:bodyPr>
          <a:lstStyle>
            <a:lvl1pPr>
              <a:defRPr sz="2100">
                <a:latin typeface="Arial" panose="020B0604020202020204" pitchFamily="34" charset="0"/>
                <a:cs typeface="Arial" panose="020B0604020202020204" pitchFamily="34" charset="0"/>
              </a:defRPr>
            </a:lvl1pPr>
          </a:lstStyle>
          <a:p>
            <a:r>
              <a:rPr lang="en-US"/>
              <a:t>Click icon to add picture</a:t>
            </a:r>
          </a:p>
        </p:txBody>
      </p:sp>
      <p:sp>
        <p:nvSpPr>
          <p:cNvPr id="20" name="Rectangle 19">
            <a:extLst>
              <a:ext uri="{FF2B5EF4-FFF2-40B4-BE49-F238E27FC236}">
                <a16:creationId xmlns:a16="http://schemas.microsoft.com/office/drawing/2014/main" xmlns="" id="{0720F038-69F4-4FA6-AD57-EA683ABEAB33}"/>
              </a:ext>
            </a:extLst>
          </p:cNvPr>
          <p:cNvSpPr/>
          <p:nvPr userDrawn="1"/>
        </p:nvSpPr>
        <p:spPr>
          <a:xfrm>
            <a:off x="17332960" y="9493459"/>
            <a:ext cx="955040" cy="793541"/>
          </a:xfrm>
          <a:prstGeom prst="rect">
            <a:avLst/>
          </a:prstGeom>
          <a:solidFill>
            <a:srgbClr val="4F40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1" name="Slide Number Placeholder 5">
            <a:extLst>
              <a:ext uri="{FF2B5EF4-FFF2-40B4-BE49-F238E27FC236}">
                <a16:creationId xmlns:a16="http://schemas.microsoft.com/office/drawing/2014/main" xmlns="" id="{ACDEF1A4-8009-489A-84AF-256709AE3C68}"/>
              </a:ext>
            </a:extLst>
          </p:cNvPr>
          <p:cNvSpPr>
            <a:spLocks noGrp="1"/>
          </p:cNvSpPr>
          <p:nvPr>
            <p:ph type="sldNum" sz="quarter" idx="4"/>
          </p:nvPr>
        </p:nvSpPr>
        <p:spPr>
          <a:xfrm>
            <a:off x="17332960" y="9493459"/>
            <a:ext cx="955040" cy="793540"/>
          </a:xfrm>
          <a:prstGeom prst="rect">
            <a:avLst/>
          </a:prstGeom>
        </p:spPr>
        <p:txBody>
          <a:bodyPr vert="horz" lIns="91440" tIns="45720" rIns="91440" bIns="45720" rtlCol="0" anchor="ctr"/>
          <a:lstStyle>
            <a:lvl1pPr algn="ctr">
              <a:defRPr sz="18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a:t>&lt;#&gt;</a:t>
            </a:r>
          </a:p>
        </p:txBody>
      </p:sp>
      <p:sp>
        <p:nvSpPr>
          <p:cNvPr id="8" name="Text Placeholder 2">
            <a:extLst>
              <a:ext uri="{FF2B5EF4-FFF2-40B4-BE49-F238E27FC236}">
                <a16:creationId xmlns:a16="http://schemas.microsoft.com/office/drawing/2014/main" xmlns="" id="{96505E31-EF69-A549-9BA5-9BBFA8AD374D}"/>
              </a:ext>
            </a:extLst>
          </p:cNvPr>
          <p:cNvSpPr>
            <a:spLocks noGrp="1"/>
          </p:cNvSpPr>
          <p:nvPr>
            <p:ph type="body" sz="quarter" idx="13"/>
          </p:nvPr>
        </p:nvSpPr>
        <p:spPr>
          <a:xfrm>
            <a:off x="11740290" y="3436575"/>
            <a:ext cx="5453428" cy="490866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4">
            <a:extLst>
              <a:ext uri="{FF2B5EF4-FFF2-40B4-BE49-F238E27FC236}">
                <a16:creationId xmlns:a16="http://schemas.microsoft.com/office/drawing/2014/main" xmlns="" id="{F09C1E42-18C8-B44F-B0D6-178FE9379105}"/>
              </a:ext>
            </a:extLst>
          </p:cNvPr>
          <p:cNvSpPr>
            <a:spLocks noGrp="1"/>
          </p:cNvSpPr>
          <p:nvPr>
            <p:ph type="body" sz="quarter" idx="14"/>
          </p:nvPr>
        </p:nvSpPr>
        <p:spPr>
          <a:xfrm>
            <a:off x="11740290" y="2785004"/>
            <a:ext cx="5453428" cy="651571"/>
          </a:xfrm>
        </p:spPr>
        <p:txBody>
          <a:bodyPr>
            <a:noAutofit/>
          </a:bodyPr>
          <a:lstStyle>
            <a:lvl1pPr marL="0" indent="0">
              <a:lnSpc>
                <a:spcPct val="110000"/>
              </a:lnSpc>
              <a:buFontTx/>
              <a:buNone/>
              <a:defRPr sz="3200" b="1" i="0" baseline="0">
                <a:solidFill>
                  <a:schemeClr val="tx1"/>
                </a:solidFill>
                <a:latin typeface="+mj-lt"/>
              </a:defRPr>
            </a:lvl1pPr>
            <a:lvl2pPr>
              <a:defRPr sz="3200" b="1" i="0" baseline="0">
                <a:solidFill>
                  <a:schemeClr val="tx1"/>
                </a:solidFill>
                <a:latin typeface="+mj-lt"/>
              </a:defRPr>
            </a:lvl2pPr>
            <a:lvl3pPr>
              <a:defRPr sz="3200" b="1" i="0" baseline="0">
                <a:solidFill>
                  <a:schemeClr val="tx1"/>
                </a:solidFill>
                <a:latin typeface="+mj-lt"/>
              </a:defRPr>
            </a:lvl3pPr>
            <a:lvl4pPr>
              <a:defRPr sz="3200" b="1" i="0" baseline="0">
                <a:solidFill>
                  <a:schemeClr val="tx1"/>
                </a:solidFill>
                <a:latin typeface="+mj-lt"/>
              </a:defRPr>
            </a:lvl4pPr>
            <a:lvl5pPr>
              <a:defRPr sz="3200" b="1" i="0" baseline="0">
                <a:solidFill>
                  <a:schemeClr val="tx1"/>
                </a:solidFill>
                <a:latin typeface="+mj-lt"/>
              </a:defRPr>
            </a:lvl5pPr>
          </a:lstStyle>
          <a:p>
            <a:pPr lvl="0"/>
            <a:r>
              <a:rPr lang="en-US"/>
              <a:t>Click to edit Master text styles</a:t>
            </a:r>
          </a:p>
        </p:txBody>
      </p:sp>
    </p:spTree>
    <p:extLst>
      <p:ext uri="{BB962C8B-B14F-4D97-AF65-F5344CB8AC3E}">
        <p14:creationId xmlns:p14="http://schemas.microsoft.com/office/powerpoint/2010/main" val="37440473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3_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C3089DB5-FBC7-41E8-A92F-D02F769119AC}"/>
              </a:ext>
            </a:extLst>
          </p:cNvPr>
          <p:cNvSpPr/>
          <p:nvPr userDrawn="1"/>
        </p:nvSpPr>
        <p:spPr>
          <a:xfrm>
            <a:off x="15087600" y="0"/>
            <a:ext cx="3200400" cy="10287000"/>
          </a:xfrm>
          <a:prstGeom prst="rect">
            <a:avLst/>
          </a:prstGeom>
          <a:gradFill flip="none" rotWithShape="1">
            <a:gsLst>
              <a:gs pos="0">
                <a:srgbClr val="1C1B3D"/>
              </a:gs>
              <a:gs pos="86000">
                <a:srgbClr val="4F408E"/>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 name="Picture Placeholder 3">
            <a:extLst>
              <a:ext uri="{FF2B5EF4-FFF2-40B4-BE49-F238E27FC236}">
                <a16:creationId xmlns:a16="http://schemas.microsoft.com/office/drawing/2014/main" xmlns="" id="{794E4FDD-3D99-49C5-811E-7336603A32F8}"/>
              </a:ext>
            </a:extLst>
          </p:cNvPr>
          <p:cNvSpPr>
            <a:spLocks noGrp="1"/>
          </p:cNvSpPr>
          <p:nvPr>
            <p:ph type="pic" sz="quarter" idx="10"/>
          </p:nvPr>
        </p:nvSpPr>
        <p:spPr>
          <a:xfrm>
            <a:off x="12556985" y="824865"/>
            <a:ext cx="5038725" cy="8636000"/>
          </a:xfrm>
          <a:noFill/>
          <a:effectLst>
            <a:outerShdw blurRad="50800" dist="38100" dir="5400000" algn="t" rotWithShape="0">
              <a:prstClr val="black">
                <a:alpha val="15000"/>
              </a:prstClr>
            </a:outerShdw>
          </a:effectLst>
        </p:spPr>
        <p:txBody>
          <a:bodyPr>
            <a:normAutofit/>
          </a:bodyPr>
          <a:lstStyle>
            <a:lvl1pPr>
              <a:defRPr sz="2100">
                <a:latin typeface="Arial" panose="020B0604020202020204" pitchFamily="34" charset="0"/>
                <a:cs typeface="Arial" panose="020B0604020202020204" pitchFamily="34" charset="0"/>
              </a:defRPr>
            </a:lvl1pPr>
          </a:lstStyle>
          <a:p>
            <a:r>
              <a:rPr lang="en-US"/>
              <a:t>Click icon to add picture</a:t>
            </a:r>
          </a:p>
        </p:txBody>
      </p:sp>
      <p:sp>
        <p:nvSpPr>
          <p:cNvPr id="4" name="Picture Placeholder 3">
            <a:extLst>
              <a:ext uri="{FF2B5EF4-FFF2-40B4-BE49-F238E27FC236}">
                <a16:creationId xmlns:a16="http://schemas.microsoft.com/office/drawing/2014/main" xmlns="" id="{C3C75C1A-2810-4484-8BCF-950D69AFAC91}"/>
              </a:ext>
            </a:extLst>
          </p:cNvPr>
          <p:cNvSpPr>
            <a:spLocks noGrp="1"/>
          </p:cNvSpPr>
          <p:nvPr>
            <p:ph type="pic" sz="quarter" idx="11"/>
          </p:nvPr>
        </p:nvSpPr>
        <p:spPr>
          <a:xfrm>
            <a:off x="7454983" y="824865"/>
            <a:ext cx="4809904" cy="4170680"/>
          </a:xfrm>
          <a:noFill/>
          <a:effectLst>
            <a:outerShdw blurRad="50800" dist="38100" dir="5400000" algn="t" rotWithShape="0">
              <a:prstClr val="black">
                <a:alpha val="15000"/>
              </a:prstClr>
            </a:outerShdw>
          </a:effectLst>
        </p:spPr>
        <p:txBody>
          <a:bodyPr>
            <a:normAutofit/>
          </a:bodyPr>
          <a:lstStyle>
            <a:lvl1pPr>
              <a:defRPr sz="2100">
                <a:latin typeface="Arial" panose="020B0604020202020204" pitchFamily="34" charset="0"/>
                <a:cs typeface="Arial" panose="020B0604020202020204" pitchFamily="34" charset="0"/>
              </a:defRPr>
            </a:lvl1pPr>
          </a:lstStyle>
          <a:p>
            <a:r>
              <a:rPr lang="en-US"/>
              <a:t>Click icon to add picture</a:t>
            </a:r>
          </a:p>
        </p:txBody>
      </p:sp>
      <p:sp>
        <p:nvSpPr>
          <p:cNvPr id="5" name="Picture Placeholder 3">
            <a:extLst>
              <a:ext uri="{FF2B5EF4-FFF2-40B4-BE49-F238E27FC236}">
                <a16:creationId xmlns:a16="http://schemas.microsoft.com/office/drawing/2014/main" xmlns="" id="{5C4DC063-F90F-4286-80DE-12D2E7437795}"/>
              </a:ext>
            </a:extLst>
          </p:cNvPr>
          <p:cNvSpPr>
            <a:spLocks noGrp="1"/>
          </p:cNvSpPr>
          <p:nvPr>
            <p:ph type="pic" sz="quarter" idx="12"/>
          </p:nvPr>
        </p:nvSpPr>
        <p:spPr>
          <a:xfrm>
            <a:off x="7454983" y="5290185"/>
            <a:ext cx="4809904" cy="4170680"/>
          </a:xfrm>
          <a:noFill/>
          <a:effectLst>
            <a:outerShdw blurRad="50800" dist="38100" dir="5400000" algn="t" rotWithShape="0">
              <a:prstClr val="black">
                <a:alpha val="15000"/>
              </a:prstClr>
            </a:outerShdw>
          </a:effectLst>
        </p:spPr>
        <p:txBody>
          <a:bodyPr>
            <a:normAutofit/>
          </a:bodyPr>
          <a:lstStyle>
            <a:lvl1pPr>
              <a:defRPr sz="2100">
                <a:latin typeface="Arial" panose="020B0604020202020204" pitchFamily="34" charset="0"/>
                <a:cs typeface="Arial" panose="020B0604020202020204" pitchFamily="34" charset="0"/>
              </a:defRPr>
            </a:lvl1pPr>
          </a:lstStyle>
          <a:p>
            <a:r>
              <a:rPr lang="en-US"/>
              <a:t>Click icon to add picture</a:t>
            </a:r>
          </a:p>
        </p:txBody>
      </p:sp>
      <p:sp>
        <p:nvSpPr>
          <p:cNvPr id="6" name="Rectangle 5">
            <a:extLst>
              <a:ext uri="{FF2B5EF4-FFF2-40B4-BE49-F238E27FC236}">
                <a16:creationId xmlns:a16="http://schemas.microsoft.com/office/drawing/2014/main" xmlns="" id="{5CD1DA03-C3FC-4A12-9F0D-83BFE3AA360D}"/>
              </a:ext>
            </a:extLst>
          </p:cNvPr>
          <p:cNvSpPr/>
          <p:nvPr userDrawn="1"/>
        </p:nvSpPr>
        <p:spPr>
          <a:xfrm>
            <a:off x="0" y="9493459"/>
            <a:ext cx="955040" cy="793541"/>
          </a:xfrm>
          <a:prstGeom prst="rect">
            <a:avLst/>
          </a:prstGeom>
          <a:solidFill>
            <a:srgbClr val="4F40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7" name="Slide Number Placeholder 5">
            <a:extLst>
              <a:ext uri="{FF2B5EF4-FFF2-40B4-BE49-F238E27FC236}">
                <a16:creationId xmlns:a16="http://schemas.microsoft.com/office/drawing/2014/main" xmlns="" id="{83F55DC7-29F1-4AC0-BC32-9B4D51C3BDA8}"/>
              </a:ext>
            </a:extLst>
          </p:cNvPr>
          <p:cNvSpPr>
            <a:spLocks noGrp="1"/>
          </p:cNvSpPr>
          <p:nvPr>
            <p:ph type="sldNum" sz="quarter" idx="4"/>
          </p:nvPr>
        </p:nvSpPr>
        <p:spPr>
          <a:xfrm>
            <a:off x="0" y="9493459"/>
            <a:ext cx="955040" cy="793540"/>
          </a:xfrm>
          <a:prstGeom prst="rect">
            <a:avLst/>
          </a:prstGeom>
        </p:spPr>
        <p:txBody>
          <a:bodyPr vert="horz" lIns="91440" tIns="45720" rIns="91440" bIns="45720" rtlCol="0" anchor="ctr"/>
          <a:lstStyle>
            <a:lvl1pPr algn="ctr">
              <a:defRPr sz="18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a:t>&lt;#&gt;</a:t>
            </a:r>
          </a:p>
        </p:txBody>
      </p:sp>
      <p:sp>
        <p:nvSpPr>
          <p:cNvPr id="8" name="Text Placeholder 2">
            <a:extLst>
              <a:ext uri="{FF2B5EF4-FFF2-40B4-BE49-F238E27FC236}">
                <a16:creationId xmlns:a16="http://schemas.microsoft.com/office/drawing/2014/main" xmlns="" id="{601FFFA4-D67E-E742-8CD6-BC1AEE30E936}"/>
              </a:ext>
            </a:extLst>
          </p:cNvPr>
          <p:cNvSpPr>
            <a:spLocks noGrp="1"/>
          </p:cNvSpPr>
          <p:nvPr>
            <p:ph type="body" sz="quarter" idx="13"/>
          </p:nvPr>
        </p:nvSpPr>
        <p:spPr>
          <a:xfrm>
            <a:off x="977351" y="3436575"/>
            <a:ext cx="5528379" cy="490866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4">
            <a:extLst>
              <a:ext uri="{FF2B5EF4-FFF2-40B4-BE49-F238E27FC236}">
                <a16:creationId xmlns:a16="http://schemas.microsoft.com/office/drawing/2014/main" xmlns="" id="{F38F38CC-B7E7-2F40-B79F-9BB38ED1FE3D}"/>
              </a:ext>
            </a:extLst>
          </p:cNvPr>
          <p:cNvSpPr>
            <a:spLocks noGrp="1"/>
          </p:cNvSpPr>
          <p:nvPr>
            <p:ph type="body" sz="quarter" idx="14"/>
          </p:nvPr>
        </p:nvSpPr>
        <p:spPr>
          <a:xfrm>
            <a:off x="977351" y="2785004"/>
            <a:ext cx="5528379" cy="651571"/>
          </a:xfrm>
        </p:spPr>
        <p:txBody>
          <a:bodyPr>
            <a:noAutofit/>
          </a:bodyPr>
          <a:lstStyle>
            <a:lvl1pPr marL="0" indent="0">
              <a:lnSpc>
                <a:spcPct val="110000"/>
              </a:lnSpc>
              <a:buFontTx/>
              <a:buNone/>
              <a:defRPr sz="3200" b="1" i="0" baseline="0">
                <a:solidFill>
                  <a:schemeClr val="tx1"/>
                </a:solidFill>
                <a:latin typeface="+mj-lt"/>
              </a:defRPr>
            </a:lvl1pPr>
            <a:lvl2pPr>
              <a:defRPr sz="3200" b="1" i="0" baseline="0">
                <a:solidFill>
                  <a:schemeClr val="tx1"/>
                </a:solidFill>
                <a:latin typeface="+mj-lt"/>
              </a:defRPr>
            </a:lvl2pPr>
            <a:lvl3pPr>
              <a:defRPr sz="3200" b="1" i="0" baseline="0">
                <a:solidFill>
                  <a:schemeClr val="tx1"/>
                </a:solidFill>
                <a:latin typeface="+mj-lt"/>
              </a:defRPr>
            </a:lvl3pPr>
            <a:lvl4pPr>
              <a:defRPr sz="3200" b="1" i="0" baseline="0">
                <a:solidFill>
                  <a:schemeClr val="tx1"/>
                </a:solidFill>
                <a:latin typeface="+mj-lt"/>
              </a:defRPr>
            </a:lvl4pPr>
            <a:lvl5pPr>
              <a:defRPr sz="3200" b="1" i="0" baseline="0">
                <a:solidFill>
                  <a:schemeClr val="tx1"/>
                </a:solidFill>
                <a:latin typeface="+mj-lt"/>
              </a:defRPr>
            </a:lvl5pPr>
          </a:lstStyle>
          <a:p>
            <a:pPr lvl="0"/>
            <a:r>
              <a:rPr lang="en-US"/>
              <a:t>Click to edit Master text styles</a:t>
            </a:r>
          </a:p>
        </p:txBody>
      </p:sp>
    </p:spTree>
    <p:extLst>
      <p:ext uri="{BB962C8B-B14F-4D97-AF65-F5344CB8AC3E}">
        <p14:creationId xmlns:p14="http://schemas.microsoft.com/office/powerpoint/2010/main" val="17900051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4_Title Slide">
    <p:spTree>
      <p:nvGrpSpPr>
        <p:cNvPr id="1" name=""/>
        <p:cNvGrpSpPr/>
        <p:nvPr/>
      </p:nvGrpSpPr>
      <p:grpSpPr>
        <a:xfrm>
          <a:off x="0" y="0"/>
          <a:ext cx="0" cy="0"/>
          <a:chOff x="0" y="0"/>
          <a:chExt cx="0" cy="0"/>
        </a:xfrm>
      </p:grpSpPr>
      <p:sp>
        <p:nvSpPr>
          <p:cNvPr id="11" name="Picture Placeholder 4">
            <a:extLst>
              <a:ext uri="{FF2B5EF4-FFF2-40B4-BE49-F238E27FC236}">
                <a16:creationId xmlns:a16="http://schemas.microsoft.com/office/drawing/2014/main" xmlns="" id="{89439404-1220-4807-9882-921D3769443E}"/>
              </a:ext>
            </a:extLst>
          </p:cNvPr>
          <p:cNvSpPr>
            <a:spLocks noGrp="1"/>
          </p:cNvSpPr>
          <p:nvPr>
            <p:ph type="pic" sz="quarter" idx="10"/>
          </p:nvPr>
        </p:nvSpPr>
        <p:spPr>
          <a:xfrm>
            <a:off x="1095656" y="915670"/>
            <a:ext cx="4985544" cy="3853086"/>
          </a:xfrm>
          <a:noFill/>
          <a:effectLst>
            <a:outerShdw blurRad="50800" dist="38100" dir="5400000" algn="t" rotWithShape="0">
              <a:prstClr val="black">
                <a:alpha val="15000"/>
              </a:prstClr>
            </a:outerShdw>
          </a:effectLst>
        </p:spPr>
        <p:txBody>
          <a:bodyPr>
            <a:normAutofit/>
          </a:bodyPr>
          <a:lstStyle>
            <a:lvl1pPr>
              <a:defRPr sz="2100">
                <a:latin typeface="Arial" panose="020B0604020202020204" pitchFamily="34" charset="0"/>
                <a:cs typeface="Arial" panose="020B0604020202020204" pitchFamily="34" charset="0"/>
              </a:defRPr>
            </a:lvl1pPr>
          </a:lstStyle>
          <a:p>
            <a:r>
              <a:rPr lang="en-US"/>
              <a:t>Click icon to add picture</a:t>
            </a:r>
          </a:p>
        </p:txBody>
      </p:sp>
      <p:sp>
        <p:nvSpPr>
          <p:cNvPr id="12" name="Picture Placeholder 4">
            <a:extLst>
              <a:ext uri="{FF2B5EF4-FFF2-40B4-BE49-F238E27FC236}">
                <a16:creationId xmlns:a16="http://schemas.microsoft.com/office/drawing/2014/main" xmlns="" id="{568AFBF3-F080-40A5-8F57-B8F28A3CB364}"/>
              </a:ext>
            </a:extLst>
          </p:cNvPr>
          <p:cNvSpPr>
            <a:spLocks noGrp="1"/>
          </p:cNvSpPr>
          <p:nvPr>
            <p:ph type="pic" sz="quarter" idx="11"/>
          </p:nvPr>
        </p:nvSpPr>
        <p:spPr>
          <a:xfrm>
            <a:off x="1095656" y="5043264"/>
            <a:ext cx="4985544" cy="3853086"/>
          </a:xfrm>
          <a:noFill/>
          <a:effectLst>
            <a:outerShdw blurRad="50800" dist="38100" dir="5400000" algn="t" rotWithShape="0">
              <a:prstClr val="black">
                <a:alpha val="15000"/>
              </a:prstClr>
            </a:outerShdw>
          </a:effectLst>
        </p:spPr>
        <p:txBody>
          <a:bodyPr>
            <a:normAutofit/>
          </a:bodyPr>
          <a:lstStyle>
            <a:lvl1pPr>
              <a:defRPr sz="2100">
                <a:latin typeface="Arial" panose="020B0604020202020204" pitchFamily="34" charset="0"/>
                <a:cs typeface="Arial" panose="020B0604020202020204" pitchFamily="34" charset="0"/>
              </a:defRPr>
            </a:lvl1pPr>
          </a:lstStyle>
          <a:p>
            <a:r>
              <a:rPr lang="en-US"/>
              <a:t>Click icon to add picture</a:t>
            </a:r>
          </a:p>
        </p:txBody>
      </p:sp>
      <p:sp>
        <p:nvSpPr>
          <p:cNvPr id="13" name="Picture Placeholder 4">
            <a:extLst>
              <a:ext uri="{FF2B5EF4-FFF2-40B4-BE49-F238E27FC236}">
                <a16:creationId xmlns:a16="http://schemas.microsoft.com/office/drawing/2014/main" xmlns="" id="{FB4A7D06-06A9-416D-9B9E-901CEC65C1FD}"/>
              </a:ext>
            </a:extLst>
          </p:cNvPr>
          <p:cNvSpPr>
            <a:spLocks noGrp="1"/>
          </p:cNvSpPr>
          <p:nvPr>
            <p:ph type="pic" sz="quarter" idx="12"/>
          </p:nvPr>
        </p:nvSpPr>
        <p:spPr>
          <a:xfrm>
            <a:off x="6366892" y="915669"/>
            <a:ext cx="5554214" cy="7980679"/>
          </a:xfrm>
          <a:noFill/>
          <a:effectLst>
            <a:outerShdw blurRad="50800" dist="38100" dir="5400000" algn="t" rotWithShape="0">
              <a:prstClr val="black">
                <a:alpha val="15000"/>
              </a:prstClr>
            </a:outerShdw>
          </a:effectLst>
        </p:spPr>
        <p:txBody>
          <a:bodyPr>
            <a:normAutofit/>
          </a:bodyPr>
          <a:lstStyle>
            <a:lvl1pPr>
              <a:defRPr sz="2100">
                <a:latin typeface="Arial" panose="020B0604020202020204" pitchFamily="34" charset="0"/>
                <a:cs typeface="Arial" panose="020B0604020202020204" pitchFamily="34" charset="0"/>
              </a:defRPr>
            </a:lvl1pPr>
          </a:lstStyle>
          <a:p>
            <a:r>
              <a:rPr lang="en-US"/>
              <a:t>Click icon to add picture</a:t>
            </a:r>
          </a:p>
        </p:txBody>
      </p:sp>
      <p:sp>
        <p:nvSpPr>
          <p:cNvPr id="14" name="Picture Placeholder 4">
            <a:extLst>
              <a:ext uri="{FF2B5EF4-FFF2-40B4-BE49-F238E27FC236}">
                <a16:creationId xmlns:a16="http://schemas.microsoft.com/office/drawing/2014/main" xmlns="" id="{7C41D375-7044-462B-A405-50C9DC6BB21C}"/>
              </a:ext>
            </a:extLst>
          </p:cNvPr>
          <p:cNvSpPr>
            <a:spLocks noGrp="1"/>
          </p:cNvSpPr>
          <p:nvPr>
            <p:ph type="pic" sz="quarter" idx="13"/>
          </p:nvPr>
        </p:nvSpPr>
        <p:spPr>
          <a:xfrm>
            <a:off x="12206796" y="915669"/>
            <a:ext cx="4985544" cy="3853086"/>
          </a:xfrm>
          <a:noFill/>
          <a:effectLst>
            <a:outerShdw blurRad="50800" dist="38100" dir="5400000" algn="t" rotWithShape="0">
              <a:prstClr val="black">
                <a:alpha val="15000"/>
              </a:prstClr>
            </a:outerShdw>
          </a:effectLst>
        </p:spPr>
        <p:txBody>
          <a:bodyPr>
            <a:normAutofit/>
          </a:bodyPr>
          <a:lstStyle>
            <a:lvl1pPr>
              <a:defRPr sz="2100">
                <a:latin typeface="Arial" panose="020B0604020202020204" pitchFamily="34" charset="0"/>
                <a:cs typeface="Arial" panose="020B0604020202020204" pitchFamily="34" charset="0"/>
              </a:defRPr>
            </a:lvl1pPr>
          </a:lstStyle>
          <a:p>
            <a:r>
              <a:rPr lang="en-US"/>
              <a:t>Click icon to add picture</a:t>
            </a:r>
          </a:p>
        </p:txBody>
      </p:sp>
      <p:sp>
        <p:nvSpPr>
          <p:cNvPr id="15" name="Picture Placeholder 4">
            <a:extLst>
              <a:ext uri="{FF2B5EF4-FFF2-40B4-BE49-F238E27FC236}">
                <a16:creationId xmlns:a16="http://schemas.microsoft.com/office/drawing/2014/main" xmlns="" id="{99AD4CB9-B2C3-470D-9297-00DA176FFEBD}"/>
              </a:ext>
            </a:extLst>
          </p:cNvPr>
          <p:cNvSpPr>
            <a:spLocks noGrp="1"/>
          </p:cNvSpPr>
          <p:nvPr>
            <p:ph type="pic" sz="quarter" idx="14"/>
          </p:nvPr>
        </p:nvSpPr>
        <p:spPr>
          <a:xfrm>
            <a:off x="12206796" y="5043262"/>
            <a:ext cx="4985544" cy="3853086"/>
          </a:xfrm>
          <a:noFill/>
          <a:effectLst>
            <a:outerShdw blurRad="50800" dist="38100" dir="5400000" algn="t" rotWithShape="0">
              <a:prstClr val="black">
                <a:alpha val="15000"/>
              </a:prstClr>
            </a:outerShdw>
          </a:effectLst>
        </p:spPr>
        <p:txBody>
          <a:bodyPr>
            <a:normAutofit/>
          </a:bodyPr>
          <a:lstStyle>
            <a:lvl1pPr>
              <a:defRPr sz="2100">
                <a:latin typeface="Arial" panose="020B0604020202020204" pitchFamily="34" charset="0"/>
                <a:cs typeface="Arial" panose="020B0604020202020204" pitchFamily="34" charset="0"/>
              </a:defRPr>
            </a:lvl1pPr>
          </a:lstStyle>
          <a:p>
            <a:r>
              <a:rPr lang="en-US"/>
              <a:t>Click icon to add picture</a:t>
            </a:r>
          </a:p>
        </p:txBody>
      </p:sp>
      <p:sp>
        <p:nvSpPr>
          <p:cNvPr id="2" name="Rectangle 1">
            <a:extLst>
              <a:ext uri="{FF2B5EF4-FFF2-40B4-BE49-F238E27FC236}">
                <a16:creationId xmlns:a16="http://schemas.microsoft.com/office/drawing/2014/main" xmlns="" id="{34D6E4E6-8F12-4D6B-98E7-0652CF041A1D}"/>
              </a:ext>
            </a:extLst>
          </p:cNvPr>
          <p:cNvSpPr/>
          <p:nvPr userDrawn="1"/>
        </p:nvSpPr>
        <p:spPr>
          <a:xfrm>
            <a:off x="8666480" y="9493459"/>
            <a:ext cx="955040" cy="793541"/>
          </a:xfrm>
          <a:prstGeom prst="rect">
            <a:avLst/>
          </a:prstGeom>
          <a:solidFill>
            <a:srgbClr val="4F40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 name="Slide Number Placeholder 5">
            <a:extLst>
              <a:ext uri="{FF2B5EF4-FFF2-40B4-BE49-F238E27FC236}">
                <a16:creationId xmlns:a16="http://schemas.microsoft.com/office/drawing/2014/main" xmlns="" id="{D5CCE498-D648-4564-8311-BBF57A962D9F}"/>
              </a:ext>
            </a:extLst>
          </p:cNvPr>
          <p:cNvSpPr>
            <a:spLocks noGrp="1"/>
          </p:cNvSpPr>
          <p:nvPr>
            <p:ph type="sldNum" sz="quarter" idx="4"/>
          </p:nvPr>
        </p:nvSpPr>
        <p:spPr>
          <a:xfrm>
            <a:off x="8666480" y="9493459"/>
            <a:ext cx="955040" cy="793540"/>
          </a:xfrm>
          <a:prstGeom prst="rect">
            <a:avLst/>
          </a:prstGeom>
        </p:spPr>
        <p:txBody>
          <a:bodyPr vert="horz" lIns="91440" tIns="45720" rIns="91440" bIns="45720" rtlCol="0" anchor="ctr"/>
          <a:lstStyle>
            <a:lvl1pPr algn="ctr">
              <a:defRPr sz="18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a:t>&lt;#&gt;</a:t>
            </a:r>
          </a:p>
        </p:txBody>
      </p:sp>
    </p:spTree>
    <p:extLst>
      <p:ext uri="{BB962C8B-B14F-4D97-AF65-F5344CB8AC3E}">
        <p14:creationId xmlns:p14="http://schemas.microsoft.com/office/powerpoint/2010/main" val="40794244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5_Title Slide">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xmlns="" id="{7C47E775-46F3-424A-AA86-20B8C5B12099}"/>
              </a:ext>
            </a:extLst>
          </p:cNvPr>
          <p:cNvSpPr/>
          <p:nvPr userDrawn="1"/>
        </p:nvSpPr>
        <p:spPr>
          <a:xfrm>
            <a:off x="0" y="0"/>
            <a:ext cx="7792278" cy="10287000"/>
          </a:xfrm>
          <a:prstGeom prst="rect">
            <a:avLst/>
          </a:prstGeom>
          <a:gradFill flip="none" rotWithShape="1">
            <a:gsLst>
              <a:gs pos="0">
                <a:srgbClr val="1C1B3D"/>
              </a:gs>
              <a:gs pos="86000">
                <a:srgbClr val="4F408E"/>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xmlns="" id="{D47B6FB2-A5ED-42D4-B08C-BB1B7642EF34}"/>
              </a:ext>
            </a:extLst>
          </p:cNvPr>
          <p:cNvSpPr/>
          <p:nvPr userDrawn="1"/>
        </p:nvSpPr>
        <p:spPr>
          <a:xfrm>
            <a:off x="17332960" y="9493459"/>
            <a:ext cx="955040" cy="793541"/>
          </a:xfrm>
          <a:prstGeom prst="rect">
            <a:avLst/>
          </a:prstGeom>
          <a:solidFill>
            <a:srgbClr val="4F40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6" name="Slide Number Placeholder 5">
            <a:extLst>
              <a:ext uri="{FF2B5EF4-FFF2-40B4-BE49-F238E27FC236}">
                <a16:creationId xmlns:a16="http://schemas.microsoft.com/office/drawing/2014/main" xmlns="" id="{77FB262E-0783-406F-AC66-E065D9F355BF}"/>
              </a:ext>
            </a:extLst>
          </p:cNvPr>
          <p:cNvSpPr>
            <a:spLocks noGrp="1"/>
          </p:cNvSpPr>
          <p:nvPr>
            <p:ph type="sldNum" sz="quarter" idx="4"/>
          </p:nvPr>
        </p:nvSpPr>
        <p:spPr>
          <a:xfrm>
            <a:off x="17332960" y="9493459"/>
            <a:ext cx="955040" cy="793540"/>
          </a:xfrm>
          <a:prstGeom prst="rect">
            <a:avLst/>
          </a:prstGeom>
        </p:spPr>
        <p:txBody>
          <a:bodyPr vert="horz" lIns="91440" tIns="45720" rIns="91440" bIns="45720" rtlCol="0" anchor="ctr"/>
          <a:lstStyle>
            <a:lvl1pPr algn="ctr">
              <a:defRPr sz="18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a:t>&lt;#&gt;</a:t>
            </a:r>
          </a:p>
        </p:txBody>
      </p:sp>
      <p:sp>
        <p:nvSpPr>
          <p:cNvPr id="6" name="Picture Placeholder 5">
            <a:extLst>
              <a:ext uri="{FF2B5EF4-FFF2-40B4-BE49-F238E27FC236}">
                <a16:creationId xmlns:a16="http://schemas.microsoft.com/office/drawing/2014/main" xmlns="" id="{D97AB40D-62D9-40B9-B0A5-37728B85943C}"/>
              </a:ext>
            </a:extLst>
          </p:cNvPr>
          <p:cNvSpPr>
            <a:spLocks noGrp="1"/>
          </p:cNvSpPr>
          <p:nvPr>
            <p:ph type="pic" sz="quarter" idx="10"/>
          </p:nvPr>
        </p:nvSpPr>
        <p:spPr>
          <a:xfrm>
            <a:off x="5132611" y="1029038"/>
            <a:ext cx="6873652" cy="8228925"/>
          </a:xfrm>
          <a:pattFill prst="pct5">
            <a:fgClr>
              <a:schemeClr val="accent1"/>
            </a:fgClr>
            <a:bgClr>
              <a:schemeClr val="bg1"/>
            </a:bgClr>
          </a:pattFill>
          <a:effectLst>
            <a:outerShdw blurRad="50800" dist="38100" dir="5400000" algn="t" rotWithShape="0">
              <a:prstClr val="black">
                <a:alpha val="15000"/>
              </a:prstClr>
            </a:outerShdw>
          </a:effectLst>
        </p:spPr>
        <p:txBody>
          <a:bodyPr>
            <a:normAutofit/>
          </a:bodyPr>
          <a:lstStyle>
            <a:lvl1pPr>
              <a:defRPr sz="2100">
                <a:latin typeface="Arial" panose="020B0604020202020204" pitchFamily="34" charset="0"/>
                <a:cs typeface="Arial" panose="020B0604020202020204" pitchFamily="34" charset="0"/>
              </a:defRPr>
            </a:lvl1pPr>
          </a:lstStyle>
          <a:p>
            <a:r>
              <a:rPr lang="en-US"/>
              <a:t>Click icon to add picture</a:t>
            </a:r>
          </a:p>
        </p:txBody>
      </p:sp>
      <p:sp>
        <p:nvSpPr>
          <p:cNvPr id="7" name="Text Placeholder 2">
            <a:extLst>
              <a:ext uri="{FF2B5EF4-FFF2-40B4-BE49-F238E27FC236}">
                <a16:creationId xmlns:a16="http://schemas.microsoft.com/office/drawing/2014/main" xmlns="" id="{CA904646-7CBC-EA4F-8EF7-7210B3A26B94}"/>
              </a:ext>
            </a:extLst>
          </p:cNvPr>
          <p:cNvSpPr>
            <a:spLocks noGrp="1"/>
          </p:cNvSpPr>
          <p:nvPr>
            <p:ph type="body" sz="quarter" idx="11"/>
          </p:nvPr>
        </p:nvSpPr>
        <p:spPr>
          <a:xfrm>
            <a:off x="12822949" y="3436575"/>
            <a:ext cx="4510011" cy="490866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4">
            <a:extLst>
              <a:ext uri="{FF2B5EF4-FFF2-40B4-BE49-F238E27FC236}">
                <a16:creationId xmlns:a16="http://schemas.microsoft.com/office/drawing/2014/main" xmlns="" id="{D6351962-7CB3-4543-A11C-6124BA8A779E}"/>
              </a:ext>
            </a:extLst>
          </p:cNvPr>
          <p:cNvSpPr>
            <a:spLocks noGrp="1"/>
          </p:cNvSpPr>
          <p:nvPr>
            <p:ph type="body" sz="quarter" idx="13"/>
          </p:nvPr>
        </p:nvSpPr>
        <p:spPr>
          <a:xfrm>
            <a:off x="12822949" y="2785004"/>
            <a:ext cx="4510011" cy="651571"/>
          </a:xfrm>
        </p:spPr>
        <p:txBody>
          <a:bodyPr>
            <a:noAutofit/>
          </a:bodyPr>
          <a:lstStyle>
            <a:lvl1pPr marL="0" indent="0">
              <a:lnSpc>
                <a:spcPct val="110000"/>
              </a:lnSpc>
              <a:buFontTx/>
              <a:buNone/>
              <a:defRPr sz="3200" b="1" i="0" baseline="0">
                <a:solidFill>
                  <a:schemeClr val="tx1"/>
                </a:solidFill>
                <a:latin typeface="+mj-lt"/>
              </a:defRPr>
            </a:lvl1pPr>
            <a:lvl2pPr>
              <a:defRPr sz="3200" b="1" i="0" baseline="0">
                <a:solidFill>
                  <a:schemeClr val="tx1"/>
                </a:solidFill>
                <a:latin typeface="+mj-lt"/>
              </a:defRPr>
            </a:lvl2pPr>
            <a:lvl3pPr>
              <a:defRPr sz="3200" b="1" i="0" baseline="0">
                <a:solidFill>
                  <a:schemeClr val="tx1"/>
                </a:solidFill>
                <a:latin typeface="+mj-lt"/>
              </a:defRPr>
            </a:lvl3pPr>
            <a:lvl4pPr>
              <a:defRPr sz="3200" b="1" i="0" baseline="0">
                <a:solidFill>
                  <a:schemeClr val="tx1"/>
                </a:solidFill>
                <a:latin typeface="+mj-lt"/>
              </a:defRPr>
            </a:lvl4pPr>
            <a:lvl5pPr>
              <a:defRPr sz="3200" b="1" i="0" baseline="0">
                <a:solidFill>
                  <a:schemeClr val="tx1"/>
                </a:solidFill>
                <a:latin typeface="+mj-lt"/>
              </a:defRPr>
            </a:lvl5pPr>
          </a:lstStyle>
          <a:p>
            <a:pPr lvl="0"/>
            <a:r>
              <a:rPr lang="en-US"/>
              <a:t>Click to edit Master text styles</a:t>
            </a:r>
          </a:p>
        </p:txBody>
      </p:sp>
    </p:spTree>
    <p:extLst>
      <p:ext uri="{BB962C8B-B14F-4D97-AF65-F5344CB8AC3E}">
        <p14:creationId xmlns:p14="http://schemas.microsoft.com/office/powerpoint/2010/main" val="35115761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6_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F85AD0D6-E2A8-4395-8AA4-A9D31008F7B8}"/>
              </a:ext>
            </a:extLst>
          </p:cNvPr>
          <p:cNvSpPr/>
          <p:nvPr userDrawn="1"/>
        </p:nvSpPr>
        <p:spPr>
          <a:xfrm>
            <a:off x="0" y="0"/>
            <a:ext cx="1849120" cy="10287000"/>
          </a:xfrm>
          <a:prstGeom prst="rect">
            <a:avLst/>
          </a:prstGeom>
          <a:gradFill flip="none" rotWithShape="1">
            <a:gsLst>
              <a:gs pos="0">
                <a:srgbClr val="1C1B3D"/>
              </a:gs>
              <a:gs pos="86000">
                <a:srgbClr val="4F408E"/>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6" name="Oval 5">
            <a:extLst>
              <a:ext uri="{FF2B5EF4-FFF2-40B4-BE49-F238E27FC236}">
                <a16:creationId xmlns:a16="http://schemas.microsoft.com/office/drawing/2014/main" xmlns="" id="{172C6CC8-526F-4EEF-9CFC-C8AEE4882C67}"/>
              </a:ext>
            </a:extLst>
          </p:cNvPr>
          <p:cNvSpPr/>
          <p:nvPr userDrawn="1"/>
        </p:nvSpPr>
        <p:spPr>
          <a:xfrm>
            <a:off x="487680" y="8898799"/>
            <a:ext cx="873760" cy="873760"/>
          </a:xfrm>
          <a:prstGeom prst="ellipse">
            <a:avLst/>
          </a:prstGeom>
          <a:gradFill flip="none" rotWithShape="1">
            <a:gsLst>
              <a:gs pos="0">
                <a:schemeClr val="accent1">
                  <a:lumMod val="5000"/>
                  <a:lumOff val="95000"/>
                </a:schemeClr>
              </a:gs>
              <a:gs pos="100000">
                <a:schemeClr val="bg1">
                  <a:lumMod val="95000"/>
                </a:schemeClr>
              </a:gs>
            </a:gsLst>
            <a:lin ang="5400000" scaled="1"/>
            <a:tileRect/>
          </a:gradFill>
          <a:ln>
            <a:noFill/>
          </a:ln>
          <a:effectLst>
            <a:outerShdw blurRad="279400" sx="102000" sy="102000" algn="ctr"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7" name="Slide Number Placeholder 5">
            <a:extLst>
              <a:ext uri="{FF2B5EF4-FFF2-40B4-BE49-F238E27FC236}">
                <a16:creationId xmlns:a16="http://schemas.microsoft.com/office/drawing/2014/main" xmlns="" id="{EC1D430C-BF4C-4B23-BBF6-B2D1A0058672}"/>
              </a:ext>
            </a:extLst>
          </p:cNvPr>
          <p:cNvSpPr>
            <a:spLocks noGrp="1"/>
          </p:cNvSpPr>
          <p:nvPr>
            <p:ph type="sldNum" sz="quarter" idx="4"/>
          </p:nvPr>
        </p:nvSpPr>
        <p:spPr>
          <a:xfrm>
            <a:off x="487680" y="8965474"/>
            <a:ext cx="873760" cy="714830"/>
          </a:xfrm>
          <a:prstGeom prst="rect">
            <a:avLst/>
          </a:prstGeom>
        </p:spPr>
        <p:txBody>
          <a:bodyPr vert="horz" lIns="91440" tIns="45720" rIns="91440" bIns="45720" rtlCol="0" anchor="ctr"/>
          <a:lstStyle>
            <a:lvl1pPr algn="ctr">
              <a:defRPr sz="1800">
                <a:solidFill>
                  <a:schemeClr val="tx1">
                    <a:lumMod val="75000"/>
                    <a:lumOff val="2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a:t>&lt;#&gt;</a:t>
            </a:r>
          </a:p>
        </p:txBody>
      </p:sp>
      <p:pic>
        <p:nvPicPr>
          <p:cNvPr id="9" name="Picture 8">
            <a:extLst>
              <a:ext uri="{FF2B5EF4-FFF2-40B4-BE49-F238E27FC236}">
                <a16:creationId xmlns:a16="http://schemas.microsoft.com/office/drawing/2014/main" xmlns="" id="{B699D25B-D464-254F-81A5-EAEACD134CD2}"/>
              </a:ext>
            </a:extLst>
          </p:cNvPr>
          <p:cNvPicPr>
            <a:picLocks noChangeAspect="1"/>
          </p:cNvPicPr>
          <p:nvPr userDrawn="1"/>
        </p:nvPicPr>
        <p:blipFill>
          <a:blip r:embed="rId2"/>
          <a:stretch>
            <a:fillRect/>
          </a:stretch>
        </p:blipFill>
        <p:spPr>
          <a:xfrm>
            <a:off x="389818" y="498844"/>
            <a:ext cx="1089732" cy="782936"/>
          </a:xfrm>
          <a:prstGeom prst="rect">
            <a:avLst/>
          </a:prstGeom>
        </p:spPr>
      </p:pic>
      <p:sp>
        <p:nvSpPr>
          <p:cNvPr id="12" name="TextBox 11">
            <a:extLst>
              <a:ext uri="{FF2B5EF4-FFF2-40B4-BE49-F238E27FC236}">
                <a16:creationId xmlns:a16="http://schemas.microsoft.com/office/drawing/2014/main" xmlns="" id="{F6816A0B-BD50-7B40-846E-3712CD7C2809}"/>
              </a:ext>
            </a:extLst>
          </p:cNvPr>
          <p:cNvSpPr txBox="1"/>
          <p:nvPr userDrawn="1"/>
        </p:nvSpPr>
        <p:spPr>
          <a:xfrm>
            <a:off x="1905932" y="4346035"/>
            <a:ext cx="615553" cy="1163139"/>
          </a:xfrm>
          <a:prstGeom prst="rect">
            <a:avLst/>
          </a:prstGeom>
          <a:noFill/>
        </p:spPr>
        <p:txBody>
          <a:bodyPr vert="vert270" wrap="none" rtlCol="0">
            <a:spAutoFit/>
          </a:bodyPr>
          <a:lstStyle/>
          <a:p>
            <a:pPr algn="ctr"/>
            <a:r>
              <a:rPr lang="en-US" sz="2800" b="1" spc="300" dirty="0">
                <a:solidFill>
                  <a:schemeClr val="bg1"/>
                </a:solidFill>
                <a:latin typeface="Arial" panose="020B0604020202020204" pitchFamily="34" charset="0"/>
                <a:cs typeface="Arial" panose="020B0604020202020204" pitchFamily="34" charset="0"/>
              </a:rPr>
              <a:t>TEXT</a:t>
            </a:r>
          </a:p>
        </p:txBody>
      </p:sp>
      <p:sp>
        <p:nvSpPr>
          <p:cNvPr id="15" name="Text Placeholder 14">
            <a:extLst>
              <a:ext uri="{FF2B5EF4-FFF2-40B4-BE49-F238E27FC236}">
                <a16:creationId xmlns:a16="http://schemas.microsoft.com/office/drawing/2014/main" xmlns="" id="{AC9F9F6B-A954-7048-A0E6-2991FFE3E8FD}"/>
              </a:ext>
            </a:extLst>
          </p:cNvPr>
          <p:cNvSpPr>
            <a:spLocks noGrp="1"/>
          </p:cNvSpPr>
          <p:nvPr>
            <p:ph type="body" sz="quarter" idx="10"/>
          </p:nvPr>
        </p:nvSpPr>
        <p:spPr>
          <a:xfrm>
            <a:off x="3097628" y="2101640"/>
            <a:ext cx="9056272" cy="587181"/>
          </a:xfrm>
        </p:spPr>
        <p:txBody>
          <a:bodyPr>
            <a:normAutofit/>
          </a:bodyPr>
          <a:lstStyle>
            <a:lvl1pPr marL="0" indent="0">
              <a:lnSpc>
                <a:spcPct val="110000"/>
              </a:lnSpc>
              <a:buFontTx/>
              <a:buNone/>
              <a:defRPr sz="3600" b="1" i="0" baseline="0">
                <a:solidFill>
                  <a:schemeClr val="tx1"/>
                </a:solidFill>
              </a:defRPr>
            </a:lvl1pPr>
            <a:lvl2pPr marL="685808" indent="0">
              <a:buFontTx/>
              <a:buNone/>
              <a:defRPr sz="3600" b="1" i="0" baseline="0">
                <a:solidFill>
                  <a:schemeClr val="tx1"/>
                </a:solidFill>
              </a:defRPr>
            </a:lvl2pPr>
            <a:lvl3pPr marL="1371616" indent="0">
              <a:buFontTx/>
              <a:buNone/>
              <a:defRPr sz="3600" b="1" i="0" baseline="0">
                <a:solidFill>
                  <a:schemeClr val="tx1"/>
                </a:solidFill>
              </a:defRPr>
            </a:lvl3pPr>
            <a:lvl4pPr marL="2057425" indent="0">
              <a:buFontTx/>
              <a:buNone/>
              <a:defRPr sz="3600" b="1" i="0" baseline="0">
                <a:solidFill>
                  <a:schemeClr val="tx1"/>
                </a:solidFill>
              </a:defRPr>
            </a:lvl4pPr>
            <a:lvl5pPr marL="2743234" indent="0">
              <a:buFontTx/>
              <a:buNone/>
              <a:defRPr sz="3600" b="1" i="0" baseline="0">
                <a:solidFill>
                  <a:schemeClr val="tx1"/>
                </a:solidFill>
              </a:defRPr>
            </a:lvl5pPr>
          </a:lstStyle>
          <a:p>
            <a:pPr lvl="0"/>
            <a:r>
              <a:rPr lang="en-US"/>
              <a:t>Click to edit Master text styles</a:t>
            </a:r>
          </a:p>
        </p:txBody>
      </p:sp>
      <p:sp>
        <p:nvSpPr>
          <p:cNvPr id="16" name="Text Placeholder 14">
            <a:extLst>
              <a:ext uri="{FF2B5EF4-FFF2-40B4-BE49-F238E27FC236}">
                <a16:creationId xmlns:a16="http://schemas.microsoft.com/office/drawing/2014/main" xmlns="" id="{11AC8D4A-BCD7-D041-A3DB-0E475ECBADA0}"/>
              </a:ext>
            </a:extLst>
          </p:cNvPr>
          <p:cNvSpPr>
            <a:spLocks noGrp="1"/>
          </p:cNvSpPr>
          <p:nvPr>
            <p:ph type="body" sz="quarter" idx="11"/>
          </p:nvPr>
        </p:nvSpPr>
        <p:spPr>
          <a:xfrm>
            <a:off x="3097628" y="2977801"/>
            <a:ext cx="11710572" cy="5378799"/>
          </a:xfrm>
        </p:spPr>
        <p:txBody>
          <a:bodyPr>
            <a:normAutofit/>
          </a:bodyPr>
          <a:lstStyle>
            <a:lvl1pPr marL="457200" indent="-457200">
              <a:lnSpc>
                <a:spcPct val="150000"/>
              </a:lnSpc>
              <a:buFont typeface="Arial" panose="020B0604020202020204" pitchFamily="34" charset="0"/>
              <a:buChar char="•"/>
              <a:defRPr sz="2800" b="0" i="0" baseline="0">
                <a:solidFill>
                  <a:schemeClr val="bg1">
                    <a:lumMod val="50000"/>
                  </a:schemeClr>
                </a:solidFill>
              </a:defRPr>
            </a:lvl1pPr>
            <a:lvl2pPr marL="685808" indent="0">
              <a:buFontTx/>
              <a:buNone/>
              <a:defRPr sz="3600" b="1" i="0" baseline="0">
                <a:solidFill>
                  <a:schemeClr val="tx1"/>
                </a:solidFill>
              </a:defRPr>
            </a:lvl2pPr>
            <a:lvl3pPr marL="1371616" indent="0">
              <a:buFontTx/>
              <a:buNone/>
              <a:defRPr sz="3600" b="1" i="0" baseline="0">
                <a:solidFill>
                  <a:schemeClr val="tx1"/>
                </a:solidFill>
              </a:defRPr>
            </a:lvl3pPr>
            <a:lvl4pPr marL="2057425" indent="0">
              <a:buFontTx/>
              <a:buNone/>
              <a:defRPr sz="3600" b="1" i="0" baseline="0">
                <a:solidFill>
                  <a:schemeClr val="tx1"/>
                </a:solidFill>
              </a:defRPr>
            </a:lvl4pPr>
            <a:lvl5pPr marL="2743234" indent="0">
              <a:buFontTx/>
              <a:buNone/>
              <a:defRPr sz="3600" b="1" i="0" baseline="0">
                <a:solidFill>
                  <a:schemeClr val="tx1"/>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81420506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8_Title Slid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xmlns="" id="{7771DDC6-D985-4203-BC1D-CA922FFDA01F}"/>
              </a:ext>
            </a:extLst>
          </p:cNvPr>
          <p:cNvSpPr>
            <a:spLocks noGrp="1"/>
          </p:cNvSpPr>
          <p:nvPr>
            <p:ph type="pic" sz="quarter" idx="10"/>
          </p:nvPr>
        </p:nvSpPr>
        <p:spPr>
          <a:xfrm>
            <a:off x="1835714" y="1073537"/>
            <a:ext cx="4504895" cy="1909154"/>
          </a:xfrm>
        </p:spPr>
        <p:txBody>
          <a:bodyPr>
            <a:normAutofit/>
          </a:bodyPr>
          <a:lstStyle>
            <a:lvl1pPr>
              <a:defRPr sz="2100"/>
            </a:lvl1pPr>
          </a:lstStyle>
          <a:p>
            <a:r>
              <a:rPr lang="en-US"/>
              <a:t>Click icon to add picture</a:t>
            </a:r>
            <a:endParaRPr lang="en-US" dirty="0"/>
          </a:p>
        </p:txBody>
      </p:sp>
      <p:sp>
        <p:nvSpPr>
          <p:cNvPr id="8" name="Rectangle 7">
            <a:extLst>
              <a:ext uri="{FF2B5EF4-FFF2-40B4-BE49-F238E27FC236}">
                <a16:creationId xmlns:a16="http://schemas.microsoft.com/office/drawing/2014/main" xmlns="" id="{B22C497C-6DE0-44FC-86A7-91521282EF7D}"/>
              </a:ext>
            </a:extLst>
          </p:cNvPr>
          <p:cNvSpPr/>
          <p:nvPr userDrawn="1"/>
        </p:nvSpPr>
        <p:spPr>
          <a:xfrm>
            <a:off x="8666480" y="9493459"/>
            <a:ext cx="955040" cy="793541"/>
          </a:xfrm>
          <a:prstGeom prst="rect">
            <a:avLst/>
          </a:prstGeom>
          <a:solidFill>
            <a:srgbClr val="4F40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5">
            <a:extLst>
              <a:ext uri="{FF2B5EF4-FFF2-40B4-BE49-F238E27FC236}">
                <a16:creationId xmlns:a16="http://schemas.microsoft.com/office/drawing/2014/main" xmlns="" id="{4C53254A-6648-44CD-881A-DD62E01132DC}"/>
              </a:ext>
            </a:extLst>
          </p:cNvPr>
          <p:cNvSpPr>
            <a:spLocks noGrp="1"/>
          </p:cNvSpPr>
          <p:nvPr>
            <p:ph type="sldNum" sz="quarter" idx="4"/>
          </p:nvPr>
        </p:nvSpPr>
        <p:spPr>
          <a:xfrm>
            <a:off x="8666480" y="9493459"/>
            <a:ext cx="955040" cy="793540"/>
          </a:xfrm>
          <a:prstGeom prst="rect">
            <a:avLst/>
          </a:prstGeom>
        </p:spPr>
        <p:txBody>
          <a:bodyPr vert="horz" lIns="91440" tIns="45720" rIns="91440" bIns="45720" rtlCol="0" anchor="ctr"/>
          <a:lstStyle>
            <a:lvl1pPr algn="ctr">
              <a:defRPr sz="180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r>
              <a:rPr lang="en-US"/>
              <a:t>&lt;#&gt;</a:t>
            </a:r>
          </a:p>
        </p:txBody>
      </p:sp>
      <p:sp>
        <p:nvSpPr>
          <p:cNvPr id="109" name="Picture Placeholder 2">
            <a:extLst>
              <a:ext uri="{FF2B5EF4-FFF2-40B4-BE49-F238E27FC236}">
                <a16:creationId xmlns:a16="http://schemas.microsoft.com/office/drawing/2014/main" xmlns="" id="{4F61027F-4C2D-4B93-B8D3-46514BB1E172}"/>
              </a:ext>
            </a:extLst>
          </p:cNvPr>
          <p:cNvSpPr>
            <a:spLocks noGrp="1"/>
          </p:cNvSpPr>
          <p:nvPr>
            <p:ph type="pic" sz="quarter" idx="11"/>
          </p:nvPr>
        </p:nvSpPr>
        <p:spPr>
          <a:xfrm>
            <a:off x="6815644" y="1073537"/>
            <a:ext cx="4504895" cy="1909154"/>
          </a:xfrm>
        </p:spPr>
        <p:txBody>
          <a:bodyPr>
            <a:normAutofit/>
          </a:bodyPr>
          <a:lstStyle>
            <a:lvl1pPr>
              <a:defRPr sz="2100"/>
            </a:lvl1pPr>
          </a:lstStyle>
          <a:p>
            <a:r>
              <a:rPr lang="en-US"/>
              <a:t>Click icon to add picture</a:t>
            </a:r>
          </a:p>
        </p:txBody>
      </p:sp>
      <p:sp>
        <p:nvSpPr>
          <p:cNvPr id="110" name="Picture Placeholder 2">
            <a:extLst>
              <a:ext uri="{FF2B5EF4-FFF2-40B4-BE49-F238E27FC236}">
                <a16:creationId xmlns:a16="http://schemas.microsoft.com/office/drawing/2014/main" xmlns="" id="{1D4A07A0-4CD0-4C73-980D-2ACD041CBF80}"/>
              </a:ext>
            </a:extLst>
          </p:cNvPr>
          <p:cNvSpPr>
            <a:spLocks noGrp="1"/>
          </p:cNvSpPr>
          <p:nvPr>
            <p:ph type="pic" sz="quarter" idx="12"/>
          </p:nvPr>
        </p:nvSpPr>
        <p:spPr>
          <a:xfrm>
            <a:off x="11795574" y="1073537"/>
            <a:ext cx="4860997" cy="1909154"/>
          </a:xfrm>
        </p:spPr>
        <p:txBody>
          <a:bodyPr>
            <a:normAutofit/>
          </a:bodyPr>
          <a:lstStyle>
            <a:lvl1pPr>
              <a:defRPr sz="2100"/>
            </a:lvl1pPr>
          </a:lstStyle>
          <a:p>
            <a:r>
              <a:rPr lang="en-US"/>
              <a:t>Click icon to add picture</a:t>
            </a:r>
          </a:p>
        </p:txBody>
      </p:sp>
      <p:sp>
        <p:nvSpPr>
          <p:cNvPr id="7" name="Text Placeholder 14">
            <a:extLst>
              <a:ext uri="{FF2B5EF4-FFF2-40B4-BE49-F238E27FC236}">
                <a16:creationId xmlns:a16="http://schemas.microsoft.com/office/drawing/2014/main" xmlns="" id="{18957958-EA01-E342-988E-09C8DA954BE8}"/>
              </a:ext>
            </a:extLst>
          </p:cNvPr>
          <p:cNvSpPr>
            <a:spLocks noGrp="1"/>
          </p:cNvSpPr>
          <p:nvPr>
            <p:ph type="body" sz="quarter" idx="13"/>
          </p:nvPr>
        </p:nvSpPr>
        <p:spPr>
          <a:xfrm>
            <a:off x="1835714" y="3593959"/>
            <a:ext cx="9056272" cy="587181"/>
          </a:xfrm>
        </p:spPr>
        <p:txBody>
          <a:bodyPr>
            <a:normAutofit/>
          </a:bodyPr>
          <a:lstStyle>
            <a:lvl1pPr marL="0" indent="0">
              <a:lnSpc>
                <a:spcPct val="110000"/>
              </a:lnSpc>
              <a:buFontTx/>
              <a:buNone/>
              <a:defRPr sz="3600" b="1" i="0" baseline="0">
                <a:solidFill>
                  <a:schemeClr val="tx1"/>
                </a:solidFill>
              </a:defRPr>
            </a:lvl1pPr>
            <a:lvl2pPr marL="685808" indent="0">
              <a:buFontTx/>
              <a:buNone/>
              <a:defRPr sz="3600" b="1" i="0" baseline="0">
                <a:solidFill>
                  <a:schemeClr val="tx1"/>
                </a:solidFill>
              </a:defRPr>
            </a:lvl2pPr>
            <a:lvl3pPr marL="1371616" indent="0">
              <a:buFontTx/>
              <a:buNone/>
              <a:defRPr sz="3600" b="1" i="0" baseline="0">
                <a:solidFill>
                  <a:schemeClr val="tx1"/>
                </a:solidFill>
              </a:defRPr>
            </a:lvl3pPr>
            <a:lvl4pPr marL="2057425" indent="0">
              <a:buFontTx/>
              <a:buNone/>
              <a:defRPr sz="3600" b="1" i="0" baseline="0">
                <a:solidFill>
                  <a:schemeClr val="tx1"/>
                </a:solidFill>
              </a:defRPr>
            </a:lvl4pPr>
            <a:lvl5pPr marL="2743234" indent="0">
              <a:buFontTx/>
              <a:buNone/>
              <a:defRPr sz="3600" b="1" i="0" baseline="0">
                <a:solidFill>
                  <a:schemeClr val="tx1"/>
                </a:solidFill>
              </a:defRPr>
            </a:lvl5pPr>
          </a:lstStyle>
          <a:p>
            <a:pPr lvl="0"/>
            <a:r>
              <a:rPr lang="en-US"/>
              <a:t>Click to edit Master text styles</a:t>
            </a:r>
          </a:p>
        </p:txBody>
      </p:sp>
      <p:sp>
        <p:nvSpPr>
          <p:cNvPr id="10" name="Text Placeholder 14">
            <a:extLst>
              <a:ext uri="{FF2B5EF4-FFF2-40B4-BE49-F238E27FC236}">
                <a16:creationId xmlns:a16="http://schemas.microsoft.com/office/drawing/2014/main" xmlns="" id="{3F6BFC16-A8C7-4749-A9C7-FC6D4E6C26DB}"/>
              </a:ext>
            </a:extLst>
          </p:cNvPr>
          <p:cNvSpPr>
            <a:spLocks noGrp="1"/>
          </p:cNvSpPr>
          <p:nvPr>
            <p:ph type="body" sz="quarter" idx="14"/>
          </p:nvPr>
        </p:nvSpPr>
        <p:spPr>
          <a:xfrm>
            <a:off x="1835714" y="4470120"/>
            <a:ext cx="7263316" cy="4538969"/>
          </a:xfrm>
        </p:spPr>
        <p:txBody>
          <a:bodyPr>
            <a:normAutofit/>
          </a:bodyPr>
          <a:lstStyle>
            <a:lvl1pPr marL="457200" indent="-457200">
              <a:lnSpc>
                <a:spcPct val="150000"/>
              </a:lnSpc>
              <a:buFont typeface="Arial" panose="020B0604020202020204" pitchFamily="34" charset="0"/>
              <a:buChar char="•"/>
              <a:defRPr sz="2800" b="0" i="0" baseline="0">
                <a:solidFill>
                  <a:schemeClr val="bg1">
                    <a:lumMod val="50000"/>
                  </a:schemeClr>
                </a:solidFill>
              </a:defRPr>
            </a:lvl1pPr>
            <a:lvl2pPr marL="685808" indent="0">
              <a:buFontTx/>
              <a:buNone/>
              <a:defRPr sz="3600" b="1" i="0" baseline="0">
                <a:solidFill>
                  <a:schemeClr val="tx1"/>
                </a:solidFill>
              </a:defRPr>
            </a:lvl2pPr>
            <a:lvl3pPr marL="1371616" indent="0">
              <a:buFontTx/>
              <a:buNone/>
              <a:defRPr sz="3600" b="1" i="0" baseline="0">
                <a:solidFill>
                  <a:schemeClr val="tx1"/>
                </a:solidFill>
              </a:defRPr>
            </a:lvl3pPr>
            <a:lvl4pPr marL="2057425" indent="0">
              <a:buFontTx/>
              <a:buNone/>
              <a:defRPr sz="3600" b="1" i="0" baseline="0">
                <a:solidFill>
                  <a:schemeClr val="tx1"/>
                </a:solidFill>
              </a:defRPr>
            </a:lvl4pPr>
            <a:lvl5pPr marL="2743234" indent="0">
              <a:buFontTx/>
              <a:buNone/>
              <a:defRPr sz="3600" b="1" i="0" baseline="0">
                <a:solidFill>
                  <a:schemeClr val="tx1"/>
                </a:solidFill>
              </a:defRPr>
            </a:lvl5pPr>
          </a:lstStyle>
          <a:p>
            <a:pPr lvl="0"/>
            <a:r>
              <a:rPr lang="en-US"/>
              <a:t>Click to edit Master text styles</a:t>
            </a:r>
          </a:p>
          <a:p>
            <a:pPr lvl="1"/>
            <a:r>
              <a:rPr lang="en-US"/>
              <a:t>Second level</a:t>
            </a:r>
          </a:p>
          <a:p>
            <a:pPr lvl="2"/>
            <a:r>
              <a:rPr lang="en-US"/>
              <a:t>Third level</a:t>
            </a:r>
          </a:p>
        </p:txBody>
      </p:sp>
      <p:sp>
        <p:nvSpPr>
          <p:cNvPr id="11" name="Text Placeholder 14">
            <a:extLst>
              <a:ext uri="{FF2B5EF4-FFF2-40B4-BE49-F238E27FC236}">
                <a16:creationId xmlns:a16="http://schemas.microsoft.com/office/drawing/2014/main" xmlns="" id="{DEC982AF-8EE9-FC44-98FC-F7D4638B22DF}"/>
              </a:ext>
            </a:extLst>
          </p:cNvPr>
          <p:cNvSpPr>
            <a:spLocks noGrp="1"/>
          </p:cNvSpPr>
          <p:nvPr>
            <p:ph type="body" sz="quarter" idx="15"/>
          </p:nvPr>
        </p:nvSpPr>
        <p:spPr>
          <a:xfrm>
            <a:off x="9393255" y="4470120"/>
            <a:ext cx="7263316" cy="4538969"/>
          </a:xfrm>
        </p:spPr>
        <p:txBody>
          <a:bodyPr>
            <a:normAutofit/>
          </a:bodyPr>
          <a:lstStyle>
            <a:lvl1pPr marL="457200" indent="-457200">
              <a:lnSpc>
                <a:spcPct val="150000"/>
              </a:lnSpc>
              <a:buFont typeface="Arial" panose="020B0604020202020204" pitchFamily="34" charset="0"/>
              <a:buChar char="•"/>
              <a:defRPr sz="2800" b="0" i="0" baseline="0">
                <a:solidFill>
                  <a:schemeClr val="bg1">
                    <a:lumMod val="50000"/>
                  </a:schemeClr>
                </a:solidFill>
              </a:defRPr>
            </a:lvl1pPr>
            <a:lvl2pPr marL="685808" indent="0">
              <a:buFontTx/>
              <a:buNone/>
              <a:defRPr sz="3600" b="1" i="0" baseline="0">
                <a:solidFill>
                  <a:schemeClr val="tx1"/>
                </a:solidFill>
              </a:defRPr>
            </a:lvl2pPr>
            <a:lvl3pPr marL="1371616" indent="0">
              <a:buFontTx/>
              <a:buNone/>
              <a:defRPr sz="3600" b="1" i="0" baseline="0">
                <a:solidFill>
                  <a:schemeClr val="tx1"/>
                </a:solidFill>
              </a:defRPr>
            </a:lvl3pPr>
            <a:lvl4pPr marL="2057425" indent="0">
              <a:buFontTx/>
              <a:buNone/>
              <a:defRPr sz="3600" b="1" i="0" baseline="0">
                <a:solidFill>
                  <a:schemeClr val="tx1"/>
                </a:solidFill>
              </a:defRPr>
            </a:lvl4pPr>
            <a:lvl5pPr marL="2743234" indent="0">
              <a:buFontTx/>
              <a:buNone/>
              <a:defRPr sz="3600" b="1" i="0" baseline="0">
                <a:solidFill>
                  <a:schemeClr val="tx1"/>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59310420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7_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F85AD0D6-E2A8-4395-8AA4-A9D31008F7B8}"/>
              </a:ext>
            </a:extLst>
          </p:cNvPr>
          <p:cNvSpPr/>
          <p:nvPr userDrawn="1"/>
        </p:nvSpPr>
        <p:spPr>
          <a:xfrm>
            <a:off x="16438880" y="0"/>
            <a:ext cx="1849120" cy="10287000"/>
          </a:xfrm>
          <a:prstGeom prst="rect">
            <a:avLst/>
          </a:prstGeom>
          <a:gradFill flip="none" rotWithShape="1">
            <a:gsLst>
              <a:gs pos="0">
                <a:srgbClr val="1C1B3D"/>
              </a:gs>
              <a:gs pos="86000">
                <a:srgbClr val="4F408E"/>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xmlns="" id="{172C6CC8-526F-4EEF-9CFC-C8AEE4882C67}"/>
              </a:ext>
            </a:extLst>
          </p:cNvPr>
          <p:cNvSpPr/>
          <p:nvPr userDrawn="1"/>
        </p:nvSpPr>
        <p:spPr>
          <a:xfrm>
            <a:off x="16926560" y="8898799"/>
            <a:ext cx="873760" cy="873760"/>
          </a:xfrm>
          <a:prstGeom prst="ellipse">
            <a:avLst/>
          </a:prstGeom>
          <a:gradFill flip="none" rotWithShape="1">
            <a:gsLst>
              <a:gs pos="0">
                <a:schemeClr val="accent1">
                  <a:lumMod val="5000"/>
                  <a:lumOff val="95000"/>
                </a:schemeClr>
              </a:gs>
              <a:gs pos="100000">
                <a:schemeClr val="bg1">
                  <a:lumMod val="95000"/>
                </a:schemeClr>
              </a:gs>
            </a:gsLst>
            <a:lin ang="5400000" scaled="1"/>
            <a:tileRect/>
          </a:gradFill>
          <a:ln>
            <a:noFill/>
          </a:ln>
          <a:effectLst>
            <a:outerShdw blurRad="279400" sx="102000" sy="102000" algn="ctr"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5">
            <a:extLst>
              <a:ext uri="{FF2B5EF4-FFF2-40B4-BE49-F238E27FC236}">
                <a16:creationId xmlns:a16="http://schemas.microsoft.com/office/drawing/2014/main" xmlns="" id="{EC1D430C-BF4C-4B23-BBF6-B2D1A0058672}"/>
              </a:ext>
            </a:extLst>
          </p:cNvPr>
          <p:cNvSpPr>
            <a:spLocks noGrp="1"/>
          </p:cNvSpPr>
          <p:nvPr>
            <p:ph type="sldNum" sz="quarter" idx="4"/>
          </p:nvPr>
        </p:nvSpPr>
        <p:spPr>
          <a:xfrm>
            <a:off x="16926560" y="8965474"/>
            <a:ext cx="873760" cy="714830"/>
          </a:xfrm>
          <a:prstGeom prst="rect">
            <a:avLst/>
          </a:prstGeom>
        </p:spPr>
        <p:txBody>
          <a:bodyPr vert="horz" lIns="91440" tIns="45720" rIns="91440" bIns="45720" rtlCol="0" anchor="ctr"/>
          <a:lstStyle>
            <a:lvl1pPr algn="ctr">
              <a:defRPr sz="1800">
                <a:solidFill>
                  <a:schemeClr val="tx1">
                    <a:lumMod val="75000"/>
                    <a:lumOff val="25000"/>
                  </a:schemeClr>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r>
              <a:rPr lang="en-US"/>
              <a:t>&lt;#&gt;</a:t>
            </a:r>
          </a:p>
        </p:txBody>
      </p:sp>
      <p:pic>
        <p:nvPicPr>
          <p:cNvPr id="9" name="Picture 8">
            <a:extLst>
              <a:ext uri="{FF2B5EF4-FFF2-40B4-BE49-F238E27FC236}">
                <a16:creationId xmlns:a16="http://schemas.microsoft.com/office/drawing/2014/main" xmlns="" id="{6FA470E3-7F3E-C441-87AB-94360912202D}"/>
              </a:ext>
            </a:extLst>
          </p:cNvPr>
          <p:cNvPicPr>
            <a:picLocks noChangeAspect="1"/>
          </p:cNvPicPr>
          <p:nvPr userDrawn="1"/>
        </p:nvPicPr>
        <p:blipFill>
          <a:blip r:embed="rId2"/>
          <a:stretch>
            <a:fillRect/>
          </a:stretch>
        </p:blipFill>
        <p:spPr>
          <a:xfrm>
            <a:off x="16849825" y="498844"/>
            <a:ext cx="1089732" cy="782936"/>
          </a:xfrm>
          <a:prstGeom prst="rect">
            <a:avLst/>
          </a:prstGeom>
        </p:spPr>
      </p:pic>
      <p:sp>
        <p:nvSpPr>
          <p:cNvPr id="10" name="Text Placeholder 14">
            <a:extLst>
              <a:ext uri="{FF2B5EF4-FFF2-40B4-BE49-F238E27FC236}">
                <a16:creationId xmlns:a16="http://schemas.microsoft.com/office/drawing/2014/main" xmlns="" id="{E188C391-9BCF-D644-9D9E-908BD7A8D722}"/>
              </a:ext>
            </a:extLst>
          </p:cNvPr>
          <p:cNvSpPr>
            <a:spLocks noGrp="1"/>
          </p:cNvSpPr>
          <p:nvPr>
            <p:ph type="body" sz="quarter" idx="10"/>
          </p:nvPr>
        </p:nvSpPr>
        <p:spPr>
          <a:xfrm>
            <a:off x="1835714" y="2101640"/>
            <a:ext cx="9056272" cy="587181"/>
          </a:xfrm>
        </p:spPr>
        <p:txBody>
          <a:bodyPr>
            <a:normAutofit/>
          </a:bodyPr>
          <a:lstStyle>
            <a:lvl1pPr marL="0" indent="0">
              <a:lnSpc>
                <a:spcPct val="110000"/>
              </a:lnSpc>
              <a:buFontTx/>
              <a:buNone/>
              <a:defRPr sz="3600" b="1" i="0" baseline="0">
                <a:solidFill>
                  <a:schemeClr val="tx1"/>
                </a:solidFill>
              </a:defRPr>
            </a:lvl1pPr>
            <a:lvl2pPr marL="685808" indent="0">
              <a:buFontTx/>
              <a:buNone/>
              <a:defRPr sz="3600" b="1" i="0" baseline="0">
                <a:solidFill>
                  <a:schemeClr val="tx1"/>
                </a:solidFill>
              </a:defRPr>
            </a:lvl2pPr>
            <a:lvl3pPr marL="1371616" indent="0">
              <a:buFontTx/>
              <a:buNone/>
              <a:defRPr sz="3600" b="1" i="0" baseline="0">
                <a:solidFill>
                  <a:schemeClr val="tx1"/>
                </a:solidFill>
              </a:defRPr>
            </a:lvl3pPr>
            <a:lvl4pPr marL="2057425" indent="0">
              <a:buFontTx/>
              <a:buNone/>
              <a:defRPr sz="3600" b="1" i="0" baseline="0">
                <a:solidFill>
                  <a:schemeClr val="tx1"/>
                </a:solidFill>
              </a:defRPr>
            </a:lvl4pPr>
            <a:lvl5pPr marL="2743234" indent="0">
              <a:buFontTx/>
              <a:buNone/>
              <a:defRPr sz="3600" b="1" i="0" baseline="0">
                <a:solidFill>
                  <a:schemeClr val="tx1"/>
                </a:solidFill>
              </a:defRPr>
            </a:lvl5pPr>
          </a:lstStyle>
          <a:p>
            <a:pPr lvl="0"/>
            <a:r>
              <a:rPr lang="en-US"/>
              <a:t>Click to edit Master text styles</a:t>
            </a:r>
          </a:p>
        </p:txBody>
      </p:sp>
      <p:sp>
        <p:nvSpPr>
          <p:cNvPr id="11" name="Text Placeholder 14">
            <a:extLst>
              <a:ext uri="{FF2B5EF4-FFF2-40B4-BE49-F238E27FC236}">
                <a16:creationId xmlns:a16="http://schemas.microsoft.com/office/drawing/2014/main" xmlns="" id="{C9E93D79-C300-8141-914C-38ADFA464B23}"/>
              </a:ext>
            </a:extLst>
          </p:cNvPr>
          <p:cNvSpPr>
            <a:spLocks noGrp="1"/>
          </p:cNvSpPr>
          <p:nvPr>
            <p:ph type="body" sz="quarter" idx="11"/>
          </p:nvPr>
        </p:nvSpPr>
        <p:spPr>
          <a:xfrm>
            <a:off x="1835714" y="2977801"/>
            <a:ext cx="11710572" cy="5378799"/>
          </a:xfrm>
        </p:spPr>
        <p:txBody>
          <a:bodyPr>
            <a:normAutofit/>
          </a:bodyPr>
          <a:lstStyle>
            <a:lvl1pPr marL="457200" indent="-457200">
              <a:lnSpc>
                <a:spcPct val="150000"/>
              </a:lnSpc>
              <a:buFont typeface="Arial" panose="020B0604020202020204" pitchFamily="34" charset="0"/>
              <a:buChar char="•"/>
              <a:defRPr sz="2800" b="0" i="0" baseline="0">
                <a:solidFill>
                  <a:schemeClr val="bg1">
                    <a:lumMod val="50000"/>
                  </a:schemeClr>
                </a:solidFill>
              </a:defRPr>
            </a:lvl1pPr>
            <a:lvl2pPr marL="685808" indent="0">
              <a:buFontTx/>
              <a:buNone/>
              <a:defRPr sz="3600" b="1" i="0" baseline="0">
                <a:solidFill>
                  <a:schemeClr val="tx1"/>
                </a:solidFill>
              </a:defRPr>
            </a:lvl2pPr>
            <a:lvl3pPr marL="1371616" indent="0">
              <a:buFontTx/>
              <a:buNone/>
              <a:defRPr sz="3600" b="1" i="0" baseline="0">
                <a:solidFill>
                  <a:schemeClr val="tx1"/>
                </a:solidFill>
              </a:defRPr>
            </a:lvl3pPr>
            <a:lvl4pPr marL="2057425" indent="0">
              <a:buFontTx/>
              <a:buNone/>
              <a:defRPr sz="3600" b="1" i="0" baseline="0">
                <a:solidFill>
                  <a:schemeClr val="tx1"/>
                </a:solidFill>
              </a:defRPr>
            </a:lvl4pPr>
            <a:lvl5pPr marL="2743234" indent="0">
              <a:buFontTx/>
              <a:buNone/>
              <a:defRPr sz="3600" b="1" i="0" baseline="0">
                <a:solidFill>
                  <a:schemeClr val="tx1"/>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5446196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9_Title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C142CF3D-801F-41D3-9D71-7EF261A81BDD}"/>
              </a:ext>
            </a:extLst>
          </p:cNvPr>
          <p:cNvSpPr/>
          <p:nvPr userDrawn="1"/>
        </p:nvSpPr>
        <p:spPr>
          <a:xfrm>
            <a:off x="17332960" y="9493459"/>
            <a:ext cx="955040" cy="793541"/>
          </a:xfrm>
          <a:prstGeom prst="rect">
            <a:avLst/>
          </a:prstGeom>
          <a:solidFill>
            <a:srgbClr val="4F40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9" name="Slide Number Placeholder 5">
            <a:extLst>
              <a:ext uri="{FF2B5EF4-FFF2-40B4-BE49-F238E27FC236}">
                <a16:creationId xmlns:a16="http://schemas.microsoft.com/office/drawing/2014/main" xmlns="" id="{C4D4EB43-D53C-46A6-8A9D-FCD9440D652A}"/>
              </a:ext>
            </a:extLst>
          </p:cNvPr>
          <p:cNvSpPr>
            <a:spLocks noGrp="1"/>
          </p:cNvSpPr>
          <p:nvPr>
            <p:ph type="sldNum" sz="quarter" idx="4"/>
          </p:nvPr>
        </p:nvSpPr>
        <p:spPr>
          <a:xfrm>
            <a:off x="17332960" y="9493459"/>
            <a:ext cx="955040" cy="793540"/>
          </a:xfrm>
          <a:prstGeom prst="rect">
            <a:avLst/>
          </a:prstGeom>
        </p:spPr>
        <p:txBody>
          <a:bodyPr vert="horz" lIns="91440" tIns="45720" rIns="91440" bIns="45720" rtlCol="0" anchor="ctr"/>
          <a:lstStyle>
            <a:lvl1pPr algn="ctr">
              <a:defRPr sz="18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a:t>&lt;#&gt;</a:t>
            </a:r>
          </a:p>
        </p:txBody>
      </p:sp>
      <p:sp>
        <p:nvSpPr>
          <p:cNvPr id="10" name="Rectangle 9">
            <a:extLst>
              <a:ext uri="{FF2B5EF4-FFF2-40B4-BE49-F238E27FC236}">
                <a16:creationId xmlns:a16="http://schemas.microsoft.com/office/drawing/2014/main" xmlns="" id="{8643E519-CB8F-4D6A-A26E-B53C8CA89619}"/>
              </a:ext>
            </a:extLst>
          </p:cNvPr>
          <p:cNvSpPr/>
          <p:nvPr userDrawn="1"/>
        </p:nvSpPr>
        <p:spPr>
          <a:xfrm>
            <a:off x="0" y="0"/>
            <a:ext cx="4591878" cy="10287000"/>
          </a:xfrm>
          <a:prstGeom prst="rect">
            <a:avLst/>
          </a:prstGeom>
          <a:gradFill flip="none" rotWithShape="1">
            <a:gsLst>
              <a:gs pos="0">
                <a:srgbClr val="1C1B3D"/>
              </a:gs>
              <a:gs pos="86000">
                <a:srgbClr val="4F408E"/>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 name="Picture Placeholder 2">
            <a:extLst>
              <a:ext uri="{FF2B5EF4-FFF2-40B4-BE49-F238E27FC236}">
                <a16:creationId xmlns:a16="http://schemas.microsoft.com/office/drawing/2014/main" xmlns="" id="{8864809D-3764-4DB7-92D3-13F918ABE8AA}"/>
              </a:ext>
            </a:extLst>
          </p:cNvPr>
          <p:cNvSpPr>
            <a:spLocks noGrp="1"/>
          </p:cNvSpPr>
          <p:nvPr>
            <p:ph type="pic" sz="quarter" idx="10"/>
          </p:nvPr>
        </p:nvSpPr>
        <p:spPr>
          <a:xfrm>
            <a:off x="1553029" y="2106613"/>
            <a:ext cx="4557485" cy="6043612"/>
          </a:xfrm>
          <a:pattFill prst="pct5">
            <a:fgClr>
              <a:schemeClr val="accent1"/>
            </a:fgClr>
            <a:bgClr>
              <a:schemeClr val="bg1"/>
            </a:bgClr>
          </a:pattFill>
          <a:ln>
            <a:noFill/>
          </a:ln>
        </p:spPr>
        <p:txBody>
          <a:bodyPr>
            <a:normAutofit/>
          </a:bodyPr>
          <a:lstStyle>
            <a:lvl1pPr>
              <a:defRPr sz="2100">
                <a:latin typeface="Arial" panose="020B0604020202020204" pitchFamily="34" charset="0"/>
                <a:cs typeface="Arial" panose="020B0604020202020204" pitchFamily="34" charset="0"/>
              </a:defRPr>
            </a:lvl1pPr>
          </a:lstStyle>
          <a:p>
            <a:r>
              <a:rPr lang="en-US"/>
              <a:t>Click icon to add picture</a:t>
            </a:r>
          </a:p>
        </p:txBody>
      </p:sp>
      <p:sp>
        <p:nvSpPr>
          <p:cNvPr id="6" name="Text Placeholder 14">
            <a:extLst>
              <a:ext uri="{FF2B5EF4-FFF2-40B4-BE49-F238E27FC236}">
                <a16:creationId xmlns:a16="http://schemas.microsoft.com/office/drawing/2014/main" xmlns="" id="{48B2690D-422D-1442-B15D-9BFEA2607504}"/>
              </a:ext>
            </a:extLst>
          </p:cNvPr>
          <p:cNvSpPr>
            <a:spLocks noGrp="1"/>
          </p:cNvSpPr>
          <p:nvPr>
            <p:ph type="body" sz="quarter" idx="11"/>
          </p:nvPr>
        </p:nvSpPr>
        <p:spPr>
          <a:xfrm>
            <a:off x="7264894" y="2101640"/>
            <a:ext cx="9056272" cy="587181"/>
          </a:xfrm>
        </p:spPr>
        <p:txBody>
          <a:bodyPr>
            <a:normAutofit/>
          </a:bodyPr>
          <a:lstStyle>
            <a:lvl1pPr marL="0" indent="0">
              <a:lnSpc>
                <a:spcPct val="110000"/>
              </a:lnSpc>
              <a:buFontTx/>
              <a:buNone/>
              <a:defRPr sz="3600" b="1" i="0" baseline="0">
                <a:solidFill>
                  <a:schemeClr val="tx1"/>
                </a:solidFill>
              </a:defRPr>
            </a:lvl1pPr>
            <a:lvl2pPr marL="685808" indent="0">
              <a:buFontTx/>
              <a:buNone/>
              <a:defRPr sz="3600" b="1" i="0" baseline="0">
                <a:solidFill>
                  <a:schemeClr val="tx1"/>
                </a:solidFill>
              </a:defRPr>
            </a:lvl2pPr>
            <a:lvl3pPr marL="1371616" indent="0">
              <a:buFontTx/>
              <a:buNone/>
              <a:defRPr sz="3600" b="1" i="0" baseline="0">
                <a:solidFill>
                  <a:schemeClr val="tx1"/>
                </a:solidFill>
              </a:defRPr>
            </a:lvl3pPr>
            <a:lvl4pPr marL="2057425" indent="0">
              <a:buFontTx/>
              <a:buNone/>
              <a:defRPr sz="3600" b="1" i="0" baseline="0">
                <a:solidFill>
                  <a:schemeClr val="tx1"/>
                </a:solidFill>
              </a:defRPr>
            </a:lvl4pPr>
            <a:lvl5pPr marL="2743234" indent="0">
              <a:buFontTx/>
              <a:buNone/>
              <a:defRPr sz="3600" b="1" i="0" baseline="0">
                <a:solidFill>
                  <a:schemeClr val="tx1"/>
                </a:solidFill>
              </a:defRPr>
            </a:lvl5pPr>
          </a:lstStyle>
          <a:p>
            <a:pPr lvl="0"/>
            <a:r>
              <a:rPr lang="en-US"/>
              <a:t>Click to edit Master text styles</a:t>
            </a:r>
          </a:p>
        </p:txBody>
      </p:sp>
      <p:sp>
        <p:nvSpPr>
          <p:cNvPr id="7" name="Text Placeholder 14">
            <a:extLst>
              <a:ext uri="{FF2B5EF4-FFF2-40B4-BE49-F238E27FC236}">
                <a16:creationId xmlns:a16="http://schemas.microsoft.com/office/drawing/2014/main" xmlns="" id="{8119E6AD-03C4-D442-A622-B67C7DDB42F1}"/>
              </a:ext>
            </a:extLst>
          </p:cNvPr>
          <p:cNvSpPr>
            <a:spLocks noGrp="1"/>
          </p:cNvSpPr>
          <p:nvPr>
            <p:ph type="body" sz="quarter" idx="12"/>
          </p:nvPr>
        </p:nvSpPr>
        <p:spPr>
          <a:xfrm>
            <a:off x="7264894" y="2977801"/>
            <a:ext cx="10068066" cy="5378799"/>
          </a:xfrm>
        </p:spPr>
        <p:txBody>
          <a:bodyPr>
            <a:normAutofit/>
          </a:bodyPr>
          <a:lstStyle>
            <a:lvl1pPr marL="457200" indent="-457200">
              <a:lnSpc>
                <a:spcPct val="150000"/>
              </a:lnSpc>
              <a:buFont typeface="Arial" panose="020B0604020202020204" pitchFamily="34" charset="0"/>
              <a:buChar char="•"/>
              <a:defRPr sz="2800" b="0" i="0" baseline="0">
                <a:solidFill>
                  <a:schemeClr val="bg1">
                    <a:lumMod val="50000"/>
                  </a:schemeClr>
                </a:solidFill>
              </a:defRPr>
            </a:lvl1pPr>
            <a:lvl2pPr marL="685808" indent="0">
              <a:buFontTx/>
              <a:buNone/>
              <a:defRPr sz="3600" b="1" i="0" baseline="0">
                <a:solidFill>
                  <a:schemeClr val="tx1"/>
                </a:solidFill>
              </a:defRPr>
            </a:lvl2pPr>
            <a:lvl3pPr marL="1371616" indent="0">
              <a:buFontTx/>
              <a:buNone/>
              <a:defRPr sz="3600" b="1" i="0" baseline="0">
                <a:solidFill>
                  <a:schemeClr val="tx1"/>
                </a:solidFill>
              </a:defRPr>
            </a:lvl3pPr>
            <a:lvl4pPr marL="2057425" indent="0">
              <a:buFontTx/>
              <a:buNone/>
              <a:defRPr sz="3600" b="1" i="0" baseline="0">
                <a:solidFill>
                  <a:schemeClr val="tx1"/>
                </a:solidFill>
              </a:defRPr>
            </a:lvl4pPr>
            <a:lvl5pPr marL="2743234" indent="0">
              <a:buFontTx/>
              <a:buNone/>
              <a:defRPr sz="3600" b="1" i="0" baseline="0">
                <a:solidFill>
                  <a:schemeClr val="tx1"/>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2253445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3_Title Slide">
    <p:spTree>
      <p:nvGrpSpPr>
        <p:cNvPr id="1" name=""/>
        <p:cNvGrpSpPr/>
        <p:nvPr/>
      </p:nvGrpSpPr>
      <p:grpSpPr>
        <a:xfrm>
          <a:off x="0" y="0"/>
          <a:ext cx="0" cy="0"/>
          <a:chOff x="0" y="0"/>
          <a:chExt cx="0" cy="0"/>
        </a:xfrm>
      </p:grpSpPr>
      <p:sp>
        <p:nvSpPr>
          <p:cNvPr id="4" name="Flowchart: Manual Input 3">
            <a:extLst>
              <a:ext uri="{FF2B5EF4-FFF2-40B4-BE49-F238E27FC236}">
                <a16:creationId xmlns:a16="http://schemas.microsoft.com/office/drawing/2014/main" xmlns="" id="{CD6543A9-D84C-4419-B4CF-FC8214438730}"/>
              </a:ext>
            </a:extLst>
          </p:cNvPr>
          <p:cNvSpPr/>
          <p:nvPr userDrawn="1"/>
        </p:nvSpPr>
        <p:spPr>
          <a:xfrm rot="16200000" flipH="1">
            <a:off x="7628278" y="-372714"/>
            <a:ext cx="10287003" cy="11032440"/>
          </a:xfrm>
          <a:prstGeom prst="flowChartManualInput">
            <a:avLst/>
          </a:prstGeom>
          <a:gradFill flip="none" rotWithShape="1">
            <a:gsLst>
              <a:gs pos="0">
                <a:srgbClr val="4F408E"/>
              </a:gs>
              <a:gs pos="86000">
                <a:srgbClr val="1C1B3D"/>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a:extLst>
              <a:ext uri="{FF2B5EF4-FFF2-40B4-BE49-F238E27FC236}">
                <a16:creationId xmlns:a16="http://schemas.microsoft.com/office/drawing/2014/main" xmlns="" id="{60AD7C9A-7568-4746-A5A1-37A3513F6152}"/>
              </a:ext>
            </a:extLst>
          </p:cNvPr>
          <p:cNvSpPr>
            <a:spLocks noGrp="1"/>
          </p:cNvSpPr>
          <p:nvPr>
            <p:ph type="pic" sz="quarter" idx="10"/>
          </p:nvPr>
        </p:nvSpPr>
        <p:spPr>
          <a:xfrm>
            <a:off x="636104" y="576471"/>
            <a:ext cx="16937383" cy="9047094"/>
          </a:xfrm>
          <a:noFill/>
          <a:effectLst>
            <a:outerShdw blurRad="50800" dist="38100" dir="5400000" algn="t" rotWithShape="0">
              <a:prstClr val="black">
                <a:alpha val="25000"/>
              </a:prstClr>
            </a:outerShdw>
          </a:effectLst>
        </p:spPr>
        <p:txBody>
          <a:bodyPr>
            <a:normAutofit/>
          </a:bodyPr>
          <a:lstStyle>
            <a:lvl1pPr>
              <a:defRPr sz="2100"/>
            </a:lvl1pPr>
          </a:lstStyle>
          <a:p>
            <a:r>
              <a:rPr lang="en-US"/>
              <a:t>Click icon to add picture</a:t>
            </a:r>
          </a:p>
        </p:txBody>
      </p:sp>
    </p:spTree>
    <p:extLst>
      <p:ext uri="{BB962C8B-B14F-4D97-AF65-F5344CB8AC3E}">
        <p14:creationId xmlns:p14="http://schemas.microsoft.com/office/powerpoint/2010/main" val="337643481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2_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8643E519-CB8F-4D6A-A26E-B53C8CA89619}"/>
              </a:ext>
            </a:extLst>
          </p:cNvPr>
          <p:cNvSpPr/>
          <p:nvPr userDrawn="1"/>
        </p:nvSpPr>
        <p:spPr>
          <a:xfrm>
            <a:off x="13696122" y="0"/>
            <a:ext cx="4591878" cy="10287000"/>
          </a:xfrm>
          <a:prstGeom prst="rect">
            <a:avLst/>
          </a:prstGeom>
          <a:gradFill flip="none" rotWithShape="1">
            <a:gsLst>
              <a:gs pos="0">
                <a:srgbClr val="1C1B3D"/>
              </a:gs>
              <a:gs pos="86000">
                <a:srgbClr val="4F408E"/>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 name="Picture Placeholder 2">
            <a:extLst>
              <a:ext uri="{FF2B5EF4-FFF2-40B4-BE49-F238E27FC236}">
                <a16:creationId xmlns:a16="http://schemas.microsoft.com/office/drawing/2014/main" xmlns="" id="{8864809D-3764-4DB7-92D3-13F918ABE8AA}"/>
              </a:ext>
            </a:extLst>
          </p:cNvPr>
          <p:cNvSpPr>
            <a:spLocks noGrp="1"/>
          </p:cNvSpPr>
          <p:nvPr>
            <p:ph type="pic" sz="quarter" idx="10"/>
          </p:nvPr>
        </p:nvSpPr>
        <p:spPr>
          <a:xfrm>
            <a:off x="12199889" y="2106613"/>
            <a:ext cx="4532361" cy="6043612"/>
          </a:xfrm>
          <a:pattFill prst="pct5">
            <a:fgClr>
              <a:schemeClr val="accent1"/>
            </a:fgClr>
            <a:bgClr>
              <a:schemeClr val="bg1"/>
            </a:bgClr>
          </a:pattFill>
          <a:ln>
            <a:noFill/>
          </a:ln>
        </p:spPr>
        <p:txBody>
          <a:bodyPr>
            <a:normAutofit/>
          </a:bodyPr>
          <a:lstStyle>
            <a:lvl1pPr>
              <a:defRPr sz="2100">
                <a:latin typeface="Arial" panose="020B0604020202020204" pitchFamily="34" charset="0"/>
                <a:cs typeface="Arial" panose="020B0604020202020204" pitchFamily="34" charset="0"/>
              </a:defRPr>
            </a:lvl1pPr>
          </a:lstStyle>
          <a:p>
            <a:r>
              <a:rPr lang="en-US"/>
              <a:t>Click icon to add picture</a:t>
            </a:r>
          </a:p>
        </p:txBody>
      </p:sp>
      <p:sp>
        <p:nvSpPr>
          <p:cNvPr id="7" name="Rectangle 6">
            <a:extLst>
              <a:ext uri="{FF2B5EF4-FFF2-40B4-BE49-F238E27FC236}">
                <a16:creationId xmlns:a16="http://schemas.microsoft.com/office/drawing/2014/main" xmlns="" id="{BCF589AA-BE5C-4DD2-96CB-2FC175D7A4E5}"/>
              </a:ext>
            </a:extLst>
          </p:cNvPr>
          <p:cNvSpPr/>
          <p:nvPr userDrawn="1"/>
        </p:nvSpPr>
        <p:spPr>
          <a:xfrm>
            <a:off x="0" y="9493459"/>
            <a:ext cx="955040" cy="793541"/>
          </a:xfrm>
          <a:prstGeom prst="rect">
            <a:avLst/>
          </a:prstGeom>
          <a:solidFill>
            <a:srgbClr val="4F40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1" name="Slide Number Placeholder 5">
            <a:extLst>
              <a:ext uri="{FF2B5EF4-FFF2-40B4-BE49-F238E27FC236}">
                <a16:creationId xmlns:a16="http://schemas.microsoft.com/office/drawing/2014/main" xmlns="" id="{0DD6F17F-698F-478E-B6E8-6282927EF5A0}"/>
              </a:ext>
            </a:extLst>
          </p:cNvPr>
          <p:cNvSpPr>
            <a:spLocks noGrp="1"/>
          </p:cNvSpPr>
          <p:nvPr>
            <p:ph type="sldNum" sz="quarter" idx="4"/>
          </p:nvPr>
        </p:nvSpPr>
        <p:spPr>
          <a:xfrm>
            <a:off x="0" y="9493459"/>
            <a:ext cx="955040" cy="793540"/>
          </a:xfrm>
          <a:prstGeom prst="rect">
            <a:avLst/>
          </a:prstGeom>
        </p:spPr>
        <p:txBody>
          <a:bodyPr vert="horz" lIns="91440" tIns="45720" rIns="91440" bIns="45720" rtlCol="0" anchor="ctr"/>
          <a:lstStyle>
            <a:lvl1pPr algn="ctr">
              <a:defRPr sz="18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a:t>&lt;#&gt;</a:t>
            </a:r>
          </a:p>
        </p:txBody>
      </p:sp>
      <p:sp>
        <p:nvSpPr>
          <p:cNvPr id="6" name="Text Placeholder 14">
            <a:extLst>
              <a:ext uri="{FF2B5EF4-FFF2-40B4-BE49-F238E27FC236}">
                <a16:creationId xmlns:a16="http://schemas.microsoft.com/office/drawing/2014/main" xmlns="" id="{B92C2D50-4FDF-CC4E-858D-1BAA40A65359}"/>
              </a:ext>
            </a:extLst>
          </p:cNvPr>
          <p:cNvSpPr>
            <a:spLocks noGrp="1"/>
          </p:cNvSpPr>
          <p:nvPr>
            <p:ph type="body" sz="quarter" idx="11"/>
          </p:nvPr>
        </p:nvSpPr>
        <p:spPr>
          <a:xfrm>
            <a:off x="1500017" y="2101640"/>
            <a:ext cx="9056272" cy="587181"/>
          </a:xfrm>
        </p:spPr>
        <p:txBody>
          <a:bodyPr>
            <a:normAutofit/>
          </a:bodyPr>
          <a:lstStyle>
            <a:lvl1pPr marL="0" indent="0">
              <a:lnSpc>
                <a:spcPct val="110000"/>
              </a:lnSpc>
              <a:buFontTx/>
              <a:buNone/>
              <a:defRPr sz="3600" b="1" i="0" baseline="0">
                <a:solidFill>
                  <a:schemeClr val="tx1"/>
                </a:solidFill>
              </a:defRPr>
            </a:lvl1pPr>
            <a:lvl2pPr marL="685808" indent="0">
              <a:buFontTx/>
              <a:buNone/>
              <a:defRPr sz="3600" b="1" i="0" baseline="0">
                <a:solidFill>
                  <a:schemeClr val="tx1"/>
                </a:solidFill>
              </a:defRPr>
            </a:lvl2pPr>
            <a:lvl3pPr marL="1371616" indent="0">
              <a:buFontTx/>
              <a:buNone/>
              <a:defRPr sz="3600" b="1" i="0" baseline="0">
                <a:solidFill>
                  <a:schemeClr val="tx1"/>
                </a:solidFill>
              </a:defRPr>
            </a:lvl3pPr>
            <a:lvl4pPr marL="2057425" indent="0">
              <a:buFontTx/>
              <a:buNone/>
              <a:defRPr sz="3600" b="1" i="0" baseline="0">
                <a:solidFill>
                  <a:schemeClr val="tx1"/>
                </a:solidFill>
              </a:defRPr>
            </a:lvl4pPr>
            <a:lvl5pPr marL="2743234" indent="0">
              <a:buFontTx/>
              <a:buNone/>
              <a:defRPr sz="3600" b="1" i="0" baseline="0">
                <a:solidFill>
                  <a:schemeClr val="tx1"/>
                </a:solidFill>
              </a:defRPr>
            </a:lvl5pPr>
          </a:lstStyle>
          <a:p>
            <a:pPr lvl="0"/>
            <a:r>
              <a:rPr lang="en-US"/>
              <a:t>Click to edit Master text styles</a:t>
            </a:r>
          </a:p>
        </p:txBody>
      </p:sp>
      <p:sp>
        <p:nvSpPr>
          <p:cNvPr id="8" name="Text Placeholder 14">
            <a:extLst>
              <a:ext uri="{FF2B5EF4-FFF2-40B4-BE49-F238E27FC236}">
                <a16:creationId xmlns:a16="http://schemas.microsoft.com/office/drawing/2014/main" xmlns="" id="{9B8F3906-567A-EE4A-83F0-B1D7312183D7}"/>
              </a:ext>
            </a:extLst>
          </p:cNvPr>
          <p:cNvSpPr>
            <a:spLocks noGrp="1"/>
          </p:cNvSpPr>
          <p:nvPr>
            <p:ph type="body" sz="quarter" idx="12"/>
          </p:nvPr>
        </p:nvSpPr>
        <p:spPr>
          <a:xfrm>
            <a:off x="1500017" y="2977801"/>
            <a:ext cx="9637675" cy="5378799"/>
          </a:xfrm>
        </p:spPr>
        <p:txBody>
          <a:bodyPr>
            <a:normAutofit/>
          </a:bodyPr>
          <a:lstStyle>
            <a:lvl1pPr marL="457200" indent="-457200">
              <a:lnSpc>
                <a:spcPct val="150000"/>
              </a:lnSpc>
              <a:buFont typeface="Arial" panose="020B0604020202020204" pitchFamily="34" charset="0"/>
              <a:buChar char="•"/>
              <a:defRPr sz="2800" b="0" i="0" baseline="0">
                <a:solidFill>
                  <a:schemeClr val="bg1">
                    <a:lumMod val="50000"/>
                  </a:schemeClr>
                </a:solidFill>
              </a:defRPr>
            </a:lvl1pPr>
            <a:lvl2pPr marL="685808" indent="0">
              <a:buFontTx/>
              <a:buNone/>
              <a:defRPr sz="3600" b="1" i="0" baseline="0">
                <a:solidFill>
                  <a:schemeClr val="tx1"/>
                </a:solidFill>
              </a:defRPr>
            </a:lvl2pPr>
            <a:lvl3pPr marL="1371616" indent="0">
              <a:buFontTx/>
              <a:buNone/>
              <a:defRPr sz="3600" b="1" i="0" baseline="0">
                <a:solidFill>
                  <a:schemeClr val="tx1"/>
                </a:solidFill>
              </a:defRPr>
            </a:lvl3pPr>
            <a:lvl4pPr marL="2057425" indent="0">
              <a:buFontTx/>
              <a:buNone/>
              <a:defRPr sz="3600" b="1" i="0" baseline="0">
                <a:solidFill>
                  <a:schemeClr val="tx1"/>
                </a:solidFill>
              </a:defRPr>
            </a:lvl4pPr>
            <a:lvl5pPr marL="2743234" indent="0">
              <a:buFontTx/>
              <a:buNone/>
              <a:defRPr sz="3600" b="1" i="0" baseline="0">
                <a:solidFill>
                  <a:schemeClr val="tx1"/>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95897930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3_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634903B0-D622-4C55-9808-37DC69346BE2}"/>
              </a:ext>
            </a:extLst>
          </p:cNvPr>
          <p:cNvSpPr/>
          <p:nvPr userDrawn="1"/>
        </p:nvSpPr>
        <p:spPr>
          <a:xfrm>
            <a:off x="8666480" y="9493459"/>
            <a:ext cx="955040" cy="793541"/>
          </a:xfrm>
          <a:prstGeom prst="rect">
            <a:avLst/>
          </a:prstGeom>
          <a:solidFill>
            <a:srgbClr val="4F40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 name="Slide Number Placeholder 5">
            <a:extLst>
              <a:ext uri="{FF2B5EF4-FFF2-40B4-BE49-F238E27FC236}">
                <a16:creationId xmlns:a16="http://schemas.microsoft.com/office/drawing/2014/main" xmlns="" id="{8929C5D4-4C65-46BE-BB0C-57DF4AF3E2C1}"/>
              </a:ext>
            </a:extLst>
          </p:cNvPr>
          <p:cNvSpPr>
            <a:spLocks noGrp="1"/>
          </p:cNvSpPr>
          <p:nvPr>
            <p:ph type="sldNum" sz="quarter" idx="4"/>
          </p:nvPr>
        </p:nvSpPr>
        <p:spPr>
          <a:xfrm>
            <a:off x="8666480" y="9493459"/>
            <a:ext cx="955040" cy="793540"/>
          </a:xfrm>
          <a:prstGeom prst="rect">
            <a:avLst/>
          </a:prstGeom>
        </p:spPr>
        <p:txBody>
          <a:bodyPr vert="horz" lIns="91440" tIns="45720" rIns="91440" bIns="45720" rtlCol="0" anchor="ctr"/>
          <a:lstStyle>
            <a:lvl1pPr algn="ctr">
              <a:defRPr sz="18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a:t>&lt;#&gt;</a:t>
            </a:r>
          </a:p>
        </p:txBody>
      </p:sp>
      <p:sp>
        <p:nvSpPr>
          <p:cNvPr id="4" name="Text Placeholder 14">
            <a:extLst>
              <a:ext uri="{FF2B5EF4-FFF2-40B4-BE49-F238E27FC236}">
                <a16:creationId xmlns:a16="http://schemas.microsoft.com/office/drawing/2014/main" xmlns="" id="{B50F3ADD-BED8-6C43-85AF-A2BCFDD88BA0}"/>
              </a:ext>
            </a:extLst>
          </p:cNvPr>
          <p:cNvSpPr>
            <a:spLocks noGrp="1"/>
          </p:cNvSpPr>
          <p:nvPr>
            <p:ph type="body" sz="quarter" idx="10"/>
          </p:nvPr>
        </p:nvSpPr>
        <p:spPr>
          <a:xfrm>
            <a:off x="3097628" y="2101640"/>
            <a:ext cx="9056272" cy="587181"/>
          </a:xfrm>
        </p:spPr>
        <p:txBody>
          <a:bodyPr>
            <a:normAutofit/>
          </a:bodyPr>
          <a:lstStyle>
            <a:lvl1pPr marL="0" indent="0">
              <a:lnSpc>
                <a:spcPct val="110000"/>
              </a:lnSpc>
              <a:buFontTx/>
              <a:buNone/>
              <a:defRPr sz="3600" b="1" i="0" baseline="0">
                <a:solidFill>
                  <a:schemeClr val="tx1"/>
                </a:solidFill>
              </a:defRPr>
            </a:lvl1pPr>
            <a:lvl2pPr marL="685808" indent="0">
              <a:buFontTx/>
              <a:buNone/>
              <a:defRPr sz="3600" b="1" i="0" baseline="0">
                <a:solidFill>
                  <a:schemeClr val="tx1"/>
                </a:solidFill>
              </a:defRPr>
            </a:lvl2pPr>
            <a:lvl3pPr marL="1371616" indent="0">
              <a:buFontTx/>
              <a:buNone/>
              <a:defRPr sz="3600" b="1" i="0" baseline="0">
                <a:solidFill>
                  <a:schemeClr val="tx1"/>
                </a:solidFill>
              </a:defRPr>
            </a:lvl3pPr>
            <a:lvl4pPr marL="2057425" indent="0">
              <a:buFontTx/>
              <a:buNone/>
              <a:defRPr sz="3600" b="1" i="0" baseline="0">
                <a:solidFill>
                  <a:schemeClr val="tx1"/>
                </a:solidFill>
              </a:defRPr>
            </a:lvl4pPr>
            <a:lvl5pPr marL="2743234" indent="0">
              <a:buFontTx/>
              <a:buNone/>
              <a:defRPr sz="3600" b="1" i="0" baseline="0">
                <a:solidFill>
                  <a:schemeClr val="tx1"/>
                </a:solidFill>
              </a:defRPr>
            </a:lvl5pPr>
          </a:lstStyle>
          <a:p>
            <a:pPr lvl="0"/>
            <a:r>
              <a:rPr lang="en-US"/>
              <a:t>Click to edit Master text styles</a:t>
            </a:r>
          </a:p>
        </p:txBody>
      </p:sp>
      <p:sp>
        <p:nvSpPr>
          <p:cNvPr id="5" name="Text Placeholder 14">
            <a:extLst>
              <a:ext uri="{FF2B5EF4-FFF2-40B4-BE49-F238E27FC236}">
                <a16:creationId xmlns:a16="http://schemas.microsoft.com/office/drawing/2014/main" xmlns="" id="{5D0D6392-0BD0-F049-A978-793B4197FB25}"/>
              </a:ext>
            </a:extLst>
          </p:cNvPr>
          <p:cNvSpPr>
            <a:spLocks noGrp="1"/>
          </p:cNvSpPr>
          <p:nvPr>
            <p:ph type="body" sz="quarter" idx="11"/>
          </p:nvPr>
        </p:nvSpPr>
        <p:spPr>
          <a:xfrm>
            <a:off x="3097628" y="2977801"/>
            <a:ext cx="11710572" cy="5378799"/>
          </a:xfrm>
        </p:spPr>
        <p:txBody>
          <a:bodyPr>
            <a:normAutofit/>
          </a:bodyPr>
          <a:lstStyle>
            <a:lvl1pPr marL="457200" indent="-457200">
              <a:lnSpc>
                <a:spcPct val="150000"/>
              </a:lnSpc>
              <a:buFont typeface="Arial" panose="020B0604020202020204" pitchFamily="34" charset="0"/>
              <a:buChar char="•"/>
              <a:defRPr sz="2800" b="0" i="0" baseline="0">
                <a:solidFill>
                  <a:schemeClr val="bg1">
                    <a:lumMod val="50000"/>
                  </a:schemeClr>
                </a:solidFill>
              </a:defRPr>
            </a:lvl1pPr>
            <a:lvl2pPr marL="685808" indent="0">
              <a:buFontTx/>
              <a:buNone/>
              <a:defRPr sz="3600" b="1" i="0" baseline="0">
                <a:solidFill>
                  <a:schemeClr val="tx1"/>
                </a:solidFill>
              </a:defRPr>
            </a:lvl2pPr>
            <a:lvl3pPr marL="1371616" indent="0">
              <a:buFontTx/>
              <a:buNone/>
              <a:defRPr sz="3600" b="1" i="0" baseline="0">
                <a:solidFill>
                  <a:schemeClr val="tx1"/>
                </a:solidFill>
              </a:defRPr>
            </a:lvl3pPr>
            <a:lvl4pPr marL="2057425" indent="0">
              <a:buFontTx/>
              <a:buNone/>
              <a:defRPr sz="3600" b="1" i="0" baseline="0">
                <a:solidFill>
                  <a:schemeClr val="tx1"/>
                </a:solidFill>
              </a:defRPr>
            </a:lvl4pPr>
            <a:lvl5pPr marL="2743234" indent="0">
              <a:buFontTx/>
              <a:buNone/>
              <a:defRPr sz="3600" b="1" i="0" baseline="0">
                <a:solidFill>
                  <a:schemeClr val="tx1"/>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99627881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4_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0902E8F4-B115-4D52-8216-173E7D0EFF2B}"/>
              </a:ext>
            </a:extLst>
          </p:cNvPr>
          <p:cNvSpPr/>
          <p:nvPr userDrawn="1"/>
        </p:nvSpPr>
        <p:spPr>
          <a:xfrm>
            <a:off x="1" y="0"/>
            <a:ext cx="4850296" cy="10287000"/>
          </a:xfrm>
          <a:prstGeom prst="rect">
            <a:avLst/>
          </a:prstGeom>
          <a:gradFill flip="none" rotWithShape="1">
            <a:gsLst>
              <a:gs pos="0">
                <a:srgbClr val="1C1B3D"/>
              </a:gs>
              <a:gs pos="86000">
                <a:srgbClr val="4F408E"/>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xmlns="" id="{E44FA187-3F61-48DE-B66C-D8A96C6EBCBE}"/>
              </a:ext>
            </a:extLst>
          </p:cNvPr>
          <p:cNvSpPr/>
          <p:nvPr userDrawn="1"/>
        </p:nvSpPr>
        <p:spPr>
          <a:xfrm>
            <a:off x="17332960" y="9493459"/>
            <a:ext cx="955040" cy="793541"/>
          </a:xfrm>
          <a:prstGeom prst="rect">
            <a:avLst/>
          </a:prstGeom>
          <a:solidFill>
            <a:srgbClr val="4F40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9" name="Slide Number Placeholder 5">
            <a:extLst>
              <a:ext uri="{FF2B5EF4-FFF2-40B4-BE49-F238E27FC236}">
                <a16:creationId xmlns:a16="http://schemas.microsoft.com/office/drawing/2014/main" xmlns="" id="{EE8ADE78-E30B-4D4A-993C-AE599BCC0B9D}"/>
              </a:ext>
            </a:extLst>
          </p:cNvPr>
          <p:cNvSpPr>
            <a:spLocks noGrp="1"/>
          </p:cNvSpPr>
          <p:nvPr>
            <p:ph type="sldNum" sz="quarter" idx="4"/>
          </p:nvPr>
        </p:nvSpPr>
        <p:spPr>
          <a:xfrm>
            <a:off x="17332960" y="9493459"/>
            <a:ext cx="955040" cy="793540"/>
          </a:xfrm>
          <a:prstGeom prst="rect">
            <a:avLst/>
          </a:prstGeom>
        </p:spPr>
        <p:txBody>
          <a:bodyPr vert="horz" lIns="91440" tIns="45720" rIns="91440" bIns="45720" rtlCol="0" anchor="ctr"/>
          <a:lstStyle>
            <a:lvl1pPr algn="ctr">
              <a:defRPr sz="18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a:t>&lt;#&gt;</a:t>
            </a:r>
          </a:p>
        </p:txBody>
      </p:sp>
      <p:pic>
        <p:nvPicPr>
          <p:cNvPr id="6" name="Picture 5">
            <a:extLst>
              <a:ext uri="{FF2B5EF4-FFF2-40B4-BE49-F238E27FC236}">
                <a16:creationId xmlns:a16="http://schemas.microsoft.com/office/drawing/2014/main" xmlns="" id="{89BDF8FC-7EB0-754F-86E6-A5F02236DCCC}"/>
              </a:ext>
            </a:extLst>
          </p:cNvPr>
          <p:cNvPicPr>
            <a:picLocks noChangeAspect="1"/>
          </p:cNvPicPr>
          <p:nvPr userDrawn="1"/>
        </p:nvPicPr>
        <p:blipFill>
          <a:blip r:embed="rId2"/>
          <a:stretch>
            <a:fillRect/>
          </a:stretch>
        </p:blipFill>
        <p:spPr>
          <a:xfrm>
            <a:off x="389818" y="498844"/>
            <a:ext cx="1089732" cy="782936"/>
          </a:xfrm>
          <a:prstGeom prst="rect">
            <a:avLst/>
          </a:prstGeom>
        </p:spPr>
      </p:pic>
      <p:sp>
        <p:nvSpPr>
          <p:cNvPr id="7" name="Text Placeholder 14">
            <a:extLst>
              <a:ext uri="{FF2B5EF4-FFF2-40B4-BE49-F238E27FC236}">
                <a16:creationId xmlns:a16="http://schemas.microsoft.com/office/drawing/2014/main" xmlns="" id="{D7408D78-6238-2642-AAF4-7B1DDFA15C28}"/>
              </a:ext>
            </a:extLst>
          </p:cNvPr>
          <p:cNvSpPr>
            <a:spLocks noGrp="1"/>
          </p:cNvSpPr>
          <p:nvPr>
            <p:ph type="body" sz="quarter" idx="10"/>
          </p:nvPr>
        </p:nvSpPr>
        <p:spPr>
          <a:xfrm>
            <a:off x="6275542" y="2101640"/>
            <a:ext cx="9056272" cy="587181"/>
          </a:xfrm>
        </p:spPr>
        <p:txBody>
          <a:bodyPr>
            <a:normAutofit/>
          </a:bodyPr>
          <a:lstStyle>
            <a:lvl1pPr marL="0" indent="0">
              <a:lnSpc>
                <a:spcPct val="110000"/>
              </a:lnSpc>
              <a:buFontTx/>
              <a:buNone/>
              <a:defRPr sz="3600" b="1" i="0" baseline="0">
                <a:solidFill>
                  <a:schemeClr val="tx1"/>
                </a:solidFill>
              </a:defRPr>
            </a:lvl1pPr>
            <a:lvl2pPr marL="685808" indent="0">
              <a:buFontTx/>
              <a:buNone/>
              <a:defRPr sz="3600" b="1" i="0" baseline="0">
                <a:solidFill>
                  <a:schemeClr val="tx1"/>
                </a:solidFill>
              </a:defRPr>
            </a:lvl2pPr>
            <a:lvl3pPr marL="1371616" indent="0">
              <a:buFontTx/>
              <a:buNone/>
              <a:defRPr sz="3600" b="1" i="0" baseline="0">
                <a:solidFill>
                  <a:schemeClr val="tx1"/>
                </a:solidFill>
              </a:defRPr>
            </a:lvl3pPr>
            <a:lvl4pPr marL="2057425" indent="0">
              <a:buFontTx/>
              <a:buNone/>
              <a:defRPr sz="3600" b="1" i="0" baseline="0">
                <a:solidFill>
                  <a:schemeClr val="tx1"/>
                </a:solidFill>
              </a:defRPr>
            </a:lvl4pPr>
            <a:lvl5pPr marL="2743234" indent="0">
              <a:buFontTx/>
              <a:buNone/>
              <a:defRPr sz="3600" b="1" i="0" baseline="0">
                <a:solidFill>
                  <a:schemeClr val="tx1"/>
                </a:solidFill>
              </a:defRPr>
            </a:lvl5pPr>
          </a:lstStyle>
          <a:p>
            <a:pPr lvl="0"/>
            <a:r>
              <a:rPr lang="en-US"/>
              <a:t>Click to edit Master text styles</a:t>
            </a:r>
          </a:p>
        </p:txBody>
      </p:sp>
      <p:sp>
        <p:nvSpPr>
          <p:cNvPr id="10" name="Text Placeholder 14">
            <a:extLst>
              <a:ext uri="{FF2B5EF4-FFF2-40B4-BE49-F238E27FC236}">
                <a16:creationId xmlns:a16="http://schemas.microsoft.com/office/drawing/2014/main" xmlns="" id="{3B5F2112-3847-4B4C-A54E-1E17C37FA765}"/>
              </a:ext>
            </a:extLst>
          </p:cNvPr>
          <p:cNvSpPr>
            <a:spLocks noGrp="1"/>
          </p:cNvSpPr>
          <p:nvPr>
            <p:ph type="body" sz="quarter" idx="11"/>
          </p:nvPr>
        </p:nvSpPr>
        <p:spPr>
          <a:xfrm>
            <a:off x="6275542" y="2977801"/>
            <a:ext cx="10648353" cy="5378799"/>
          </a:xfrm>
        </p:spPr>
        <p:txBody>
          <a:bodyPr>
            <a:normAutofit/>
          </a:bodyPr>
          <a:lstStyle>
            <a:lvl1pPr marL="457200" indent="-457200">
              <a:lnSpc>
                <a:spcPct val="150000"/>
              </a:lnSpc>
              <a:buFont typeface="Arial" panose="020B0604020202020204" pitchFamily="34" charset="0"/>
              <a:buChar char="•"/>
              <a:defRPr sz="2800" b="0" i="0" baseline="0">
                <a:solidFill>
                  <a:schemeClr val="bg1">
                    <a:lumMod val="50000"/>
                  </a:schemeClr>
                </a:solidFill>
              </a:defRPr>
            </a:lvl1pPr>
            <a:lvl2pPr marL="685808" indent="0">
              <a:buFontTx/>
              <a:buNone/>
              <a:defRPr sz="3600" b="1" i="0" baseline="0">
                <a:solidFill>
                  <a:schemeClr val="tx1"/>
                </a:solidFill>
              </a:defRPr>
            </a:lvl2pPr>
            <a:lvl3pPr marL="1371616" indent="0">
              <a:buFontTx/>
              <a:buNone/>
              <a:defRPr sz="3600" b="1" i="0" baseline="0">
                <a:solidFill>
                  <a:schemeClr val="tx1"/>
                </a:solidFill>
              </a:defRPr>
            </a:lvl3pPr>
            <a:lvl4pPr marL="2057425" indent="0">
              <a:buFontTx/>
              <a:buNone/>
              <a:defRPr sz="3600" b="1" i="0" baseline="0">
                <a:solidFill>
                  <a:schemeClr val="tx1"/>
                </a:solidFill>
              </a:defRPr>
            </a:lvl4pPr>
            <a:lvl5pPr marL="2743234" indent="0">
              <a:buFontTx/>
              <a:buNone/>
              <a:defRPr sz="3600" b="1" i="0" baseline="0">
                <a:solidFill>
                  <a:schemeClr val="tx1"/>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57776553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5_Title Slid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xmlns="" id="{AE3D4DFE-A992-47F6-AE17-581E1D9546BC}"/>
              </a:ext>
            </a:extLst>
          </p:cNvPr>
          <p:cNvSpPr>
            <a:spLocks noGrp="1"/>
          </p:cNvSpPr>
          <p:nvPr>
            <p:ph type="pic" sz="quarter" idx="10"/>
          </p:nvPr>
        </p:nvSpPr>
        <p:spPr>
          <a:xfrm>
            <a:off x="6182138" y="0"/>
            <a:ext cx="12105861" cy="10287000"/>
          </a:xfrm>
          <a:pattFill prst="pct5">
            <a:fgClr>
              <a:schemeClr val="accent1"/>
            </a:fgClr>
            <a:bgClr>
              <a:schemeClr val="bg1"/>
            </a:bgClr>
          </a:pattFill>
        </p:spPr>
        <p:txBody>
          <a:bodyPr>
            <a:normAutofit/>
          </a:bodyPr>
          <a:lstStyle>
            <a:lvl1pPr>
              <a:defRPr sz="2100">
                <a:latin typeface="Arial" panose="020B0604020202020204" pitchFamily="34" charset="0"/>
                <a:cs typeface="Arial" panose="020B0604020202020204" pitchFamily="34" charset="0"/>
              </a:defRPr>
            </a:lvl1pPr>
          </a:lstStyle>
          <a:p>
            <a:r>
              <a:rPr lang="en-US"/>
              <a:t>Click icon to add picture</a:t>
            </a:r>
          </a:p>
        </p:txBody>
      </p:sp>
      <p:sp>
        <p:nvSpPr>
          <p:cNvPr id="7" name="Rectangle 6">
            <a:extLst>
              <a:ext uri="{FF2B5EF4-FFF2-40B4-BE49-F238E27FC236}">
                <a16:creationId xmlns:a16="http://schemas.microsoft.com/office/drawing/2014/main" xmlns="" id="{58FD4662-7B04-49F8-B246-1C3D7968423A}"/>
              </a:ext>
            </a:extLst>
          </p:cNvPr>
          <p:cNvSpPr/>
          <p:nvPr userDrawn="1"/>
        </p:nvSpPr>
        <p:spPr>
          <a:xfrm>
            <a:off x="0" y="9493459"/>
            <a:ext cx="955040" cy="793541"/>
          </a:xfrm>
          <a:prstGeom prst="rect">
            <a:avLst/>
          </a:prstGeom>
          <a:solidFill>
            <a:srgbClr val="4F40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0" name="Slide Number Placeholder 5">
            <a:extLst>
              <a:ext uri="{FF2B5EF4-FFF2-40B4-BE49-F238E27FC236}">
                <a16:creationId xmlns:a16="http://schemas.microsoft.com/office/drawing/2014/main" xmlns="" id="{CF531CFC-457E-4D86-AF2D-4FE6A5F3D20B}"/>
              </a:ext>
            </a:extLst>
          </p:cNvPr>
          <p:cNvSpPr>
            <a:spLocks noGrp="1"/>
          </p:cNvSpPr>
          <p:nvPr>
            <p:ph type="sldNum" sz="quarter" idx="4"/>
          </p:nvPr>
        </p:nvSpPr>
        <p:spPr>
          <a:xfrm>
            <a:off x="0" y="9493459"/>
            <a:ext cx="955040" cy="793540"/>
          </a:xfrm>
          <a:prstGeom prst="rect">
            <a:avLst/>
          </a:prstGeom>
        </p:spPr>
        <p:txBody>
          <a:bodyPr vert="horz" lIns="91440" tIns="45720" rIns="91440" bIns="45720" rtlCol="0" anchor="ctr"/>
          <a:lstStyle>
            <a:lvl1pPr algn="ctr">
              <a:defRPr sz="18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a:t>&lt;#&gt;</a:t>
            </a:r>
          </a:p>
        </p:txBody>
      </p:sp>
      <p:sp>
        <p:nvSpPr>
          <p:cNvPr id="5" name="Text Placeholder 2">
            <a:extLst>
              <a:ext uri="{FF2B5EF4-FFF2-40B4-BE49-F238E27FC236}">
                <a16:creationId xmlns:a16="http://schemas.microsoft.com/office/drawing/2014/main" xmlns="" id="{6874F186-3C7B-5541-9216-29D668DBC0FB}"/>
              </a:ext>
            </a:extLst>
          </p:cNvPr>
          <p:cNvSpPr>
            <a:spLocks noGrp="1"/>
          </p:cNvSpPr>
          <p:nvPr>
            <p:ph type="body" sz="quarter" idx="11"/>
          </p:nvPr>
        </p:nvSpPr>
        <p:spPr>
          <a:xfrm>
            <a:off x="977352" y="3436575"/>
            <a:ext cx="4369348" cy="490866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4">
            <a:extLst>
              <a:ext uri="{FF2B5EF4-FFF2-40B4-BE49-F238E27FC236}">
                <a16:creationId xmlns:a16="http://schemas.microsoft.com/office/drawing/2014/main" xmlns="" id="{614C139B-78EC-5F44-A630-2F7BEB1608DA}"/>
              </a:ext>
            </a:extLst>
          </p:cNvPr>
          <p:cNvSpPr>
            <a:spLocks noGrp="1"/>
          </p:cNvSpPr>
          <p:nvPr>
            <p:ph type="body" sz="quarter" idx="13"/>
          </p:nvPr>
        </p:nvSpPr>
        <p:spPr>
          <a:xfrm>
            <a:off x="977352" y="2785004"/>
            <a:ext cx="4369348" cy="651571"/>
          </a:xfrm>
        </p:spPr>
        <p:txBody>
          <a:bodyPr>
            <a:noAutofit/>
          </a:bodyPr>
          <a:lstStyle>
            <a:lvl1pPr marL="0" indent="0">
              <a:lnSpc>
                <a:spcPct val="110000"/>
              </a:lnSpc>
              <a:buFontTx/>
              <a:buNone/>
              <a:defRPr sz="3200" b="1" i="0" baseline="0">
                <a:solidFill>
                  <a:schemeClr val="tx1"/>
                </a:solidFill>
                <a:latin typeface="+mj-lt"/>
              </a:defRPr>
            </a:lvl1pPr>
            <a:lvl2pPr>
              <a:defRPr sz="3200" b="1" i="0" baseline="0">
                <a:solidFill>
                  <a:schemeClr val="tx1"/>
                </a:solidFill>
                <a:latin typeface="+mj-lt"/>
              </a:defRPr>
            </a:lvl2pPr>
            <a:lvl3pPr>
              <a:defRPr sz="3200" b="1" i="0" baseline="0">
                <a:solidFill>
                  <a:schemeClr val="tx1"/>
                </a:solidFill>
                <a:latin typeface="+mj-lt"/>
              </a:defRPr>
            </a:lvl3pPr>
            <a:lvl4pPr>
              <a:defRPr sz="3200" b="1" i="0" baseline="0">
                <a:solidFill>
                  <a:schemeClr val="tx1"/>
                </a:solidFill>
                <a:latin typeface="+mj-lt"/>
              </a:defRPr>
            </a:lvl4pPr>
            <a:lvl5pPr>
              <a:defRPr sz="3200" b="1" i="0" baseline="0">
                <a:solidFill>
                  <a:schemeClr val="tx1"/>
                </a:solidFill>
                <a:latin typeface="+mj-lt"/>
              </a:defRPr>
            </a:lvl5pPr>
          </a:lstStyle>
          <a:p>
            <a:pPr lvl="0"/>
            <a:r>
              <a:rPr lang="en-US"/>
              <a:t>Click to edit Master text styles</a:t>
            </a:r>
          </a:p>
        </p:txBody>
      </p:sp>
    </p:spTree>
    <p:extLst>
      <p:ext uri="{BB962C8B-B14F-4D97-AF65-F5344CB8AC3E}">
        <p14:creationId xmlns:p14="http://schemas.microsoft.com/office/powerpoint/2010/main" val="218587288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6_Title Slid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xmlns="" id="{AE3D4DFE-A992-47F6-AE17-581E1D9546BC}"/>
              </a:ext>
            </a:extLst>
          </p:cNvPr>
          <p:cNvSpPr>
            <a:spLocks noGrp="1"/>
          </p:cNvSpPr>
          <p:nvPr>
            <p:ph type="pic" sz="quarter" idx="10"/>
          </p:nvPr>
        </p:nvSpPr>
        <p:spPr>
          <a:xfrm>
            <a:off x="0" y="0"/>
            <a:ext cx="11964517" cy="10287000"/>
          </a:xfrm>
          <a:pattFill prst="pct5">
            <a:fgClr>
              <a:schemeClr val="accent1"/>
            </a:fgClr>
            <a:bgClr>
              <a:schemeClr val="bg1"/>
            </a:bgClr>
          </a:pattFill>
        </p:spPr>
        <p:txBody>
          <a:bodyPr>
            <a:normAutofit/>
          </a:bodyPr>
          <a:lstStyle>
            <a:lvl1pPr>
              <a:defRPr sz="2100">
                <a:latin typeface="Arial" panose="020B0604020202020204" pitchFamily="34" charset="0"/>
                <a:cs typeface="Arial" panose="020B0604020202020204" pitchFamily="34" charset="0"/>
              </a:defRPr>
            </a:lvl1pPr>
          </a:lstStyle>
          <a:p>
            <a:r>
              <a:rPr lang="en-US"/>
              <a:t>Click icon to add picture</a:t>
            </a:r>
          </a:p>
        </p:txBody>
      </p:sp>
      <p:sp>
        <p:nvSpPr>
          <p:cNvPr id="5" name="Rectangle 4">
            <a:extLst>
              <a:ext uri="{FF2B5EF4-FFF2-40B4-BE49-F238E27FC236}">
                <a16:creationId xmlns:a16="http://schemas.microsoft.com/office/drawing/2014/main" xmlns="" id="{02515892-2A51-416C-BB1E-56AB3B3C18AC}"/>
              </a:ext>
            </a:extLst>
          </p:cNvPr>
          <p:cNvSpPr/>
          <p:nvPr userDrawn="1"/>
        </p:nvSpPr>
        <p:spPr>
          <a:xfrm>
            <a:off x="17332960" y="9493459"/>
            <a:ext cx="955040" cy="793541"/>
          </a:xfrm>
          <a:prstGeom prst="rect">
            <a:avLst/>
          </a:prstGeom>
          <a:solidFill>
            <a:srgbClr val="5404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xmlns="" id="{86836077-8ABF-437F-A834-72303E6A3789}"/>
              </a:ext>
            </a:extLst>
          </p:cNvPr>
          <p:cNvSpPr>
            <a:spLocks noGrp="1"/>
          </p:cNvSpPr>
          <p:nvPr>
            <p:ph type="sldNum" sz="quarter" idx="4"/>
          </p:nvPr>
        </p:nvSpPr>
        <p:spPr>
          <a:xfrm>
            <a:off x="17332960" y="9493459"/>
            <a:ext cx="955040" cy="793540"/>
          </a:xfrm>
          <a:prstGeom prst="rect">
            <a:avLst/>
          </a:prstGeom>
          <a:solidFill>
            <a:schemeClr val="bg1"/>
          </a:solidFill>
        </p:spPr>
        <p:txBody>
          <a:bodyPr vert="horz" lIns="91440" tIns="45720" rIns="91440" bIns="45720" rtlCol="0" anchor="ctr"/>
          <a:lstStyle>
            <a:lvl1pPr algn="ctr">
              <a:defRPr sz="1800">
                <a:solidFill>
                  <a:schemeClr val="tx1">
                    <a:lumMod val="75000"/>
                    <a:lumOff val="2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a:t>&lt;#&gt;</a:t>
            </a:r>
          </a:p>
        </p:txBody>
      </p:sp>
      <p:sp>
        <p:nvSpPr>
          <p:cNvPr id="7" name="Text Placeholder 2">
            <a:extLst>
              <a:ext uri="{FF2B5EF4-FFF2-40B4-BE49-F238E27FC236}">
                <a16:creationId xmlns:a16="http://schemas.microsoft.com/office/drawing/2014/main" xmlns="" id="{3270B0C6-6D64-F34F-91B9-662206DE0A51}"/>
              </a:ext>
            </a:extLst>
          </p:cNvPr>
          <p:cNvSpPr>
            <a:spLocks noGrp="1"/>
          </p:cNvSpPr>
          <p:nvPr>
            <p:ph type="body" sz="quarter" idx="11"/>
          </p:nvPr>
        </p:nvSpPr>
        <p:spPr>
          <a:xfrm>
            <a:off x="12963612" y="3436575"/>
            <a:ext cx="4369348" cy="490866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4">
            <a:extLst>
              <a:ext uri="{FF2B5EF4-FFF2-40B4-BE49-F238E27FC236}">
                <a16:creationId xmlns:a16="http://schemas.microsoft.com/office/drawing/2014/main" xmlns="" id="{B4636F3A-38EB-A649-A910-1957F839635D}"/>
              </a:ext>
            </a:extLst>
          </p:cNvPr>
          <p:cNvSpPr>
            <a:spLocks noGrp="1"/>
          </p:cNvSpPr>
          <p:nvPr>
            <p:ph type="body" sz="quarter" idx="13"/>
          </p:nvPr>
        </p:nvSpPr>
        <p:spPr>
          <a:xfrm>
            <a:off x="12963612" y="2785004"/>
            <a:ext cx="4369348" cy="651571"/>
          </a:xfrm>
        </p:spPr>
        <p:txBody>
          <a:bodyPr>
            <a:noAutofit/>
          </a:bodyPr>
          <a:lstStyle>
            <a:lvl1pPr marL="0" indent="0">
              <a:lnSpc>
                <a:spcPct val="110000"/>
              </a:lnSpc>
              <a:buFontTx/>
              <a:buNone/>
              <a:defRPr sz="3200" b="1" i="0" baseline="0">
                <a:solidFill>
                  <a:schemeClr val="tx1"/>
                </a:solidFill>
                <a:latin typeface="+mj-lt"/>
              </a:defRPr>
            </a:lvl1pPr>
            <a:lvl2pPr>
              <a:defRPr sz="3200" b="1" i="0" baseline="0">
                <a:solidFill>
                  <a:schemeClr val="tx1"/>
                </a:solidFill>
                <a:latin typeface="+mj-lt"/>
              </a:defRPr>
            </a:lvl2pPr>
            <a:lvl3pPr>
              <a:defRPr sz="3200" b="1" i="0" baseline="0">
                <a:solidFill>
                  <a:schemeClr val="tx1"/>
                </a:solidFill>
                <a:latin typeface="+mj-lt"/>
              </a:defRPr>
            </a:lvl3pPr>
            <a:lvl4pPr>
              <a:defRPr sz="3200" b="1" i="0" baseline="0">
                <a:solidFill>
                  <a:schemeClr val="tx1"/>
                </a:solidFill>
                <a:latin typeface="+mj-lt"/>
              </a:defRPr>
            </a:lvl4pPr>
            <a:lvl5pPr>
              <a:defRPr sz="3200" b="1" i="0" baseline="0">
                <a:solidFill>
                  <a:schemeClr val="tx1"/>
                </a:solidFill>
                <a:latin typeface="+mj-lt"/>
              </a:defRPr>
            </a:lvl5pPr>
          </a:lstStyle>
          <a:p>
            <a:pPr lvl="0"/>
            <a:r>
              <a:rPr lang="en-US"/>
              <a:t>Click to edit Master text styles</a:t>
            </a:r>
          </a:p>
        </p:txBody>
      </p:sp>
    </p:spTree>
    <p:extLst>
      <p:ext uri="{BB962C8B-B14F-4D97-AF65-F5344CB8AC3E}">
        <p14:creationId xmlns:p14="http://schemas.microsoft.com/office/powerpoint/2010/main" val="220477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lum/>
          </a:blip>
          <a:stretch>
            <a:fillRect/>
          </a:stretch>
        </p:blipFill>
        <p:spPr>
          <a:xfrm>
            <a:off x="162755" y="182428"/>
            <a:ext cx="1568249" cy="712840"/>
          </a:xfrm>
          <a:prstGeom prst="rect">
            <a:avLst/>
          </a:prstGeom>
          <a:effectLst>
            <a:reflection stA="0" endPos="65000" dist="50800" dir="5400000" sy="-100000" algn="bl" rotWithShape="0"/>
            <a:softEdge rad="0"/>
          </a:effectLst>
        </p:spPr>
      </p:pic>
    </p:spTree>
    <p:extLst>
      <p:ext uri="{BB962C8B-B14F-4D97-AF65-F5344CB8AC3E}">
        <p14:creationId xmlns:p14="http://schemas.microsoft.com/office/powerpoint/2010/main" val="1557429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5_Title Slid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xmlns="" id="{7CAB1F8B-A6D6-2841-B59B-51AF6F67FAEE}"/>
              </a:ext>
            </a:extLst>
          </p:cNvPr>
          <p:cNvSpPr>
            <a:spLocks noGrp="1"/>
          </p:cNvSpPr>
          <p:nvPr>
            <p:ph type="body" sz="quarter" idx="12"/>
          </p:nvPr>
        </p:nvSpPr>
        <p:spPr>
          <a:xfrm>
            <a:off x="2060564" y="41644"/>
            <a:ext cx="6342183" cy="914400"/>
          </a:xfrm>
        </p:spPr>
        <p:txBody>
          <a:bodyPr>
            <a:noAutofit/>
          </a:bodyPr>
          <a:lstStyle>
            <a:lvl1pPr marL="0" indent="0">
              <a:lnSpc>
                <a:spcPct val="110000"/>
              </a:lnSpc>
              <a:buFontTx/>
              <a:buNone/>
              <a:defRPr sz="3200" b="1" i="0" baseline="0">
                <a:solidFill>
                  <a:schemeClr val="tx1"/>
                </a:solidFill>
                <a:latin typeface="+mj-lt"/>
              </a:defRPr>
            </a:lvl1pPr>
            <a:lvl2pPr>
              <a:defRPr sz="3200" b="1" i="0" baseline="0">
                <a:solidFill>
                  <a:schemeClr val="tx1"/>
                </a:solidFill>
                <a:latin typeface="+mj-lt"/>
              </a:defRPr>
            </a:lvl2pPr>
            <a:lvl3pPr>
              <a:defRPr sz="3200" b="1" i="0" baseline="0">
                <a:solidFill>
                  <a:schemeClr val="tx1"/>
                </a:solidFill>
                <a:latin typeface="+mj-lt"/>
              </a:defRPr>
            </a:lvl3pPr>
            <a:lvl4pPr>
              <a:defRPr sz="3200" b="1" i="0" baseline="0">
                <a:solidFill>
                  <a:schemeClr val="tx1"/>
                </a:solidFill>
                <a:latin typeface="+mj-lt"/>
              </a:defRPr>
            </a:lvl4pPr>
            <a:lvl5pPr>
              <a:defRPr sz="3200" b="1" i="0" baseline="0">
                <a:solidFill>
                  <a:schemeClr val="tx1"/>
                </a:solidFill>
                <a:latin typeface="+mj-lt"/>
              </a:defRPr>
            </a:lvl5pPr>
          </a:lstStyle>
          <a:p>
            <a:pPr lvl="0"/>
            <a:r>
              <a:rPr lang="en-US"/>
              <a:t>Click to edit Master text styles</a:t>
            </a:r>
          </a:p>
        </p:txBody>
      </p:sp>
      <p:pic>
        <p:nvPicPr>
          <p:cNvPr id="13" name="Picture 12"/>
          <p:cNvPicPr>
            <a:picLocks noChangeAspect="1"/>
          </p:cNvPicPr>
          <p:nvPr userDrawn="1"/>
        </p:nvPicPr>
        <p:blipFill>
          <a:blip r:embed="rId2">
            <a:lum/>
          </a:blip>
          <a:stretch>
            <a:fillRect/>
          </a:stretch>
        </p:blipFill>
        <p:spPr>
          <a:xfrm>
            <a:off x="162755" y="182428"/>
            <a:ext cx="1568249" cy="712840"/>
          </a:xfrm>
          <a:prstGeom prst="rect">
            <a:avLst/>
          </a:prstGeom>
          <a:effectLst>
            <a:reflection stA="0" endPos="65000" dist="50800" dir="5400000" sy="-100000" algn="bl" rotWithShape="0"/>
            <a:softEdge rad="0"/>
          </a:effectLst>
        </p:spPr>
      </p:pic>
    </p:spTree>
    <p:extLst>
      <p:ext uri="{BB962C8B-B14F-4D97-AF65-F5344CB8AC3E}">
        <p14:creationId xmlns:p14="http://schemas.microsoft.com/office/powerpoint/2010/main" val="39661457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0_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FCA2E1DF-3899-4C2A-BB0E-9BD374973F30}"/>
              </a:ext>
            </a:extLst>
          </p:cNvPr>
          <p:cNvSpPr/>
          <p:nvPr userDrawn="1"/>
        </p:nvSpPr>
        <p:spPr>
          <a:xfrm>
            <a:off x="0" y="0"/>
            <a:ext cx="1849120" cy="10287000"/>
          </a:xfrm>
          <a:prstGeom prst="rect">
            <a:avLst/>
          </a:prstGeom>
          <a:gradFill flip="none" rotWithShape="1">
            <a:gsLst>
              <a:gs pos="0">
                <a:srgbClr val="1C1B3D"/>
              </a:gs>
              <a:gs pos="86000">
                <a:srgbClr val="4F408E"/>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xmlns="" id="{D19EF81C-7DB4-4798-8DE3-3F7716E6C42D}"/>
              </a:ext>
            </a:extLst>
          </p:cNvPr>
          <p:cNvSpPr/>
          <p:nvPr userDrawn="1"/>
        </p:nvSpPr>
        <p:spPr>
          <a:xfrm>
            <a:off x="17297421" y="9276776"/>
            <a:ext cx="681682" cy="681682"/>
          </a:xfrm>
          <a:prstGeom prst="ellipse">
            <a:avLst/>
          </a:prstGeom>
          <a:solidFill>
            <a:schemeClr val="bg1"/>
          </a:solidFill>
          <a:ln w="381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lide Number Placeholder 5">
            <a:extLst>
              <a:ext uri="{FF2B5EF4-FFF2-40B4-BE49-F238E27FC236}">
                <a16:creationId xmlns:a16="http://schemas.microsoft.com/office/drawing/2014/main" xmlns="" id="{737650D4-3E5C-4FD5-8C50-650E02EBE062}"/>
              </a:ext>
            </a:extLst>
          </p:cNvPr>
          <p:cNvSpPr txBox="1">
            <a:spLocks/>
          </p:cNvSpPr>
          <p:nvPr userDrawn="1"/>
        </p:nvSpPr>
        <p:spPr>
          <a:xfrm>
            <a:off x="17297422" y="9279207"/>
            <a:ext cx="681681" cy="679251"/>
          </a:xfrm>
          <a:prstGeom prst="rect">
            <a:avLst/>
          </a:prstGeom>
        </p:spPr>
        <p:txBody>
          <a:bodyPr vert="horz" lIns="91440" tIns="45720" rIns="91440" bIns="45720" rtlCol="0" anchor="ctr"/>
          <a:lstStyle>
            <a:defPPr>
              <a:defRPr lang="en-US"/>
            </a:defPPr>
            <a:lvl1pPr marL="0" algn="ctr" defTabSz="1371191" rtl="0" eaLnBrk="1" latinLnBrk="0" hangingPunct="1">
              <a:defRPr sz="1600" kern="1200">
                <a:solidFill>
                  <a:schemeClr val="tx1">
                    <a:lumMod val="65000"/>
                    <a:lumOff val="35000"/>
                  </a:schemeClr>
                </a:solidFill>
                <a:latin typeface="Open Sans Semibold" panose="020B0706030804020204" pitchFamily="34" charset="0"/>
                <a:ea typeface="Open Sans Semibold" panose="020B0706030804020204" pitchFamily="34" charset="0"/>
                <a:cs typeface="Open Sans Semibold" panose="020B0706030804020204" pitchFamily="34" charset="0"/>
              </a:defRPr>
            </a:lvl1pPr>
            <a:lvl2pPr marL="685593" algn="l" defTabSz="1371191" rtl="0" eaLnBrk="1" latinLnBrk="0" hangingPunct="1">
              <a:defRPr sz="2700" kern="1200">
                <a:solidFill>
                  <a:schemeClr val="tx1"/>
                </a:solidFill>
                <a:latin typeface="+mn-lt"/>
                <a:ea typeface="+mn-ea"/>
                <a:cs typeface="+mn-cs"/>
              </a:defRPr>
            </a:lvl2pPr>
            <a:lvl3pPr marL="1371191" algn="l" defTabSz="1371191" rtl="0" eaLnBrk="1" latinLnBrk="0" hangingPunct="1">
              <a:defRPr sz="2700" kern="1200">
                <a:solidFill>
                  <a:schemeClr val="tx1"/>
                </a:solidFill>
                <a:latin typeface="+mn-lt"/>
                <a:ea typeface="+mn-ea"/>
                <a:cs typeface="+mn-cs"/>
              </a:defRPr>
            </a:lvl3pPr>
            <a:lvl4pPr marL="2056784" algn="l" defTabSz="1371191" rtl="0" eaLnBrk="1" latinLnBrk="0" hangingPunct="1">
              <a:defRPr sz="2700" kern="1200">
                <a:solidFill>
                  <a:schemeClr val="tx1"/>
                </a:solidFill>
                <a:latin typeface="+mn-lt"/>
                <a:ea typeface="+mn-ea"/>
                <a:cs typeface="+mn-cs"/>
              </a:defRPr>
            </a:lvl4pPr>
            <a:lvl5pPr marL="2742377" algn="l" defTabSz="1371191" rtl="0" eaLnBrk="1" latinLnBrk="0" hangingPunct="1">
              <a:defRPr sz="2700" kern="1200">
                <a:solidFill>
                  <a:schemeClr val="tx1"/>
                </a:solidFill>
                <a:latin typeface="+mn-lt"/>
                <a:ea typeface="+mn-ea"/>
                <a:cs typeface="+mn-cs"/>
              </a:defRPr>
            </a:lvl5pPr>
            <a:lvl6pPr marL="3427973" algn="l" defTabSz="1371191" rtl="0" eaLnBrk="1" latinLnBrk="0" hangingPunct="1">
              <a:defRPr sz="2700" kern="1200">
                <a:solidFill>
                  <a:schemeClr val="tx1"/>
                </a:solidFill>
                <a:latin typeface="+mn-lt"/>
                <a:ea typeface="+mn-ea"/>
                <a:cs typeface="+mn-cs"/>
              </a:defRPr>
            </a:lvl6pPr>
            <a:lvl7pPr marL="4113567" algn="l" defTabSz="1371191" rtl="0" eaLnBrk="1" latinLnBrk="0" hangingPunct="1">
              <a:defRPr sz="2700" kern="1200">
                <a:solidFill>
                  <a:schemeClr val="tx1"/>
                </a:solidFill>
                <a:latin typeface="+mn-lt"/>
                <a:ea typeface="+mn-ea"/>
                <a:cs typeface="+mn-cs"/>
              </a:defRPr>
            </a:lvl7pPr>
            <a:lvl8pPr marL="4799160" algn="l" defTabSz="1371191" rtl="0" eaLnBrk="1" latinLnBrk="0" hangingPunct="1">
              <a:defRPr sz="2700" kern="1200">
                <a:solidFill>
                  <a:schemeClr val="tx1"/>
                </a:solidFill>
                <a:latin typeface="+mn-lt"/>
                <a:ea typeface="+mn-ea"/>
                <a:cs typeface="+mn-cs"/>
              </a:defRPr>
            </a:lvl8pPr>
            <a:lvl9pPr marL="5484753" algn="l" defTabSz="1371191" rtl="0" eaLnBrk="1" latinLnBrk="0" hangingPunct="1">
              <a:defRPr sz="2700" kern="1200">
                <a:solidFill>
                  <a:schemeClr val="tx1"/>
                </a:solidFill>
                <a:latin typeface="+mn-lt"/>
                <a:ea typeface="+mn-ea"/>
                <a:cs typeface="+mn-cs"/>
              </a:defRPr>
            </a:lvl9pPr>
          </a:lstStyle>
          <a:p>
            <a:fld id="{BC64674B-0CCF-4531-A68C-815F17BC8CC8}" type="slidenum">
              <a:rPr lang="en-US" smtClean="0">
                <a:latin typeface="Arial" panose="020B0604020202020204" pitchFamily="34" charset="0"/>
                <a:cs typeface="Arial" panose="020B0604020202020204" pitchFamily="34" charset="0"/>
              </a:rPr>
              <a:pPr/>
              <a:t>‹#›</a:t>
            </a:fld>
            <a:endParaRPr lang="en-US" dirty="0">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xmlns="" id="{6D3116A4-5CF3-FA47-8B1A-D00AC4CE2340}"/>
              </a:ext>
            </a:extLst>
          </p:cNvPr>
          <p:cNvPicPr>
            <a:picLocks noChangeAspect="1"/>
          </p:cNvPicPr>
          <p:nvPr userDrawn="1"/>
        </p:nvPicPr>
        <p:blipFill>
          <a:blip r:embed="rId2"/>
          <a:stretch>
            <a:fillRect/>
          </a:stretch>
        </p:blipFill>
        <p:spPr>
          <a:xfrm>
            <a:off x="389818" y="498844"/>
            <a:ext cx="1089732" cy="782936"/>
          </a:xfrm>
          <a:prstGeom prst="rect">
            <a:avLst/>
          </a:prstGeom>
        </p:spPr>
      </p:pic>
      <p:sp>
        <p:nvSpPr>
          <p:cNvPr id="3" name="Text Placeholder 2">
            <a:extLst>
              <a:ext uri="{FF2B5EF4-FFF2-40B4-BE49-F238E27FC236}">
                <a16:creationId xmlns:a16="http://schemas.microsoft.com/office/drawing/2014/main" xmlns="" id="{CAAB4F90-1B6A-9F4B-B43A-6EF7D4EE5875}"/>
              </a:ext>
            </a:extLst>
          </p:cNvPr>
          <p:cNvSpPr>
            <a:spLocks noGrp="1"/>
          </p:cNvSpPr>
          <p:nvPr>
            <p:ph type="body" sz="quarter" idx="11"/>
          </p:nvPr>
        </p:nvSpPr>
        <p:spPr>
          <a:xfrm>
            <a:off x="2071714" y="1184028"/>
            <a:ext cx="14991643" cy="87744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xmlns="" id="{7CAB1F8B-A6D6-2841-B59B-51AF6F67FAEE}"/>
              </a:ext>
            </a:extLst>
          </p:cNvPr>
          <p:cNvSpPr>
            <a:spLocks noGrp="1"/>
          </p:cNvSpPr>
          <p:nvPr>
            <p:ph type="body" sz="quarter" idx="12"/>
          </p:nvPr>
        </p:nvSpPr>
        <p:spPr>
          <a:xfrm>
            <a:off x="2060564" y="41644"/>
            <a:ext cx="6342183" cy="914400"/>
          </a:xfrm>
        </p:spPr>
        <p:txBody>
          <a:bodyPr>
            <a:noAutofit/>
          </a:bodyPr>
          <a:lstStyle>
            <a:lvl1pPr marL="0" indent="0">
              <a:lnSpc>
                <a:spcPct val="110000"/>
              </a:lnSpc>
              <a:buFontTx/>
              <a:buNone/>
              <a:defRPr sz="3200" b="1" i="0" baseline="0">
                <a:solidFill>
                  <a:schemeClr val="tx1"/>
                </a:solidFill>
                <a:latin typeface="+mj-lt"/>
              </a:defRPr>
            </a:lvl1pPr>
            <a:lvl2pPr>
              <a:defRPr sz="3200" b="1" i="0" baseline="0">
                <a:solidFill>
                  <a:schemeClr val="tx1"/>
                </a:solidFill>
                <a:latin typeface="+mj-lt"/>
              </a:defRPr>
            </a:lvl2pPr>
            <a:lvl3pPr>
              <a:defRPr sz="3200" b="1" i="0" baseline="0">
                <a:solidFill>
                  <a:schemeClr val="tx1"/>
                </a:solidFill>
                <a:latin typeface="+mj-lt"/>
              </a:defRPr>
            </a:lvl3pPr>
            <a:lvl4pPr>
              <a:defRPr sz="3200" b="1" i="0" baseline="0">
                <a:solidFill>
                  <a:schemeClr val="tx1"/>
                </a:solidFill>
                <a:latin typeface="+mj-lt"/>
              </a:defRPr>
            </a:lvl4pPr>
            <a:lvl5pPr>
              <a:defRPr sz="3200" b="1" i="0" baseline="0">
                <a:solidFill>
                  <a:schemeClr val="tx1"/>
                </a:solidFill>
                <a:latin typeface="+mj-lt"/>
              </a:defRPr>
            </a:lvl5pPr>
          </a:lstStyle>
          <a:p>
            <a:pPr lvl="0"/>
            <a:r>
              <a:rPr lang="en-US"/>
              <a:t>Click to edit Master text styles</a:t>
            </a:r>
          </a:p>
        </p:txBody>
      </p:sp>
    </p:spTree>
    <p:extLst>
      <p:ext uri="{BB962C8B-B14F-4D97-AF65-F5344CB8AC3E}">
        <p14:creationId xmlns:p14="http://schemas.microsoft.com/office/powerpoint/2010/main" val="19055001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71DC8053-CC47-4D6A-93AE-40031F746350}"/>
              </a:ext>
            </a:extLst>
          </p:cNvPr>
          <p:cNvSpPr/>
          <p:nvPr userDrawn="1"/>
        </p:nvSpPr>
        <p:spPr>
          <a:xfrm>
            <a:off x="16438880" y="0"/>
            <a:ext cx="1849120" cy="10287000"/>
          </a:xfrm>
          <a:prstGeom prst="rect">
            <a:avLst/>
          </a:prstGeom>
          <a:gradFill flip="none" rotWithShape="1">
            <a:gsLst>
              <a:gs pos="0">
                <a:srgbClr val="1C1B3D"/>
              </a:gs>
              <a:gs pos="86000">
                <a:srgbClr val="4F408E"/>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xmlns="" id="{44A9A0EF-D551-4F66-8936-206561690395}"/>
              </a:ext>
            </a:extLst>
          </p:cNvPr>
          <p:cNvSpPr/>
          <p:nvPr userDrawn="1"/>
        </p:nvSpPr>
        <p:spPr>
          <a:xfrm>
            <a:off x="16926560" y="8898799"/>
            <a:ext cx="873760" cy="873760"/>
          </a:xfrm>
          <a:prstGeom prst="ellipse">
            <a:avLst/>
          </a:prstGeom>
          <a:gradFill flip="none" rotWithShape="1">
            <a:gsLst>
              <a:gs pos="0">
                <a:schemeClr val="accent1">
                  <a:lumMod val="5000"/>
                  <a:lumOff val="95000"/>
                </a:schemeClr>
              </a:gs>
              <a:gs pos="100000">
                <a:schemeClr val="bg1">
                  <a:lumMod val="95000"/>
                </a:schemeClr>
              </a:gs>
            </a:gsLst>
            <a:lin ang="5400000" scaled="1"/>
            <a:tileRect/>
          </a:gradFill>
          <a:ln>
            <a:noFill/>
          </a:ln>
          <a:effectLst>
            <a:outerShdw blurRad="279400" sx="102000" sy="102000" algn="ctr"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5">
            <a:extLst>
              <a:ext uri="{FF2B5EF4-FFF2-40B4-BE49-F238E27FC236}">
                <a16:creationId xmlns:a16="http://schemas.microsoft.com/office/drawing/2014/main" xmlns="" id="{CFCBED0C-4AD4-4401-91D2-12FDBDF4512F}"/>
              </a:ext>
            </a:extLst>
          </p:cNvPr>
          <p:cNvSpPr>
            <a:spLocks noGrp="1"/>
          </p:cNvSpPr>
          <p:nvPr>
            <p:ph type="sldNum" sz="quarter" idx="4"/>
          </p:nvPr>
        </p:nvSpPr>
        <p:spPr>
          <a:xfrm>
            <a:off x="16926560" y="8965474"/>
            <a:ext cx="873760" cy="714830"/>
          </a:xfrm>
          <a:prstGeom prst="rect">
            <a:avLst/>
          </a:prstGeom>
        </p:spPr>
        <p:txBody>
          <a:bodyPr vert="horz" lIns="91440" tIns="45720" rIns="91440" bIns="45720" rtlCol="0" anchor="ctr"/>
          <a:lstStyle>
            <a:lvl1pPr algn="ctr">
              <a:defRPr sz="1800">
                <a:solidFill>
                  <a:schemeClr val="tx1">
                    <a:lumMod val="75000"/>
                    <a:lumOff val="2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dirty="0"/>
              <a:t>&lt;#&gt;</a:t>
            </a:r>
          </a:p>
        </p:txBody>
      </p:sp>
      <p:sp>
        <p:nvSpPr>
          <p:cNvPr id="15" name="Picture Placeholder 14">
            <a:extLst>
              <a:ext uri="{FF2B5EF4-FFF2-40B4-BE49-F238E27FC236}">
                <a16:creationId xmlns:a16="http://schemas.microsoft.com/office/drawing/2014/main" xmlns="" id="{2700BE28-AEE3-4230-9BED-340BB2766AC2}"/>
              </a:ext>
            </a:extLst>
          </p:cNvPr>
          <p:cNvSpPr>
            <a:spLocks noGrp="1"/>
          </p:cNvSpPr>
          <p:nvPr>
            <p:ph type="pic" sz="quarter" idx="10"/>
          </p:nvPr>
        </p:nvSpPr>
        <p:spPr>
          <a:xfrm>
            <a:off x="0" y="0"/>
            <a:ext cx="6858000" cy="10287000"/>
          </a:xfrm>
          <a:pattFill prst="pct5">
            <a:fgClr>
              <a:schemeClr val="accent1"/>
            </a:fgClr>
            <a:bgClr>
              <a:schemeClr val="bg1"/>
            </a:bgClr>
          </a:pattFill>
        </p:spPr>
        <p:txBody>
          <a:bodyPr>
            <a:normAutofit/>
          </a:bodyPr>
          <a:lstStyle>
            <a:lvl1pPr>
              <a:defRPr sz="2100"/>
            </a:lvl1pPr>
          </a:lstStyle>
          <a:p>
            <a:r>
              <a:rPr lang="en-US"/>
              <a:t>Click icon to add picture</a:t>
            </a:r>
          </a:p>
        </p:txBody>
      </p:sp>
      <p:pic>
        <p:nvPicPr>
          <p:cNvPr id="7" name="Picture 6">
            <a:extLst>
              <a:ext uri="{FF2B5EF4-FFF2-40B4-BE49-F238E27FC236}">
                <a16:creationId xmlns:a16="http://schemas.microsoft.com/office/drawing/2014/main" xmlns="" id="{192CB27F-FF3B-1041-B10D-D215EF90B8AF}"/>
              </a:ext>
            </a:extLst>
          </p:cNvPr>
          <p:cNvPicPr>
            <a:picLocks noChangeAspect="1"/>
          </p:cNvPicPr>
          <p:nvPr userDrawn="1"/>
        </p:nvPicPr>
        <p:blipFill>
          <a:blip r:embed="rId2"/>
          <a:stretch>
            <a:fillRect/>
          </a:stretch>
        </p:blipFill>
        <p:spPr>
          <a:xfrm>
            <a:off x="16849825" y="498844"/>
            <a:ext cx="1089732" cy="782936"/>
          </a:xfrm>
          <a:prstGeom prst="rect">
            <a:avLst/>
          </a:prstGeom>
        </p:spPr>
      </p:pic>
      <p:sp>
        <p:nvSpPr>
          <p:cNvPr id="8" name="Text Placeholder 2">
            <a:extLst>
              <a:ext uri="{FF2B5EF4-FFF2-40B4-BE49-F238E27FC236}">
                <a16:creationId xmlns:a16="http://schemas.microsoft.com/office/drawing/2014/main" xmlns="" id="{C75DD495-4030-A944-A7C7-EB783740D320}"/>
              </a:ext>
            </a:extLst>
          </p:cNvPr>
          <p:cNvSpPr>
            <a:spLocks noGrp="1"/>
          </p:cNvSpPr>
          <p:nvPr>
            <p:ph type="body" sz="quarter" idx="11"/>
          </p:nvPr>
        </p:nvSpPr>
        <p:spPr>
          <a:xfrm>
            <a:off x="8466334" y="3436575"/>
            <a:ext cx="6342183" cy="490866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4">
            <a:extLst>
              <a:ext uri="{FF2B5EF4-FFF2-40B4-BE49-F238E27FC236}">
                <a16:creationId xmlns:a16="http://schemas.microsoft.com/office/drawing/2014/main" xmlns="" id="{825558B7-084A-8149-A3A0-C3075479241A}"/>
              </a:ext>
            </a:extLst>
          </p:cNvPr>
          <p:cNvSpPr>
            <a:spLocks noGrp="1"/>
          </p:cNvSpPr>
          <p:nvPr>
            <p:ph type="body" sz="quarter" idx="12"/>
          </p:nvPr>
        </p:nvSpPr>
        <p:spPr>
          <a:xfrm>
            <a:off x="8466334" y="2785004"/>
            <a:ext cx="6342183" cy="914400"/>
          </a:xfrm>
        </p:spPr>
        <p:txBody>
          <a:bodyPr>
            <a:noAutofit/>
          </a:bodyPr>
          <a:lstStyle>
            <a:lvl1pPr marL="0" indent="0">
              <a:lnSpc>
                <a:spcPct val="110000"/>
              </a:lnSpc>
              <a:buFontTx/>
              <a:buNone/>
              <a:defRPr sz="3200" b="1" i="0" baseline="0">
                <a:solidFill>
                  <a:schemeClr val="tx1"/>
                </a:solidFill>
                <a:latin typeface="+mj-lt"/>
              </a:defRPr>
            </a:lvl1pPr>
            <a:lvl2pPr>
              <a:defRPr sz="3200" b="1" i="0" baseline="0">
                <a:solidFill>
                  <a:schemeClr val="tx1"/>
                </a:solidFill>
                <a:latin typeface="+mj-lt"/>
              </a:defRPr>
            </a:lvl2pPr>
            <a:lvl3pPr>
              <a:defRPr sz="3200" b="1" i="0" baseline="0">
                <a:solidFill>
                  <a:schemeClr val="tx1"/>
                </a:solidFill>
                <a:latin typeface="+mj-lt"/>
              </a:defRPr>
            </a:lvl3pPr>
            <a:lvl4pPr>
              <a:defRPr sz="3200" b="1" i="0" baseline="0">
                <a:solidFill>
                  <a:schemeClr val="tx1"/>
                </a:solidFill>
                <a:latin typeface="+mj-lt"/>
              </a:defRPr>
            </a:lvl4pPr>
            <a:lvl5pPr>
              <a:defRPr sz="3200" b="1" i="0" baseline="0">
                <a:solidFill>
                  <a:schemeClr val="tx1"/>
                </a:solidFill>
                <a:latin typeface="+mj-lt"/>
              </a:defRPr>
            </a:lvl5pPr>
          </a:lstStyle>
          <a:p>
            <a:pPr lvl="0"/>
            <a:r>
              <a:rPr lang="en-US"/>
              <a:t>Click to edit Master text styles</a:t>
            </a:r>
          </a:p>
        </p:txBody>
      </p:sp>
    </p:spTree>
    <p:extLst>
      <p:ext uri="{BB962C8B-B14F-4D97-AF65-F5344CB8AC3E}">
        <p14:creationId xmlns:p14="http://schemas.microsoft.com/office/powerpoint/2010/main" val="8348563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xmlns="" id="{7922CDA0-CF96-4758-B9A7-8C7E027C2CFC}"/>
              </a:ext>
            </a:extLst>
          </p:cNvPr>
          <p:cNvSpPr/>
          <p:nvPr userDrawn="1"/>
        </p:nvSpPr>
        <p:spPr>
          <a:xfrm>
            <a:off x="327399" y="9276775"/>
            <a:ext cx="681682" cy="681682"/>
          </a:xfrm>
          <a:prstGeom prst="ellipse">
            <a:avLst/>
          </a:prstGeom>
          <a:solidFill>
            <a:schemeClr val="bg1"/>
          </a:solidFill>
          <a:ln w="381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Picture Placeholder 30">
            <a:extLst>
              <a:ext uri="{FF2B5EF4-FFF2-40B4-BE49-F238E27FC236}">
                <a16:creationId xmlns:a16="http://schemas.microsoft.com/office/drawing/2014/main" xmlns="" id="{4EFD0CCC-18A2-436D-BC27-5DD1075CBE4A}"/>
              </a:ext>
            </a:extLst>
          </p:cNvPr>
          <p:cNvSpPr>
            <a:spLocks noGrp="1"/>
          </p:cNvSpPr>
          <p:nvPr>
            <p:ph type="pic" sz="quarter" idx="12"/>
          </p:nvPr>
        </p:nvSpPr>
        <p:spPr>
          <a:xfrm>
            <a:off x="7156174" y="-9526"/>
            <a:ext cx="11174012" cy="10296526"/>
          </a:xfrm>
          <a:custGeom>
            <a:avLst/>
            <a:gdLst>
              <a:gd name="connsiteX0" fmla="*/ 12945293 w 12973169"/>
              <a:gd name="connsiteY0" fmla="*/ 4735710 h 8993394"/>
              <a:gd name="connsiteX1" fmla="*/ 12973169 w 12973169"/>
              <a:gd name="connsiteY1" fmla="*/ 8983869 h 8993394"/>
              <a:gd name="connsiteX2" fmla="*/ 10581944 w 12973169"/>
              <a:gd name="connsiteY2" fmla="*/ 8988403 h 8993394"/>
              <a:gd name="connsiteX3" fmla="*/ 7941470 w 12973169"/>
              <a:gd name="connsiteY3" fmla="*/ 4561094 h 8993394"/>
              <a:gd name="connsiteX4" fmla="*/ 12930983 w 12973169"/>
              <a:gd name="connsiteY4" fmla="*/ 4561094 h 8993394"/>
              <a:gd name="connsiteX5" fmla="*/ 10436227 w 12973169"/>
              <a:gd name="connsiteY5" fmla="*/ 8993394 h 8993394"/>
              <a:gd name="connsiteX6" fmla="*/ 2633904 w 12973169"/>
              <a:gd name="connsiteY6" fmla="*/ 4561094 h 8993394"/>
              <a:gd name="connsiteX7" fmla="*/ 7623417 w 12973169"/>
              <a:gd name="connsiteY7" fmla="*/ 4561094 h 8993394"/>
              <a:gd name="connsiteX8" fmla="*/ 5128661 w 12973169"/>
              <a:gd name="connsiteY8" fmla="*/ 8993394 h 8993394"/>
              <a:gd name="connsiteX9" fmla="*/ 7767932 w 12973169"/>
              <a:gd name="connsiteY9" fmla="*/ 4561092 h 8993394"/>
              <a:gd name="connsiteX10" fmla="*/ 10262688 w 12973169"/>
              <a:gd name="connsiteY10" fmla="*/ 8993392 h 8993394"/>
              <a:gd name="connsiteX11" fmla="*/ 5273175 w 12973169"/>
              <a:gd name="connsiteY11" fmla="*/ 8993392 h 8993394"/>
              <a:gd name="connsiteX12" fmla="*/ 5128662 w 12973169"/>
              <a:gd name="connsiteY12" fmla="*/ 9527 h 8993394"/>
              <a:gd name="connsiteX13" fmla="*/ 7623418 w 12973169"/>
              <a:gd name="connsiteY13" fmla="*/ 4441826 h 8993394"/>
              <a:gd name="connsiteX14" fmla="*/ 2633906 w 12973169"/>
              <a:gd name="connsiteY14" fmla="*/ 4441826 h 8993394"/>
              <a:gd name="connsiteX15" fmla="*/ 5287688 w 12973169"/>
              <a:gd name="connsiteY15" fmla="*/ 9527 h 8993394"/>
              <a:gd name="connsiteX16" fmla="*/ 10277201 w 12973169"/>
              <a:gd name="connsiteY16" fmla="*/ 9527 h 8993394"/>
              <a:gd name="connsiteX17" fmla="*/ 7782445 w 12973169"/>
              <a:gd name="connsiteY17" fmla="*/ 4441826 h 8993394"/>
              <a:gd name="connsiteX18" fmla="*/ 0 w 12973169"/>
              <a:gd name="connsiteY18" fmla="*/ 9525 h 8993394"/>
              <a:gd name="connsiteX19" fmla="*/ 4989513 w 12973169"/>
              <a:gd name="connsiteY19" fmla="*/ 9525 h 8993394"/>
              <a:gd name="connsiteX20" fmla="*/ 2494757 w 12973169"/>
              <a:gd name="connsiteY20" fmla="*/ 4441824 h 8993394"/>
              <a:gd name="connsiteX21" fmla="*/ 10436228 w 12973169"/>
              <a:gd name="connsiteY21" fmla="*/ 9525 h 8993394"/>
              <a:gd name="connsiteX22" fmla="*/ 12930983 w 12973169"/>
              <a:gd name="connsiteY22" fmla="*/ 4441824 h 8993394"/>
              <a:gd name="connsiteX23" fmla="*/ 7941471 w 12973169"/>
              <a:gd name="connsiteY23" fmla="*/ 4441824 h 8993394"/>
              <a:gd name="connsiteX24" fmla="*/ 10578313 w 12973169"/>
              <a:gd name="connsiteY24" fmla="*/ 0 h 8993394"/>
              <a:gd name="connsiteX25" fmla="*/ 12930987 w 12973169"/>
              <a:gd name="connsiteY25" fmla="*/ 9503 h 8993394"/>
              <a:gd name="connsiteX26" fmla="*/ 12962745 w 12973169"/>
              <a:gd name="connsiteY26" fmla="*/ 4268605 h 8993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973169" h="8993394">
                <a:moveTo>
                  <a:pt x="12945293" y="4735710"/>
                </a:moveTo>
                <a:lnTo>
                  <a:pt x="12973169" y="8983869"/>
                </a:lnTo>
                <a:cubicBezTo>
                  <a:pt x="12192105" y="8987043"/>
                  <a:pt x="11363007" y="8985229"/>
                  <a:pt x="10581944" y="8988403"/>
                </a:cubicBezTo>
                <a:close/>
                <a:moveTo>
                  <a:pt x="7941470" y="4561094"/>
                </a:moveTo>
                <a:lnTo>
                  <a:pt x="12930983" y="4561094"/>
                </a:lnTo>
                <a:lnTo>
                  <a:pt x="10436227" y="8993394"/>
                </a:lnTo>
                <a:close/>
                <a:moveTo>
                  <a:pt x="2633904" y="4561094"/>
                </a:moveTo>
                <a:lnTo>
                  <a:pt x="7623417" y="4561094"/>
                </a:lnTo>
                <a:lnTo>
                  <a:pt x="5128661" y="8993394"/>
                </a:lnTo>
                <a:close/>
                <a:moveTo>
                  <a:pt x="7767932" y="4561092"/>
                </a:moveTo>
                <a:lnTo>
                  <a:pt x="10262688" y="8993392"/>
                </a:lnTo>
                <a:lnTo>
                  <a:pt x="5273175" y="8993392"/>
                </a:lnTo>
                <a:close/>
                <a:moveTo>
                  <a:pt x="5128662" y="9527"/>
                </a:moveTo>
                <a:lnTo>
                  <a:pt x="7623418" y="4441826"/>
                </a:lnTo>
                <a:lnTo>
                  <a:pt x="2633906" y="4441826"/>
                </a:lnTo>
                <a:close/>
                <a:moveTo>
                  <a:pt x="5287688" y="9527"/>
                </a:moveTo>
                <a:lnTo>
                  <a:pt x="10277201" y="9527"/>
                </a:lnTo>
                <a:lnTo>
                  <a:pt x="7782445" y="4441826"/>
                </a:lnTo>
                <a:close/>
                <a:moveTo>
                  <a:pt x="0" y="9525"/>
                </a:moveTo>
                <a:lnTo>
                  <a:pt x="4989513" y="9525"/>
                </a:lnTo>
                <a:lnTo>
                  <a:pt x="2494757" y="4441824"/>
                </a:lnTo>
                <a:close/>
                <a:moveTo>
                  <a:pt x="10436228" y="9525"/>
                </a:moveTo>
                <a:lnTo>
                  <a:pt x="12930983" y="4441824"/>
                </a:lnTo>
                <a:lnTo>
                  <a:pt x="7941471" y="4441824"/>
                </a:lnTo>
                <a:close/>
                <a:moveTo>
                  <a:pt x="10578313" y="0"/>
                </a:moveTo>
                <a:cubicBezTo>
                  <a:pt x="11359377" y="3167"/>
                  <a:pt x="12149923" y="6336"/>
                  <a:pt x="12930987" y="9503"/>
                </a:cubicBezTo>
                <a:lnTo>
                  <a:pt x="12962745" y="4268605"/>
                </a:lnTo>
                <a:close/>
              </a:path>
            </a:pathLst>
          </a:custGeom>
          <a:pattFill prst="pct5">
            <a:fgClr>
              <a:schemeClr val="accent1"/>
            </a:fgClr>
            <a:bgClr>
              <a:schemeClr val="bg1"/>
            </a:bgClr>
          </a:pattFill>
        </p:spPr>
        <p:txBody>
          <a:bodyPr wrap="square">
            <a:noAutofit/>
          </a:bodyPr>
          <a:lstStyle>
            <a:lvl1pPr>
              <a:defRPr sz="2100"/>
            </a:lvl1pPr>
          </a:lstStyle>
          <a:p>
            <a:r>
              <a:rPr lang="en-US"/>
              <a:t>Click icon to add picture</a:t>
            </a:r>
          </a:p>
        </p:txBody>
      </p:sp>
      <p:sp>
        <p:nvSpPr>
          <p:cNvPr id="33" name="Slide Number Placeholder 5">
            <a:extLst>
              <a:ext uri="{FF2B5EF4-FFF2-40B4-BE49-F238E27FC236}">
                <a16:creationId xmlns:a16="http://schemas.microsoft.com/office/drawing/2014/main" xmlns="" id="{03D4809D-4807-4B9B-B882-90DA004A1C72}"/>
              </a:ext>
            </a:extLst>
          </p:cNvPr>
          <p:cNvSpPr>
            <a:spLocks noGrp="1"/>
          </p:cNvSpPr>
          <p:nvPr>
            <p:ph type="sldNum" sz="quarter" idx="4"/>
          </p:nvPr>
        </p:nvSpPr>
        <p:spPr>
          <a:xfrm>
            <a:off x="327400" y="9279206"/>
            <a:ext cx="681681" cy="679251"/>
          </a:xfrm>
          <a:prstGeom prst="rect">
            <a:avLst/>
          </a:prstGeom>
        </p:spPr>
        <p:txBody>
          <a:bodyPr vert="horz" lIns="91440" tIns="45720" rIns="91440" bIns="45720" rtlCol="0" anchor="ctr"/>
          <a:lstStyle>
            <a:lvl1pPr algn="ctr">
              <a:defRPr sz="1600">
                <a:solidFill>
                  <a:schemeClr val="tx1">
                    <a:lumMod val="65000"/>
                    <a:lumOff val="35000"/>
                  </a:schemeClr>
                </a:solidFill>
                <a:latin typeface="Arial" panose="020B0604020202020204" pitchFamily="34" charset="0"/>
                <a:ea typeface="Arial" panose="020B0604020202020204" pitchFamily="34" charset="0"/>
                <a:cs typeface="Arial" panose="020B0604020202020204" pitchFamily="34" charset="0"/>
              </a:defRPr>
            </a:lvl1pPr>
          </a:lstStyle>
          <a:p>
            <a:fld id="{BC64674B-0CCF-4531-A68C-815F17BC8CC8}" type="slidenum">
              <a:rPr lang="en-US" smtClean="0"/>
              <a:pPr/>
              <a:t>‹#›</a:t>
            </a:fld>
            <a:endParaRPr lang="en-US" dirty="0"/>
          </a:p>
        </p:txBody>
      </p:sp>
      <p:sp>
        <p:nvSpPr>
          <p:cNvPr id="5" name="Text Placeholder 2">
            <a:extLst>
              <a:ext uri="{FF2B5EF4-FFF2-40B4-BE49-F238E27FC236}">
                <a16:creationId xmlns:a16="http://schemas.microsoft.com/office/drawing/2014/main" xmlns="" id="{A263D9BB-7E8C-C54A-AB71-E7E885653236}"/>
              </a:ext>
            </a:extLst>
          </p:cNvPr>
          <p:cNvSpPr>
            <a:spLocks noGrp="1"/>
          </p:cNvSpPr>
          <p:nvPr>
            <p:ph type="body" sz="quarter" idx="11"/>
          </p:nvPr>
        </p:nvSpPr>
        <p:spPr>
          <a:xfrm>
            <a:off x="1472027" y="3436575"/>
            <a:ext cx="6342183" cy="490866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4">
            <a:extLst>
              <a:ext uri="{FF2B5EF4-FFF2-40B4-BE49-F238E27FC236}">
                <a16:creationId xmlns:a16="http://schemas.microsoft.com/office/drawing/2014/main" xmlns="" id="{A931EF21-1BCF-D544-B68C-463C1EE45F3F}"/>
              </a:ext>
            </a:extLst>
          </p:cNvPr>
          <p:cNvSpPr>
            <a:spLocks noGrp="1"/>
          </p:cNvSpPr>
          <p:nvPr>
            <p:ph type="body" sz="quarter" idx="13"/>
          </p:nvPr>
        </p:nvSpPr>
        <p:spPr>
          <a:xfrm>
            <a:off x="1472027" y="2785004"/>
            <a:ext cx="6342183" cy="651571"/>
          </a:xfrm>
        </p:spPr>
        <p:txBody>
          <a:bodyPr>
            <a:noAutofit/>
          </a:bodyPr>
          <a:lstStyle>
            <a:lvl1pPr marL="0" indent="0">
              <a:lnSpc>
                <a:spcPct val="110000"/>
              </a:lnSpc>
              <a:buFontTx/>
              <a:buNone/>
              <a:defRPr sz="3200" b="1" i="0" baseline="0">
                <a:solidFill>
                  <a:schemeClr val="tx1"/>
                </a:solidFill>
                <a:latin typeface="+mj-lt"/>
              </a:defRPr>
            </a:lvl1pPr>
            <a:lvl2pPr>
              <a:defRPr sz="3200" b="1" i="0" baseline="0">
                <a:solidFill>
                  <a:schemeClr val="tx1"/>
                </a:solidFill>
                <a:latin typeface="+mj-lt"/>
              </a:defRPr>
            </a:lvl2pPr>
            <a:lvl3pPr>
              <a:defRPr sz="3200" b="1" i="0" baseline="0">
                <a:solidFill>
                  <a:schemeClr val="tx1"/>
                </a:solidFill>
                <a:latin typeface="+mj-lt"/>
              </a:defRPr>
            </a:lvl3pPr>
            <a:lvl4pPr>
              <a:defRPr sz="3200" b="1" i="0" baseline="0">
                <a:solidFill>
                  <a:schemeClr val="tx1"/>
                </a:solidFill>
                <a:latin typeface="+mj-lt"/>
              </a:defRPr>
            </a:lvl4pPr>
            <a:lvl5pPr>
              <a:defRPr sz="3200" b="1" i="0" baseline="0">
                <a:solidFill>
                  <a:schemeClr val="tx1"/>
                </a:solidFill>
                <a:latin typeface="+mj-lt"/>
              </a:defRPr>
            </a:lvl5pPr>
          </a:lstStyle>
          <a:p>
            <a:pPr lvl="0"/>
            <a:r>
              <a:rPr lang="en-US"/>
              <a:t>Click to edit Master text styles</a:t>
            </a:r>
          </a:p>
        </p:txBody>
      </p:sp>
    </p:spTree>
    <p:extLst>
      <p:ext uri="{BB962C8B-B14F-4D97-AF65-F5344CB8AC3E}">
        <p14:creationId xmlns:p14="http://schemas.microsoft.com/office/powerpoint/2010/main" val="22246040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16" name="Picture Placeholder 14">
            <a:extLst>
              <a:ext uri="{FF2B5EF4-FFF2-40B4-BE49-F238E27FC236}">
                <a16:creationId xmlns:a16="http://schemas.microsoft.com/office/drawing/2014/main" xmlns="" id="{DA798601-D846-4D35-8EC1-279D4FC3EDA7}"/>
              </a:ext>
            </a:extLst>
          </p:cNvPr>
          <p:cNvSpPr>
            <a:spLocks noGrp="1"/>
          </p:cNvSpPr>
          <p:nvPr>
            <p:ph type="pic" sz="quarter" idx="10"/>
          </p:nvPr>
        </p:nvSpPr>
        <p:spPr>
          <a:xfrm>
            <a:off x="11429999" y="0"/>
            <a:ext cx="6858000" cy="10287000"/>
          </a:xfrm>
          <a:pattFill prst="pct5">
            <a:fgClr>
              <a:schemeClr val="accent1"/>
            </a:fgClr>
            <a:bgClr>
              <a:schemeClr val="bg1"/>
            </a:bgClr>
          </a:pattFill>
        </p:spPr>
        <p:txBody>
          <a:bodyPr>
            <a:normAutofit/>
          </a:bodyPr>
          <a:lstStyle>
            <a:lvl1pPr>
              <a:defRPr sz="2100"/>
            </a:lvl1pPr>
          </a:lstStyle>
          <a:p>
            <a:r>
              <a:rPr lang="en-US"/>
              <a:t>Click icon to add picture</a:t>
            </a:r>
          </a:p>
        </p:txBody>
      </p:sp>
      <p:sp>
        <p:nvSpPr>
          <p:cNvPr id="13" name="Rectangle 12">
            <a:extLst>
              <a:ext uri="{FF2B5EF4-FFF2-40B4-BE49-F238E27FC236}">
                <a16:creationId xmlns:a16="http://schemas.microsoft.com/office/drawing/2014/main" xmlns="" id="{3EA6A776-F38E-4345-80FC-C766BA947581}"/>
              </a:ext>
            </a:extLst>
          </p:cNvPr>
          <p:cNvSpPr/>
          <p:nvPr userDrawn="1"/>
        </p:nvSpPr>
        <p:spPr>
          <a:xfrm>
            <a:off x="0" y="0"/>
            <a:ext cx="1849120" cy="10287000"/>
          </a:xfrm>
          <a:prstGeom prst="rect">
            <a:avLst/>
          </a:prstGeom>
          <a:gradFill flip="none" rotWithShape="1">
            <a:gsLst>
              <a:gs pos="0">
                <a:srgbClr val="1C1B3D"/>
              </a:gs>
              <a:gs pos="85000">
                <a:srgbClr val="4F408E"/>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xmlns="" id="{E1F0726B-A436-4C8C-96F9-675F736C6790}"/>
              </a:ext>
            </a:extLst>
          </p:cNvPr>
          <p:cNvSpPr/>
          <p:nvPr userDrawn="1"/>
        </p:nvSpPr>
        <p:spPr>
          <a:xfrm>
            <a:off x="487680" y="8898799"/>
            <a:ext cx="873760" cy="873760"/>
          </a:xfrm>
          <a:prstGeom prst="ellipse">
            <a:avLst/>
          </a:prstGeom>
          <a:gradFill flip="none" rotWithShape="1">
            <a:gsLst>
              <a:gs pos="0">
                <a:schemeClr val="accent1">
                  <a:lumMod val="5000"/>
                  <a:lumOff val="95000"/>
                </a:schemeClr>
              </a:gs>
              <a:gs pos="100000">
                <a:schemeClr val="bg1">
                  <a:lumMod val="95000"/>
                </a:schemeClr>
              </a:gs>
            </a:gsLst>
            <a:lin ang="5400000" scaled="1"/>
            <a:tileRect/>
          </a:gradFill>
          <a:ln>
            <a:noFill/>
          </a:ln>
          <a:effectLst>
            <a:outerShdw blurRad="279400" sx="102000" sy="102000" algn="ctr"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lide Number Placeholder 5">
            <a:extLst>
              <a:ext uri="{FF2B5EF4-FFF2-40B4-BE49-F238E27FC236}">
                <a16:creationId xmlns:a16="http://schemas.microsoft.com/office/drawing/2014/main" xmlns="" id="{7D3A3E1C-4976-4748-A78F-EE772FF64315}"/>
              </a:ext>
            </a:extLst>
          </p:cNvPr>
          <p:cNvSpPr>
            <a:spLocks noGrp="1"/>
          </p:cNvSpPr>
          <p:nvPr>
            <p:ph type="sldNum" sz="quarter" idx="4"/>
          </p:nvPr>
        </p:nvSpPr>
        <p:spPr>
          <a:xfrm>
            <a:off x="487680" y="8965474"/>
            <a:ext cx="873760" cy="714830"/>
          </a:xfrm>
          <a:prstGeom prst="rect">
            <a:avLst/>
          </a:prstGeom>
        </p:spPr>
        <p:txBody>
          <a:bodyPr vert="horz" lIns="91440" tIns="45720" rIns="91440" bIns="45720" rtlCol="0" anchor="ctr"/>
          <a:lstStyle>
            <a:lvl1pPr algn="ctr">
              <a:defRPr sz="1800">
                <a:solidFill>
                  <a:schemeClr val="tx1">
                    <a:lumMod val="75000"/>
                    <a:lumOff val="2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dirty="0"/>
              <a:t>&lt;#&gt;</a:t>
            </a:r>
          </a:p>
        </p:txBody>
      </p:sp>
      <p:pic>
        <p:nvPicPr>
          <p:cNvPr id="7" name="Picture 6">
            <a:extLst>
              <a:ext uri="{FF2B5EF4-FFF2-40B4-BE49-F238E27FC236}">
                <a16:creationId xmlns:a16="http://schemas.microsoft.com/office/drawing/2014/main" xmlns="" id="{F371695F-025D-CB45-BC88-96C89CE1795A}"/>
              </a:ext>
            </a:extLst>
          </p:cNvPr>
          <p:cNvPicPr>
            <a:picLocks noChangeAspect="1"/>
          </p:cNvPicPr>
          <p:nvPr userDrawn="1"/>
        </p:nvPicPr>
        <p:blipFill>
          <a:blip r:embed="rId2"/>
          <a:stretch>
            <a:fillRect/>
          </a:stretch>
        </p:blipFill>
        <p:spPr>
          <a:xfrm>
            <a:off x="389818" y="498844"/>
            <a:ext cx="1089732" cy="782936"/>
          </a:xfrm>
          <a:prstGeom prst="rect">
            <a:avLst/>
          </a:prstGeom>
        </p:spPr>
      </p:pic>
      <p:sp>
        <p:nvSpPr>
          <p:cNvPr id="8" name="Text Placeholder 2">
            <a:extLst>
              <a:ext uri="{FF2B5EF4-FFF2-40B4-BE49-F238E27FC236}">
                <a16:creationId xmlns:a16="http://schemas.microsoft.com/office/drawing/2014/main" xmlns="" id="{AC58AFF7-0E7D-9E4A-8E06-2B729E20DDDD}"/>
              </a:ext>
            </a:extLst>
          </p:cNvPr>
          <p:cNvSpPr>
            <a:spLocks noGrp="1"/>
          </p:cNvSpPr>
          <p:nvPr>
            <p:ph type="body" sz="quarter" idx="11"/>
          </p:nvPr>
        </p:nvSpPr>
        <p:spPr>
          <a:xfrm>
            <a:off x="3097627" y="3436575"/>
            <a:ext cx="7024273" cy="490866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4">
            <a:extLst>
              <a:ext uri="{FF2B5EF4-FFF2-40B4-BE49-F238E27FC236}">
                <a16:creationId xmlns:a16="http://schemas.microsoft.com/office/drawing/2014/main" xmlns="" id="{5E2A7075-BA1D-4248-A18F-24E1F868096C}"/>
              </a:ext>
            </a:extLst>
          </p:cNvPr>
          <p:cNvSpPr>
            <a:spLocks noGrp="1"/>
          </p:cNvSpPr>
          <p:nvPr>
            <p:ph type="body" sz="quarter" idx="12"/>
          </p:nvPr>
        </p:nvSpPr>
        <p:spPr>
          <a:xfrm>
            <a:off x="3097627" y="2785004"/>
            <a:ext cx="7024273" cy="914400"/>
          </a:xfrm>
        </p:spPr>
        <p:txBody>
          <a:bodyPr>
            <a:noAutofit/>
          </a:bodyPr>
          <a:lstStyle>
            <a:lvl1pPr marL="0" indent="0">
              <a:lnSpc>
                <a:spcPct val="110000"/>
              </a:lnSpc>
              <a:buFontTx/>
              <a:buNone/>
              <a:defRPr sz="3200" b="1" i="0" baseline="0">
                <a:solidFill>
                  <a:schemeClr val="tx1"/>
                </a:solidFill>
                <a:latin typeface="+mj-lt"/>
              </a:defRPr>
            </a:lvl1pPr>
            <a:lvl2pPr>
              <a:defRPr sz="3200" b="1" i="0" baseline="0">
                <a:solidFill>
                  <a:schemeClr val="tx1"/>
                </a:solidFill>
                <a:latin typeface="+mj-lt"/>
              </a:defRPr>
            </a:lvl2pPr>
            <a:lvl3pPr>
              <a:defRPr sz="3200" b="1" i="0" baseline="0">
                <a:solidFill>
                  <a:schemeClr val="tx1"/>
                </a:solidFill>
                <a:latin typeface="+mj-lt"/>
              </a:defRPr>
            </a:lvl3pPr>
            <a:lvl4pPr>
              <a:defRPr sz="3200" b="1" i="0" baseline="0">
                <a:solidFill>
                  <a:schemeClr val="tx1"/>
                </a:solidFill>
                <a:latin typeface="+mj-lt"/>
              </a:defRPr>
            </a:lvl4pPr>
            <a:lvl5pPr>
              <a:defRPr sz="3200" b="1" i="0" baseline="0">
                <a:solidFill>
                  <a:schemeClr val="tx1"/>
                </a:solidFill>
                <a:latin typeface="+mj-lt"/>
              </a:defRPr>
            </a:lvl5pPr>
          </a:lstStyle>
          <a:p>
            <a:pPr lvl="0"/>
            <a:r>
              <a:rPr lang="en-US"/>
              <a:t>Click to edit Master text styles</a:t>
            </a:r>
          </a:p>
        </p:txBody>
      </p:sp>
    </p:spTree>
    <p:extLst>
      <p:ext uri="{BB962C8B-B14F-4D97-AF65-F5344CB8AC3E}">
        <p14:creationId xmlns:p14="http://schemas.microsoft.com/office/powerpoint/2010/main" val="3805292080"/>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7300" y="547688"/>
            <a:ext cx="15773401" cy="198834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57300" y="2738438"/>
            <a:ext cx="15773401" cy="6527007"/>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257300" y="9534526"/>
            <a:ext cx="41148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6057901" y="9534526"/>
            <a:ext cx="6172201"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2915901" y="9534526"/>
            <a:ext cx="41148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fld id="{BC64674B-0CCF-4531-A68C-815F17BC8CC8}" type="slidenum">
              <a:rPr lang="en-US" smtClean="0"/>
              <a:t>‹#›</a:t>
            </a:fld>
            <a:endParaRPr lang="en-US"/>
          </a:p>
        </p:txBody>
      </p:sp>
    </p:spTree>
    <p:extLst>
      <p:ext uri="{BB962C8B-B14F-4D97-AF65-F5344CB8AC3E}">
        <p14:creationId xmlns:p14="http://schemas.microsoft.com/office/powerpoint/2010/main" val="2483139673"/>
      </p:ext>
    </p:extLst>
  </p:cSld>
  <p:clrMap bg1="lt1" tx1="dk1" bg2="lt2" tx2="dk2" accent1="accent1" accent2="accent2" accent3="accent3" accent4="accent4" accent5="accent5" accent6="accent6" hlink="hlink" folHlink="folHlink"/>
  <p:sldLayoutIdLst>
    <p:sldLayoutId id="2147483732" r:id="rId1"/>
    <p:sldLayoutId id="2147483746" r:id="rId2"/>
    <p:sldLayoutId id="2147483747" r:id="rId3"/>
    <p:sldLayoutId id="2147483734" r:id="rId4"/>
    <p:sldLayoutId id="2147483771" r:id="rId5"/>
    <p:sldLayoutId id="2147483772" r:id="rId6"/>
    <p:sldLayoutId id="2147483735" r:id="rId7"/>
    <p:sldLayoutId id="2147483737" r:id="rId8"/>
    <p:sldLayoutId id="2147483738" r:id="rId9"/>
    <p:sldLayoutId id="2147483739" r:id="rId10"/>
    <p:sldLayoutId id="2147483740" r:id="rId11"/>
    <p:sldLayoutId id="2147483743" r:id="rId12"/>
    <p:sldLayoutId id="2147483744" r:id="rId13"/>
    <p:sldLayoutId id="2147483745" r:id="rId14"/>
    <p:sldLayoutId id="2147483748" r:id="rId15"/>
    <p:sldLayoutId id="2147483750" r:id="rId16"/>
    <p:sldLayoutId id="2147483751" r:id="rId17"/>
    <p:sldLayoutId id="2147483752" r:id="rId18"/>
    <p:sldLayoutId id="2147483753" r:id="rId19"/>
    <p:sldLayoutId id="2147483754" r:id="rId20"/>
    <p:sldLayoutId id="2147483755" r:id="rId21"/>
    <p:sldLayoutId id="2147483756" r:id="rId22"/>
    <p:sldLayoutId id="2147483757" r:id="rId23"/>
    <p:sldLayoutId id="2147483758" r:id="rId24"/>
    <p:sldLayoutId id="2147483759" r:id="rId25"/>
    <p:sldLayoutId id="2147483760" r:id="rId26"/>
    <p:sldLayoutId id="2147483762" r:id="rId27"/>
    <p:sldLayoutId id="2147483761" r:id="rId28"/>
    <p:sldLayoutId id="2147483763" r:id="rId29"/>
    <p:sldLayoutId id="2147483766" r:id="rId30"/>
    <p:sldLayoutId id="2147483767" r:id="rId31"/>
    <p:sldLayoutId id="2147483768" r:id="rId32"/>
    <p:sldLayoutId id="2147483769" r:id="rId33"/>
    <p:sldLayoutId id="2147483770" r:id="rId34"/>
  </p:sldLayoutIdLst>
  <p:hf hdr="0" ftr="0" dt="0"/>
  <p:txStyles>
    <p:titleStyle>
      <a:lvl1pPr algn="l" defTabSz="1371617" rtl="0" eaLnBrk="1" latinLnBrk="0" hangingPunct="1">
        <a:lnSpc>
          <a:spcPct val="90000"/>
        </a:lnSpc>
        <a:spcBef>
          <a:spcPct val="0"/>
        </a:spcBef>
        <a:buNone/>
        <a:defRPr sz="3200" b="1" i="0" kern="1200" baseline="0">
          <a:solidFill>
            <a:schemeClr val="tx1"/>
          </a:solidFill>
          <a:latin typeface="+mj-lt"/>
          <a:ea typeface="+mj-ea"/>
          <a:cs typeface="+mj-cs"/>
        </a:defRPr>
      </a:lvl1pPr>
    </p:titleStyle>
    <p:bodyStyle>
      <a:lvl1pPr marL="342905" indent="-342905" algn="l" defTabSz="1371617" rtl="0" eaLnBrk="1" latinLnBrk="0" hangingPunct="1">
        <a:lnSpc>
          <a:spcPct val="150000"/>
        </a:lnSpc>
        <a:spcBef>
          <a:spcPts val="1500"/>
        </a:spcBef>
        <a:buFont typeface="Arial" panose="020B0604020202020204" pitchFamily="34" charset="0"/>
        <a:buChar char="•"/>
        <a:defRPr sz="2000" kern="1200" baseline="0">
          <a:solidFill>
            <a:schemeClr val="bg1">
              <a:lumMod val="50000"/>
            </a:schemeClr>
          </a:solidFill>
          <a:latin typeface="+mn-lt"/>
          <a:ea typeface="+mn-ea"/>
          <a:cs typeface="+mn-cs"/>
        </a:defRPr>
      </a:lvl1pPr>
      <a:lvl2pPr marL="1028713" indent="-342905" algn="l" defTabSz="1371617" rtl="0" eaLnBrk="1" latinLnBrk="0" hangingPunct="1">
        <a:lnSpc>
          <a:spcPct val="150000"/>
        </a:lnSpc>
        <a:spcBef>
          <a:spcPts val="750"/>
        </a:spcBef>
        <a:buFont typeface="Arial" panose="020B0604020202020204" pitchFamily="34" charset="0"/>
        <a:buChar char="•"/>
        <a:defRPr sz="2000" kern="1200" baseline="0">
          <a:solidFill>
            <a:schemeClr val="bg1">
              <a:lumMod val="50000"/>
            </a:schemeClr>
          </a:solidFill>
          <a:latin typeface="+mn-lt"/>
          <a:ea typeface="+mn-ea"/>
          <a:cs typeface="+mn-cs"/>
        </a:defRPr>
      </a:lvl2pPr>
      <a:lvl3pPr marL="1714521" indent="-342905" algn="l" defTabSz="1371617" rtl="0" eaLnBrk="1" latinLnBrk="0" hangingPunct="1">
        <a:lnSpc>
          <a:spcPct val="150000"/>
        </a:lnSpc>
        <a:spcBef>
          <a:spcPts val="750"/>
        </a:spcBef>
        <a:buFont typeface="Arial" panose="020B0604020202020204" pitchFamily="34" charset="0"/>
        <a:buChar char="•"/>
        <a:defRPr sz="2000" kern="1200" baseline="0">
          <a:solidFill>
            <a:schemeClr val="bg1">
              <a:lumMod val="50000"/>
            </a:schemeClr>
          </a:solidFill>
          <a:latin typeface="+mn-lt"/>
          <a:ea typeface="+mn-ea"/>
          <a:cs typeface="+mn-cs"/>
        </a:defRPr>
      </a:lvl3pPr>
      <a:lvl4pPr marL="2400330" indent="-342905" algn="l" defTabSz="1371617" rtl="0" eaLnBrk="1" latinLnBrk="0" hangingPunct="1">
        <a:lnSpc>
          <a:spcPct val="150000"/>
        </a:lnSpc>
        <a:spcBef>
          <a:spcPts val="750"/>
        </a:spcBef>
        <a:buFont typeface="Arial" panose="020B0604020202020204" pitchFamily="34" charset="0"/>
        <a:buChar char="•"/>
        <a:defRPr sz="2000" kern="1200" baseline="0">
          <a:solidFill>
            <a:schemeClr val="bg1">
              <a:lumMod val="50000"/>
            </a:schemeClr>
          </a:solidFill>
          <a:latin typeface="+mn-lt"/>
          <a:ea typeface="+mn-ea"/>
          <a:cs typeface="+mn-cs"/>
        </a:defRPr>
      </a:lvl4pPr>
      <a:lvl5pPr marL="3086139" indent="-342905" algn="l" defTabSz="1371617" rtl="0" eaLnBrk="1" latinLnBrk="0" hangingPunct="1">
        <a:lnSpc>
          <a:spcPct val="150000"/>
        </a:lnSpc>
        <a:spcBef>
          <a:spcPts val="750"/>
        </a:spcBef>
        <a:buFont typeface="Arial" panose="020B0604020202020204" pitchFamily="34" charset="0"/>
        <a:buChar char="•"/>
        <a:defRPr sz="2000" kern="1200" baseline="0">
          <a:solidFill>
            <a:schemeClr val="bg1">
              <a:lumMod val="50000"/>
            </a:schemeClr>
          </a:solidFill>
          <a:latin typeface="+mn-lt"/>
          <a:ea typeface="+mn-ea"/>
          <a:cs typeface="+mn-cs"/>
        </a:defRPr>
      </a:lvl5pPr>
      <a:lvl6pPr marL="3771947" indent="-342905" algn="l" defTabSz="13716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56" indent="-342905" algn="l" defTabSz="13716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64" indent="-342905" algn="l" defTabSz="13716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73" indent="-342905" algn="l" defTabSz="13716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17" rtl="0" eaLnBrk="1" latinLnBrk="0" hangingPunct="1">
        <a:defRPr sz="2700" kern="1200">
          <a:solidFill>
            <a:schemeClr val="tx1"/>
          </a:solidFill>
          <a:latin typeface="+mn-lt"/>
          <a:ea typeface="+mn-ea"/>
          <a:cs typeface="+mn-cs"/>
        </a:defRPr>
      </a:lvl1pPr>
      <a:lvl2pPr marL="685808" algn="l" defTabSz="1371617" rtl="0" eaLnBrk="1" latinLnBrk="0" hangingPunct="1">
        <a:defRPr sz="2700" kern="1200">
          <a:solidFill>
            <a:schemeClr val="tx1"/>
          </a:solidFill>
          <a:latin typeface="+mn-lt"/>
          <a:ea typeface="+mn-ea"/>
          <a:cs typeface="+mn-cs"/>
        </a:defRPr>
      </a:lvl2pPr>
      <a:lvl3pPr marL="1371617" algn="l" defTabSz="1371617" rtl="0" eaLnBrk="1" latinLnBrk="0" hangingPunct="1">
        <a:defRPr sz="2700" kern="1200">
          <a:solidFill>
            <a:schemeClr val="tx1"/>
          </a:solidFill>
          <a:latin typeface="+mn-lt"/>
          <a:ea typeface="+mn-ea"/>
          <a:cs typeface="+mn-cs"/>
        </a:defRPr>
      </a:lvl3pPr>
      <a:lvl4pPr marL="2057426" algn="l" defTabSz="1371617" rtl="0" eaLnBrk="1" latinLnBrk="0" hangingPunct="1">
        <a:defRPr sz="2700" kern="1200">
          <a:solidFill>
            <a:schemeClr val="tx1"/>
          </a:solidFill>
          <a:latin typeface="+mn-lt"/>
          <a:ea typeface="+mn-ea"/>
          <a:cs typeface="+mn-cs"/>
        </a:defRPr>
      </a:lvl4pPr>
      <a:lvl5pPr marL="2743234" algn="l" defTabSz="1371617" rtl="0" eaLnBrk="1" latinLnBrk="0" hangingPunct="1">
        <a:defRPr sz="2700" kern="1200">
          <a:solidFill>
            <a:schemeClr val="tx1"/>
          </a:solidFill>
          <a:latin typeface="+mn-lt"/>
          <a:ea typeface="+mn-ea"/>
          <a:cs typeface="+mn-cs"/>
        </a:defRPr>
      </a:lvl5pPr>
      <a:lvl6pPr marL="3429043" algn="l" defTabSz="1371617" rtl="0" eaLnBrk="1" latinLnBrk="0" hangingPunct="1">
        <a:defRPr sz="2700" kern="1200">
          <a:solidFill>
            <a:schemeClr val="tx1"/>
          </a:solidFill>
          <a:latin typeface="+mn-lt"/>
          <a:ea typeface="+mn-ea"/>
          <a:cs typeface="+mn-cs"/>
        </a:defRPr>
      </a:lvl6pPr>
      <a:lvl7pPr marL="4114851" algn="l" defTabSz="1371617" rtl="0" eaLnBrk="1" latinLnBrk="0" hangingPunct="1">
        <a:defRPr sz="2700" kern="1200">
          <a:solidFill>
            <a:schemeClr val="tx1"/>
          </a:solidFill>
          <a:latin typeface="+mn-lt"/>
          <a:ea typeface="+mn-ea"/>
          <a:cs typeface="+mn-cs"/>
        </a:defRPr>
      </a:lvl7pPr>
      <a:lvl8pPr marL="4800660" algn="l" defTabSz="1371617" rtl="0" eaLnBrk="1" latinLnBrk="0" hangingPunct="1">
        <a:defRPr sz="2700" kern="1200">
          <a:solidFill>
            <a:schemeClr val="tx1"/>
          </a:solidFill>
          <a:latin typeface="+mn-lt"/>
          <a:ea typeface="+mn-ea"/>
          <a:cs typeface="+mn-cs"/>
        </a:defRPr>
      </a:lvl8pPr>
      <a:lvl9pPr marL="5486469" algn="l" defTabSz="1371617"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5.xml"/><Relationship Id="rId5" Type="http://schemas.openxmlformats.org/officeDocument/2006/relationships/image" Target="../media/image10.png"/><Relationship Id="rId4" Type="http://schemas.openxmlformats.org/officeDocument/2006/relationships/image" Target="../media/image9.sv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image" Target="../media/image13.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0.png"/><Relationship Id="rId2" Type="http://schemas.openxmlformats.org/officeDocument/2006/relationships/image" Target="../media/image14.png"/><Relationship Id="rId1" Type="http://schemas.openxmlformats.org/officeDocument/2006/relationships/slideLayout" Target="../slideLayouts/slideLayout5.xml"/><Relationship Id="rId6" Type="http://schemas.openxmlformats.org/officeDocument/2006/relationships/image" Target="../media/image16.png"/><Relationship Id="rId5" Type="http://schemas.openxmlformats.org/officeDocument/2006/relationships/image" Target="../media/image9.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png"/><Relationship Id="rId1" Type="http://schemas.openxmlformats.org/officeDocument/2006/relationships/slideLayout" Target="../slideLayouts/slideLayout5.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5.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 Id="rId9" Type="http://schemas.openxmlformats.org/officeDocument/2006/relationships/image" Target="../media/image24.png"/></Relationships>
</file>

<file path=ppt/slides/_rels/slide18.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5.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 Id="rId9" Type="http://schemas.openxmlformats.org/officeDocument/2006/relationships/image" Target="../media/image2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29.png"/><Relationship Id="rId7"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21.png"/><Relationship Id="rId11" Type="http://schemas.openxmlformats.org/officeDocument/2006/relationships/image" Target="../media/image24.png"/><Relationship Id="rId5" Type="http://schemas.openxmlformats.org/officeDocument/2006/relationships/image" Target="../media/image23.png"/><Relationship Id="rId10" Type="http://schemas.openxmlformats.org/officeDocument/2006/relationships/image" Target="../media/image19.png"/><Relationship Id="rId4" Type="http://schemas.openxmlformats.org/officeDocument/2006/relationships/image" Target="../media/image20.png"/><Relationship Id="rId9" Type="http://schemas.openxmlformats.org/officeDocument/2006/relationships/image" Target="../media/image18.png"/></Relationships>
</file>

<file path=ppt/slides/_rels/slide2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30.png"/><Relationship Id="rId7"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21.png"/><Relationship Id="rId11" Type="http://schemas.openxmlformats.org/officeDocument/2006/relationships/image" Target="../media/image24.png"/><Relationship Id="rId5" Type="http://schemas.openxmlformats.org/officeDocument/2006/relationships/image" Target="../media/image23.png"/><Relationship Id="rId10" Type="http://schemas.openxmlformats.org/officeDocument/2006/relationships/image" Target="../media/image19.png"/><Relationship Id="rId4" Type="http://schemas.openxmlformats.org/officeDocument/2006/relationships/image" Target="../media/image20.png"/><Relationship Id="rId9" Type="http://schemas.openxmlformats.org/officeDocument/2006/relationships/image" Target="../media/image18.png"/></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Layout" Target="../slideLayouts/slideLayout5.xml"/><Relationship Id="rId5" Type="http://schemas.openxmlformats.org/officeDocument/2006/relationships/image" Target="../media/image16.png"/><Relationship Id="rId4" Type="http://schemas.openxmlformats.org/officeDocument/2006/relationships/image" Target="../media/image14.png"/></Relationships>
</file>

<file path=ppt/slides/_rels/slide3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4.png"/><Relationship Id="rId1" Type="http://schemas.openxmlformats.org/officeDocument/2006/relationships/slideLayout" Target="../slideLayouts/slideLayout5.xml"/><Relationship Id="rId4" Type="http://schemas.openxmlformats.org/officeDocument/2006/relationships/image" Target="../media/image15.png"/></Relationships>
</file>

<file path=ppt/slides/_rels/slide3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5.png"/><Relationship Id="rId1" Type="http://schemas.openxmlformats.org/officeDocument/2006/relationships/slideLayout" Target="../slideLayouts/slideLayout5.xml"/><Relationship Id="rId4" Type="http://schemas.openxmlformats.org/officeDocument/2006/relationships/image" Target="../media/image36.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5.xml"/><Relationship Id="rId4" Type="http://schemas.openxmlformats.org/officeDocument/2006/relationships/image" Target="../media/image39.png"/></Relationships>
</file>

<file path=ppt/slides/_rels/slide4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5.xml"/><Relationship Id="rId4" Type="http://schemas.openxmlformats.org/officeDocument/2006/relationships/image" Target="../media/image43.png"/></Relationships>
</file>

<file path=ppt/slides/_rels/slide4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20.png"/><Relationship Id="rId7" Type="http://schemas.openxmlformats.org/officeDocument/2006/relationships/image" Target="../media/image17.png"/><Relationship Id="rId2" Type="http://schemas.openxmlformats.org/officeDocument/2006/relationships/image" Target="../media/image29.png"/><Relationship Id="rId1" Type="http://schemas.openxmlformats.org/officeDocument/2006/relationships/slideLayout" Target="../slideLayouts/slideLayout5.xml"/><Relationship Id="rId6" Type="http://schemas.openxmlformats.org/officeDocument/2006/relationships/image" Target="../media/image22.png"/><Relationship Id="rId5" Type="http://schemas.openxmlformats.org/officeDocument/2006/relationships/image" Target="../media/image21.png"/><Relationship Id="rId10" Type="http://schemas.openxmlformats.org/officeDocument/2006/relationships/image" Target="../media/image24.png"/><Relationship Id="rId4" Type="http://schemas.openxmlformats.org/officeDocument/2006/relationships/image" Target="../media/image23.png"/><Relationship Id="rId9" Type="http://schemas.openxmlformats.org/officeDocument/2006/relationships/image" Target="../media/image19.png"/></Relationships>
</file>

<file path=ppt/slides/_rels/slide4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20.png"/><Relationship Id="rId7" Type="http://schemas.openxmlformats.org/officeDocument/2006/relationships/image" Target="../media/image17.png"/><Relationship Id="rId2" Type="http://schemas.openxmlformats.org/officeDocument/2006/relationships/image" Target="../media/image30.png"/><Relationship Id="rId1" Type="http://schemas.openxmlformats.org/officeDocument/2006/relationships/slideLayout" Target="../slideLayouts/slideLayout5.xml"/><Relationship Id="rId6" Type="http://schemas.openxmlformats.org/officeDocument/2006/relationships/image" Target="../media/image22.png"/><Relationship Id="rId5" Type="http://schemas.openxmlformats.org/officeDocument/2006/relationships/image" Target="../media/image21.png"/><Relationship Id="rId10" Type="http://schemas.openxmlformats.org/officeDocument/2006/relationships/image" Target="../media/image24.png"/><Relationship Id="rId4" Type="http://schemas.openxmlformats.org/officeDocument/2006/relationships/image" Target="../media/image23.png"/><Relationship Id="rId9" Type="http://schemas.openxmlformats.org/officeDocument/2006/relationships/image" Target="../media/image19.png"/></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theguardian.com/australia-news/2021/jul/01/calls-to-stop-nsw-police-trial-of-national-facial-recognition-system-over-lack-of-legal-safeguards" TargetMode="External"/><Relationship Id="rId1" Type="http://schemas.openxmlformats.org/officeDocument/2006/relationships/slideLayout" Target="../slideLayouts/slideLayout5.xml"/><Relationship Id="rId5" Type="http://schemas.openxmlformats.org/officeDocument/2006/relationships/image" Target="../media/image5.png"/><Relationship Id="rId4" Type="http://schemas.openxmlformats.org/officeDocument/2006/relationships/image" Target="../media/image9.svg"/></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5.xml"/><Relationship Id="rId4" Type="http://schemas.openxmlformats.org/officeDocument/2006/relationships/image" Target="../media/image9.sv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5.xml"/><Relationship Id="rId4" Type="http://schemas.openxmlformats.org/officeDocument/2006/relationships/image" Target="../media/image9.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C1FE60CF-97DC-4F5A-A60A-78D8C539DDDC}"/>
              </a:ext>
            </a:extLst>
          </p:cNvPr>
          <p:cNvSpPr/>
          <p:nvPr/>
        </p:nvSpPr>
        <p:spPr>
          <a:xfrm>
            <a:off x="0" y="0"/>
            <a:ext cx="18288000" cy="10287000"/>
          </a:xfrm>
          <a:prstGeom prst="rect">
            <a:avLst/>
          </a:prstGeom>
          <a:gradFill flip="none" rotWithShape="1">
            <a:gsLst>
              <a:gs pos="100000">
                <a:srgbClr val="1C1B3D"/>
              </a:gs>
              <a:gs pos="25000">
                <a:srgbClr val="453977"/>
              </a:gs>
            </a:gsLst>
            <a:lin ang="135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3"/>
          <p:cNvGrpSpPr/>
          <p:nvPr/>
        </p:nvGrpSpPr>
        <p:grpSpPr>
          <a:xfrm>
            <a:off x="1541875" y="2923575"/>
            <a:ext cx="15204251" cy="4966941"/>
            <a:chOff x="2665295" y="2923575"/>
            <a:chExt cx="15204251" cy="4966941"/>
          </a:xfrm>
        </p:grpSpPr>
        <p:sp>
          <p:nvSpPr>
            <p:cNvPr id="11" name="TextBox 10">
              <a:extLst>
                <a:ext uri="{FF2B5EF4-FFF2-40B4-BE49-F238E27FC236}">
                  <a16:creationId xmlns:a16="http://schemas.microsoft.com/office/drawing/2014/main" xmlns="" id="{B3902CBB-6A4B-4436-B414-DD8AA6BA7E12}"/>
                </a:ext>
              </a:extLst>
            </p:cNvPr>
            <p:cNvSpPr txBox="1"/>
            <p:nvPr/>
          </p:nvSpPr>
          <p:spPr>
            <a:xfrm>
              <a:off x="2665295" y="4027103"/>
              <a:ext cx="15204251" cy="3170099"/>
            </a:xfrm>
            <a:prstGeom prst="rect">
              <a:avLst/>
            </a:prstGeom>
            <a:noFill/>
          </p:spPr>
          <p:txBody>
            <a:bodyPr wrap="square" rtlCol="0">
              <a:spAutoFit/>
            </a:bodyPr>
            <a:lstStyle/>
            <a:p>
              <a:pPr algn="ctr"/>
              <a:r>
                <a:rPr lang="en-AU" sz="4000" b="1" dirty="0">
                  <a:solidFill>
                    <a:schemeClr val="bg1"/>
                  </a:solidFill>
                </a:rPr>
                <a:t>Does administrative data predict which </a:t>
              </a:r>
            </a:p>
            <a:p>
              <a:pPr algn="ctr"/>
              <a:r>
                <a:rPr lang="en-AU" sz="4000" b="1" dirty="0">
                  <a:solidFill>
                    <a:schemeClr val="bg1"/>
                  </a:solidFill>
                </a:rPr>
                <a:t>young people have justice contact?</a:t>
              </a:r>
            </a:p>
            <a:p>
              <a:pPr algn="ctr"/>
              <a:endParaRPr lang="en-AU" sz="4000" b="1" dirty="0">
                <a:solidFill>
                  <a:schemeClr val="bg1"/>
                </a:solidFill>
              </a:endParaRPr>
            </a:p>
            <a:p>
              <a:pPr algn="ctr"/>
              <a:r>
                <a:rPr lang="en-AU" sz="4000" b="1" dirty="0">
                  <a:solidFill>
                    <a:schemeClr val="bg1"/>
                  </a:solidFill>
                </a:rPr>
                <a:t>A first look from a birth cohort study using </a:t>
              </a:r>
            </a:p>
            <a:p>
              <a:pPr algn="ctr"/>
              <a:r>
                <a:rPr lang="en-AU" sz="4000" b="1" dirty="0">
                  <a:solidFill>
                    <a:schemeClr val="bg1"/>
                  </a:solidFill>
                </a:rPr>
                <a:t>the NSW Human Services Dataset</a:t>
              </a:r>
              <a:endParaRPr lang="en-AU" sz="4000" b="1" i="1" dirty="0">
                <a:solidFill>
                  <a:schemeClr val="bg1"/>
                </a:solidFill>
              </a:endParaRPr>
            </a:p>
          </p:txBody>
        </p:sp>
        <p:sp>
          <p:nvSpPr>
            <p:cNvPr id="12" name="TextBox 11">
              <a:extLst>
                <a:ext uri="{FF2B5EF4-FFF2-40B4-BE49-F238E27FC236}">
                  <a16:creationId xmlns:a16="http://schemas.microsoft.com/office/drawing/2014/main" xmlns="" id="{E66AB15D-CD00-4DF4-A69C-98E59BF3D07A}"/>
                </a:ext>
              </a:extLst>
            </p:cNvPr>
            <p:cNvSpPr txBox="1"/>
            <p:nvPr/>
          </p:nvSpPr>
          <p:spPr>
            <a:xfrm>
              <a:off x="8228561" y="7444240"/>
              <a:ext cx="4077719" cy="446276"/>
            </a:xfrm>
            <a:prstGeom prst="rect">
              <a:avLst/>
            </a:prstGeom>
            <a:noFill/>
          </p:spPr>
          <p:txBody>
            <a:bodyPr wrap="none" rtlCol="0">
              <a:spAutoFit/>
            </a:bodyPr>
            <a:lstStyle/>
            <a:p>
              <a:pPr algn="ctr"/>
              <a:r>
                <a:rPr lang="en-US" sz="2300" dirty="0">
                  <a:solidFill>
                    <a:schemeClr val="bg1"/>
                  </a:solidFill>
                  <a:latin typeface="Arial" panose="020B0604020202020204" pitchFamily="34" charset="0"/>
                  <a:ea typeface="Open Sans" panose="020B0606030504020204" pitchFamily="34" charset="0"/>
                  <a:cs typeface="Arial" panose="020B0604020202020204" pitchFamily="34" charset="0"/>
                </a:rPr>
                <a:t>Min-Taec Kim and Fan Cheng</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19414" y="2923575"/>
              <a:ext cx="6096012" cy="856490"/>
            </a:xfrm>
            <a:prstGeom prst="rect">
              <a:avLst/>
            </a:prstGeom>
          </p:spPr>
        </p:pic>
      </p:grpSp>
    </p:spTree>
    <p:extLst>
      <p:ext uri="{BB962C8B-B14F-4D97-AF65-F5344CB8AC3E}">
        <p14:creationId xmlns:p14="http://schemas.microsoft.com/office/powerpoint/2010/main" val="42938533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a:xfrm>
            <a:off x="2060564" y="0"/>
            <a:ext cx="15437022" cy="914400"/>
          </a:xfrm>
        </p:spPr>
        <p:txBody>
          <a:bodyPr/>
          <a:lstStyle/>
          <a:p>
            <a:r>
              <a:rPr lang="en-AU" dirty="0"/>
              <a:t>Understanding the properties of these models in practice may be of interest to policy makers, but these are often proprietary or otherwise kept private</a:t>
            </a:r>
          </a:p>
        </p:txBody>
      </p:sp>
      <p:pic>
        <p:nvPicPr>
          <p:cNvPr id="10" name="Picture 9">
            <a:extLst>
              <a:ext uri="{FF2B5EF4-FFF2-40B4-BE49-F238E27FC236}">
                <a16:creationId xmlns:a16="http://schemas.microsoft.com/office/drawing/2014/main" xmlns="" id="{F6AE0648-3897-5524-57FC-055CF5E3D0D2}"/>
              </a:ext>
            </a:extLst>
          </p:cNvPr>
          <p:cNvPicPr>
            <a:picLocks noChangeAspect="1"/>
          </p:cNvPicPr>
          <p:nvPr/>
        </p:nvPicPr>
        <p:blipFill>
          <a:blip r:embed="rId3"/>
          <a:stretch>
            <a:fillRect/>
          </a:stretch>
        </p:blipFill>
        <p:spPr>
          <a:xfrm>
            <a:off x="1164975" y="2155683"/>
            <a:ext cx="7014975" cy="7115189"/>
          </a:xfrm>
          <a:prstGeom prst="rect">
            <a:avLst/>
          </a:prstGeom>
        </p:spPr>
      </p:pic>
    </p:spTree>
    <p:extLst>
      <p:ext uri="{BB962C8B-B14F-4D97-AF65-F5344CB8AC3E}">
        <p14:creationId xmlns:p14="http://schemas.microsoft.com/office/powerpoint/2010/main" val="20737860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a:xfrm>
            <a:off x="2060564" y="0"/>
            <a:ext cx="15437022" cy="914400"/>
          </a:xfrm>
        </p:spPr>
        <p:txBody>
          <a:bodyPr/>
          <a:lstStyle/>
          <a:p>
            <a:r>
              <a:rPr lang="en-AU" dirty="0"/>
              <a:t>Understanding the properties of these models in practice may be of interest to policy makers, but these are often proprietary or otherwise kept private</a:t>
            </a:r>
          </a:p>
        </p:txBody>
      </p:sp>
      <p:grpSp>
        <p:nvGrpSpPr>
          <p:cNvPr id="2" name="Group 1">
            <a:extLst>
              <a:ext uri="{FF2B5EF4-FFF2-40B4-BE49-F238E27FC236}">
                <a16:creationId xmlns:a16="http://schemas.microsoft.com/office/drawing/2014/main" xmlns="" id="{88C1FE50-41BA-1936-5F00-915BE2EAAEC6}"/>
              </a:ext>
            </a:extLst>
          </p:cNvPr>
          <p:cNvGrpSpPr/>
          <p:nvPr/>
        </p:nvGrpSpPr>
        <p:grpSpPr>
          <a:xfrm>
            <a:off x="8819089" y="2030448"/>
            <a:ext cx="8678497" cy="7532133"/>
            <a:chOff x="6400800" y="2979044"/>
            <a:chExt cx="8678497" cy="7532133"/>
          </a:xfrm>
        </p:grpSpPr>
        <p:sp>
          <p:nvSpPr>
            <p:cNvPr id="4" name="Rectangle 3">
              <a:extLst>
                <a:ext uri="{FF2B5EF4-FFF2-40B4-BE49-F238E27FC236}">
                  <a16:creationId xmlns:a16="http://schemas.microsoft.com/office/drawing/2014/main" xmlns="" id="{790EDC56-1961-2B4E-FDF8-A6A815AA81C6}"/>
                </a:ext>
              </a:extLst>
            </p:cNvPr>
            <p:cNvSpPr/>
            <p:nvPr/>
          </p:nvSpPr>
          <p:spPr>
            <a:xfrm>
              <a:off x="7315200" y="3647930"/>
              <a:ext cx="7517281" cy="4662815"/>
            </a:xfrm>
            <a:prstGeom prst="rect">
              <a:avLst/>
            </a:prstGeom>
          </p:spPr>
          <p:txBody>
            <a:bodyPr wrap="square">
              <a:spAutoFit/>
            </a:bodyPr>
            <a:lstStyle/>
            <a:p>
              <a:pPr fontAlgn="base"/>
              <a:r>
                <a:rPr lang="en-AU" dirty="0"/>
                <a:t>Empirical investigations of algorithmic bias, though, have been hindered by a key constraint: </a:t>
              </a:r>
              <a:r>
                <a:rPr lang="en-AU" b="1" dirty="0"/>
                <a:t>Algorithms deployed on large scales are typically proprietary</a:t>
              </a:r>
              <a:r>
                <a:rPr lang="en-AU" dirty="0"/>
                <a:t>, making it difficult for independent researchers to dissect them.</a:t>
              </a:r>
            </a:p>
            <a:p>
              <a:pPr fontAlgn="base"/>
              <a:r>
                <a:rPr lang="en-AU" dirty="0"/>
                <a:t> …</a:t>
              </a:r>
            </a:p>
            <a:p>
              <a:pPr fontAlgn="base"/>
              <a:r>
                <a:rPr lang="en-AU" b="1" dirty="0"/>
                <a:t>Without an algorithm’s training data, objective function, and prediction methodology, we can only guess as to the actual mechanisms</a:t>
              </a:r>
              <a:r>
                <a:rPr lang="en-AU" dirty="0"/>
                <a:t> for the important algorithmic disparities that arise.</a:t>
              </a:r>
              <a:endParaRPr lang="en-US" dirty="0"/>
            </a:p>
          </p:txBody>
        </p:sp>
        <p:pic>
          <p:nvPicPr>
            <p:cNvPr id="5" name="Graphic 4" descr="Open quotation mark">
              <a:extLst>
                <a:ext uri="{FF2B5EF4-FFF2-40B4-BE49-F238E27FC236}">
                  <a16:creationId xmlns:a16="http://schemas.microsoft.com/office/drawing/2014/main" xmlns="" id="{C14B05BF-067B-DD5A-E865-1EF8A378760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6400800" y="2979044"/>
              <a:ext cx="914400" cy="914400"/>
            </a:xfrm>
            <a:prstGeom prst="rect">
              <a:avLst/>
            </a:prstGeom>
          </p:spPr>
        </p:pic>
        <p:pic>
          <p:nvPicPr>
            <p:cNvPr id="6" name="Graphic 5" descr="Open quotation mark">
              <a:extLst>
                <a:ext uri="{FF2B5EF4-FFF2-40B4-BE49-F238E27FC236}">
                  <a16:creationId xmlns:a16="http://schemas.microsoft.com/office/drawing/2014/main" xmlns="" id="{5C1A0B4E-1AAB-209F-9DD7-BE59A0272F7B}"/>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rot="10800000">
              <a:off x="14164897" y="9596777"/>
              <a:ext cx="914400" cy="914400"/>
            </a:xfrm>
            <a:prstGeom prst="rect">
              <a:avLst/>
            </a:prstGeom>
          </p:spPr>
        </p:pic>
        <p:sp>
          <p:nvSpPr>
            <p:cNvPr id="7" name="Rectangle 6">
              <a:extLst>
                <a:ext uri="{FF2B5EF4-FFF2-40B4-BE49-F238E27FC236}">
                  <a16:creationId xmlns:a16="http://schemas.microsoft.com/office/drawing/2014/main" xmlns="" id="{F30067EE-141D-C433-F599-6F655E457356}"/>
                </a:ext>
              </a:extLst>
            </p:cNvPr>
            <p:cNvSpPr/>
            <p:nvPr/>
          </p:nvSpPr>
          <p:spPr>
            <a:xfrm>
              <a:off x="10574911" y="8765780"/>
              <a:ext cx="4129825" cy="830997"/>
            </a:xfrm>
            <a:prstGeom prst="rect">
              <a:avLst/>
            </a:prstGeom>
          </p:spPr>
          <p:txBody>
            <a:bodyPr wrap="square">
              <a:spAutoFit/>
            </a:bodyPr>
            <a:lstStyle/>
            <a:p>
              <a:pPr fontAlgn="base"/>
              <a:r>
                <a:rPr lang="en-US" sz="2400" i="1" dirty="0"/>
                <a:t>- </a:t>
              </a:r>
              <a:r>
                <a:rPr lang="en-AU" sz="2400" i="1" dirty="0"/>
                <a:t>Obermeyer, Powers, </a:t>
              </a:r>
              <a:r>
                <a:rPr lang="en-AU" sz="2400" i="1" dirty="0" err="1"/>
                <a:t>Vogeli</a:t>
              </a:r>
              <a:r>
                <a:rPr lang="en-AU" sz="2400" i="1" dirty="0"/>
                <a:t> &amp; Mullainathan (2019)</a:t>
              </a:r>
              <a:endParaRPr lang="en-US" sz="2400" i="1" dirty="0"/>
            </a:p>
          </p:txBody>
        </p:sp>
      </p:grpSp>
      <p:pic>
        <p:nvPicPr>
          <p:cNvPr id="10" name="Picture 9">
            <a:extLst>
              <a:ext uri="{FF2B5EF4-FFF2-40B4-BE49-F238E27FC236}">
                <a16:creationId xmlns:a16="http://schemas.microsoft.com/office/drawing/2014/main" xmlns="" id="{F6AE0648-3897-5524-57FC-055CF5E3D0D2}"/>
              </a:ext>
            </a:extLst>
          </p:cNvPr>
          <p:cNvPicPr>
            <a:picLocks noChangeAspect="1"/>
          </p:cNvPicPr>
          <p:nvPr/>
        </p:nvPicPr>
        <p:blipFill>
          <a:blip r:embed="rId5"/>
          <a:stretch>
            <a:fillRect/>
          </a:stretch>
        </p:blipFill>
        <p:spPr>
          <a:xfrm>
            <a:off x="1164975" y="2155683"/>
            <a:ext cx="7014975" cy="7115189"/>
          </a:xfrm>
          <a:prstGeom prst="rect">
            <a:avLst/>
          </a:prstGeom>
        </p:spPr>
      </p:pic>
    </p:spTree>
    <p:extLst>
      <p:ext uri="{BB962C8B-B14F-4D97-AF65-F5344CB8AC3E}">
        <p14:creationId xmlns:p14="http://schemas.microsoft.com/office/powerpoint/2010/main" val="1485982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a:xfrm>
            <a:off x="2060564" y="0"/>
            <a:ext cx="15437022" cy="914400"/>
          </a:xfrm>
        </p:spPr>
        <p:txBody>
          <a:bodyPr/>
          <a:lstStyle/>
          <a:p>
            <a:r>
              <a:rPr lang="en-AU" dirty="0"/>
              <a:t>Understanding the properties of these models in practice may be of interest to policy makers, but these are often proprietary or otherwise kept private</a:t>
            </a:r>
          </a:p>
        </p:txBody>
      </p:sp>
      <p:sp>
        <p:nvSpPr>
          <p:cNvPr id="21" name="TextBox 20"/>
          <p:cNvSpPr txBox="1"/>
          <p:nvPr/>
        </p:nvSpPr>
        <p:spPr>
          <a:xfrm>
            <a:off x="619933" y="2061275"/>
            <a:ext cx="7299701" cy="5262979"/>
          </a:xfrm>
          <a:prstGeom prst="rect">
            <a:avLst/>
          </a:prstGeom>
          <a:noFill/>
        </p:spPr>
        <p:txBody>
          <a:bodyPr vert="horz" wrap="square" lIns="91440" tIns="45720" rIns="91440" bIns="45720" rtlCol="0" anchor="t">
            <a:spAutoFit/>
          </a:bodyPr>
          <a:lstStyle/>
          <a:p>
            <a:r>
              <a:rPr lang="en-US" sz="2400" b="1" dirty="0"/>
              <a:t>Data on a limited cohort:</a:t>
            </a:r>
          </a:p>
          <a:p>
            <a:pPr marL="457200" lvl="1" indent="-457200">
              <a:buFont typeface="Arial" panose="020B0604020202020204" pitchFamily="34" charset="0"/>
              <a:buChar char="•"/>
            </a:pPr>
            <a:r>
              <a:rPr lang="en-US" sz="2400" dirty="0"/>
              <a:t>those who have already had contact with the justice system</a:t>
            </a:r>
            <a:endParaRPr lang="en-US" sz="2400" dirty="0">
              <a:cs typeface="Arial"/>
            </a:endParaRPr>
          </a:p>
          <a:p>
            <a:pPr marL="457200" lvl="1" indent="-457200">
              <a:buFont typeface="Arial" panose="020B0604020202020204" pitchFamily="34" charset="0"/>
              <a:buChar char="•"/>
            </a:pPr>
            <a:r>
              <a:rPr lang="en-US" sz="2400" dirty="0"/>
              <a:t>those engaged with a specific service</a:t>
            </a:r>
            <a:endParaRPr lang="en-US" sz="2400" dirty="0">
              <a:cs typeface="Arial" panose="020B0604020202020204"/>
            </a:endParaRPr>
          </a:p>
          <a:p>
            <a:pPr marL="457200" lvl="1" indent="-457200">
              <a:buFont typeface="Arial" panose="020B0604020202020204" pitchFamily="34" charset="0"/>
              <a:buChar char="•"/>
            </a:pPr>
            <a:r>
              <a:rPr lang="en-US" sz="2400" dirty="0">
                <a:cs typeface="Arial" panose="020B0604020202020204"/>
              </a:rPr>
              <a:t>a representative sample from a specific data collection</a:t>
            </a:r>
          </a:p>
          <a:p>
            <a:endParaRPr lang="en-US" sz="2400" b="1" dirty="0"/>
          </a:p>
          <a:p>
            <a:r>
              <a:rPr lang="en-US" sz="2400" b="1" dirty="0"/>
              <a:t>Data on a subset of predictors:</a:t>
            </a:r>
          </a:p>
          <a:p>
            <a:pPr marL="457200" lvl="1" indent="-457200">
              <a:buFont typeface="Arial" panose="020B0604020202020204" pitchFamily="34" charset="0"/>
              <a:buChar char="•"/>
            </a:pPr>
            <a:r>
              <a:rPr lang="en-US" sz="2400" dirty="0">
                <a:cs typeface="Arial" panose="020B0604020202020204"/>
              </a:rPr>
              <a:t>Often getting a large cohort comes at the cost of being able to get a rich set of predictors</a:t>
            </a:r>
          </a:p>
          <a:p>
            <a:pPr marL="0" lvl="1"/>
            <a:endParaRPr lang="en-US" sz="2400" dirty="0">
              <a:cs typeface="Arial" panose="020B0604020202020204"/>
            </a:endParaRPr>
          </a:p>
          <a:p>
            <a:r>
              <a:rPr lang="en-US" sz="2400" b="1" dirty="0"/>
              <a:t>Data at a point in time:</a:t>
            </a:r>
          </a:p>
          <a:p>
            <a:pPr marL="457200" lvl="1" indent="-457200">
              <a:buFont typeface="Arial" panose="020B0604020202020204" pitchFamily="34" charset="0"/>
              <a:buChar char="•"/>
            </a:pPr>
            <a:r>
              <a:rPr lang="en-US" sz="2400" dirty="0"/>
              <a:t>May be significant differences in the performance of the model at different ages for different cohorts</a:t>
            </a:r>
            <a:endParaRPr lang="en-US" sz="2400" dirty="0">
              <a:cs typeface="Arial"/>
            </a:endParaRPr>
          </a:p>
        </p:txBody>
      </p:sp>
      <p:pic>
        <p:nvPicPr>
          <p:cNvPr id="2" name="Picture 1">
            <a:extLst>
              <a:ext uri="{FF2B5EF4-FFF2-40B4-BE49-F238E27FC236}">
                <a16:creationId xmlns:a16="http://schemas.microsoft.com/office/drawing/2014/main" xmlns="" id="{02DBF1AE-0DE1-9363-48DE-460D46230312}"/>
              </a:ext>
            </a:extLst>
          </p:cNvPr>
          <p:cNvPicPr>
            <a:picLocks noChangeAspect="1"/>
          </p:cNvPicPr>
          <p:nvPr/>
        </p:nvPicPr>
        <p:blipFill>
          <a:blip r:embed="rId3"/>
          <a:stretch>
            <a:fillRect/>
          </a:stretch>
        </p:blipFill>
        <p:spPr>
          <a:xfrm>
            <a:off x="10837367" y="2061275"/>
            <a:ext cx="5351087" cy="1268889"/>
          </a:xfrm>
          <a:prstGeom prst="rect">
            <a:avLst/>
          </a:prstGeom>
        </p:spPr>
      </p:pic>
      <p:pic>
        <p:nvPicPr>
          <p:cNvPr id="5" name="Picture 4">
            <a:extLst>
              <a:ext uri="{FF2B5EF4-FFF2-40B4-BE49-F238E27FC236}">
                <a16:creationId xmlns:a16="http://schemas.microsoft.com/office/drawing/2014/main" xmlns="" id="{78D2721A-0F49-DDF5-C26D-17A93270D8C9}"/>
              </a:ext>
            </a:extLst>
          </p:cNvPr>
          <p:cNvPicPr>
            <a:picLocks noChangeAspect="1"/>
          </p:cNvPicPr>
          <p:nvPr/>
        </p:nvPicPr>
        <p:blipFill>
          <a:blip r:embed="rId4"/>
          <a:stretch>
            <a:fillRect/>
          </a:stretch>
        </p:blipFill>
        <p:spPr>
          <a:xfrm>
            <a:off x="10706951" y="4021782"/>
            <a:ext cx="5611919" cy="2243436"/>
          </a:xfrm>
          <a:prstGeom prst="rect">
            <a:avLst/>
          </a:prstGeom>
        </p:spPr>
      </p:pic>
      <p:pic>
        <p:nvPicPr>
          <p:cNvPr id="6" name="Picture 5">
            <a:extLst>
              <a:ext uri="{FF2B5EF4-FFF2-40B4-BE49-F238E27FC236}">
                <a16:creationId xmlns:a16="http://schemas.microsoft.com/office/drawing/2014/main" xmlns="" id="{4C68B44F-775D-878C-BF11-0626AA899C19}"/>
              </a:ext>
            </a:extLst>
          </p:cNvPr>
          <p:cNvPicPr>
            <a:picLocks noChangeAspect="1"/>
          </p:cNvPicPr>
          <p:nvPr/>
        </p:nvPicPr>
        <p:blipFill>
          <a:blip r:embed="rId5"/>
          <a:stretch>
            <a:fillRect/>
          </a:stretch>
        </p:blipFill>
        <p:spPr>
          <a:xfrm>
            <a:off x="10237951" y="6956836"/>
            <a:ext cx="6549918" cy="2655372"/>
          </a:xfrm>
          <a:prstGeom prst="rect">
            <a:avLst/>
          </a:prstGeom>
        </p:spPr>
      </p:pic>
    </p:spTree>
    <p:extLst>
      <p:ext uri="{BB962C8B-B14F-4D97-AF65-F5344CB8AC3E}">
        <p14:creationId xmlns:p14="http://schemas.microsoft.com/office/powerpoint/2010/main" val="18571187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a:xfrm>
            <a:off x="2060564" y="0"/>
            <a:ext cx="15437022" cy="914400"/>
          </a:xfrm>
        </p:spPr>
        <p:txBody>
          <a:bodyPr/>
          <a:lstStyle/>
          <a:p>
            <a:r>
              <a:rPr lang="en-AU" dirty="0"/>
              <a:t>The purpose of this work is to build an accurate, transparent model using modern methods to predict first justice contact - in order to interrogate it</a:t>
            </a:r>
          </a:p>
        </p:txBody>
      </p:sp>
      <p:sp>
        <p:nvSpPr>
          <p:cNvPr id="8" name="Rectangle 7"/>
          <p:cNvSpPr/>
          <p:nvPr/>
        </p:nvSpPr>
        <p:spPr>
          <a:xfrm>
            <a:off x="6462794" y="8171479"/>
            <a:ext cx="5439905" cy="1569660"/>
          </a:xfrm>
          <a:prstGeom prst="rect">
            <a:avLst/>
          </a:prstGeom>
        </p:spPr>
        <p:txBody>
          <a:bodyPr wrap="square">
            <a:spAutoFit/>
          </a:bodyPr>
          <a:lstStyle/>
          <a:p>
            <a:pPr marL="342900" indent="-342900">
              <a:buFont typeface="Arial" panose="020B0604020202020204" pitchFamily="34" charset="0"/>
              <a:buChar char="•"/>
            </a:pPr>
            <a:r>
              <a:rPr lang="en-US" sz="2400" dirty="0" smtClean="0"/>
              <a:t>What </a:t>
            </a:r>
            <a:r>
              <a:rPr lang="en-US" sz="2400" dirty="0"/>
              <a:t>information is available and useful for prediction?</a:t>
            </a:r>
          </a:p>
          <a:p>
            <a:pPr marL="342900" indent="-342900">
              <a:buFont typeface="Arial" panose="020B0604020202020204" pitchFamily="34" charset="0"/>
              <a:buChar char="•"/>
            </a:pPr>
            <a:r>
              <a:rPr lang="en-US" sz="2400" dirty="0"/>
              <a:t>How does this change as individuals get older?</a:t>
            </a:r>
          </a:p>
        </p:txBody>
      </p:sp>
      <p:sp>
        <p:nvSpPr>
          <p:cNvPr id="9" name="Rectangle 8"/>
          <p:cNvSpPr/>
          <p:nvPr/>
        </p:nvSpPr>
        <p:spPr>
          <a:xfrm>
            <a:off x="12230101" y="8171479"/>
            <a:ext cx="5439905" cy="1938992"/>
          </a:xfrm>
          <a:prstGeom prst="rect">
            <a:avLst/>
          </a:prstGeom>
        </p:spPr>
        <p:txBody>
          <a:bodyPr wrap="square">
            <a:spAutoFit/>
          </a:bodyPr>
          <a:lstStyle/>
          <a:p>
            <a:pPr marL="342900" indent="-342900">
              <a:buFont typeface="Arial" panose="020B0604020202020204" pitchFamily="34" charset="0"/>
              <a:buChar char="•"/>
            </a:pPr>
            <a:r>
              <a:rPr lang="en-US" sz="2400" dirty="0" smtClean="0"/>
              <a:t>Is </a:t>
            </a:r>
            <a:r>
              <a:rPr lang="en-US" sz="2400" dirty="0"/>
              <a:t>the model more accurate for different groups?</a:t>
            </a:r>
          </a:p>
          <a:p>
            <a:pPr marL="342900" indent="-342900">
              <a:buFont typeface="Arial" panose="020B0604020202020204" pitchFamily="34" charset="0"/>
              <a:buChar char="•"/>
            </a:pPr>
            <a:r>
              <a:rPr lang="en-US" sz="2400" dirty="0"/>
              <a:t>Does the model create more ‘false alarms’ </a:t>
            </a:r>
          </a:p>
          <a:p>
            <a:endParaRPr lang="en-US" sz="2400" b="1" dirty="0"/>
          </a:p>
        </p:txBody>
      </p:sp>
      <p:grpSp>
        <p:nvGrpSpPr>
          <p:cNvPr id="22" name="Group 21"/>
          <p:cNvGrpSpPr/>
          <p:nvPr/>
        </p:nvGrpSpPr>
        <p:grpSpPr>
          <a:xfrm>
            <a:off x="836909" y="7107806"/>
            <a:ext cx="5532895" cy="991545"/>
            <a:chOff x="836909" y="7107809"/>
            <a:chExt cx="5532895" cy="991545"/>
          </a:xfrm>
        </p:grpSpPr>
        <p:sp>
          <p:nvSpPr>
            <p:cNvPr id="7" name="Rectangle 6"/>
            <p:cNvSpPr/>
            <p:nvPr/>
          </p:nvSpPr>
          <p:spPr>
            <a:xfrm>
              <a:off x="1921444" y="7188082"/>
              <a:ext cx="4448360" cy="830997"/>
            </a:xfrm>
            <a:prstGeom prst="rect">
              <a:avLst/>
            </a:prstGeom>
          </p:spPr>
          <p:txBody>
            <a:bodyPr wrap="square">
              <a:spAutoFit/>
            </a:bodyPr>
            <a:lstStyle/>
            <a:p>
              <a:r>
                <a:rPr lang="en-US" sz="2400" b="1" dirty="0"/>
                <a:t>How accurate are the predictions of the model</a:t>
              </a:r>
              <a:r>
                <a:rPr lang="en-US" sz="2400" b="1" dirty="0" smtClean="0"/>
                <a:t>?</a:t>
              </a:r>
              <a:endParaRPr lang="en-US" sz="2400" b="1" dirty="0"/>
            </a:p>
          </p:txBody>
        </p:sp>
        <p:pic>
          <p:nvPicPr>
            <p:cNvPr id="4" name="Picture 3">
              <a:extLst>
                <a:ext uri="{FF2B5EF4-FFF2-40B4-BE49-F238E27FC236}">
                  <a16:creationId xmlns:a16="http://schemas.microsoft.com/office/drawing/2014/main" xmlns="" id="{09E0FD09-3208-BE3C-6D51-4E974719ECF7}"/>
                </a:ext>
              </a:extLst>
            </p:cNvPr>
            <p:cNvPicPr>
              <a:picLocks noChangeAspect="1"/>
            </p:cNvPicPr>
            <p:nvPr/>
          </p:nvPicPr>
          <p:blipFill>
            <a:blip r:embed="rId2"/>
            <a:stretch>
              <a:fillRect/>
            </a:stretch>
          </p:blipFill>
          <p:spPr>
            <a:xfrm>
              <a:off x="836909" y="7107809"/>
              <a:ext cx="991545" cy="991545"/>
            </a:xfrm>
            <a:prstGeom prst="rect">
              <a:avLst/>
            </a:prstGeom>
          </p:spPr>
        </p:pic>
      </p:grpSp>
      <p:pic>
        <p:nvPicPr>
          <p:cNvPr id="16" name="Picture 15">
            <a:extLst>
              <a:ext uri="{FF2B5EF4-FFF2-40B4-BE49-F238E27FC236}">
                <a16:creationId xmlns:a16="http://schemas.microsoft.com/office/drawing/2014/main" xmlns="" id="{D54F06BC-EAA6-1999-9353-BBF3CE5033BB}"/>
              </a:ext>
            </a:extLst>
          </p:cNvPr>
          <p:cNvPicPr>
            <a:picLocks noChangeAspect="1"/>
          </p:cNvPicPr>
          <p:nvPr/>
        </p:nvPicPr>
        <p:blipFill>
          <a:blip r:embed="rId3"/>
          <a:stretch>
            <a:fillRect/>
          </a:stretch>
        </p:blipFill>
        <p:spPr>
          <a:xfrm>
            <a:off x="1691697" y="2444874"/>
            <a:ext cx="3882728" cy="3683475"/>
          </a:xfrm>
          <a:prstGeom prst="rect">
            <a:avLst/>
          </a:prstGeom>
        </p:spPr>
      </p:pic>
      <p:sp>
        <p:nvSpPr>
          <p:cNvPr id="17" name="Rectangle 16"/>
          <p:cNvSpPr/>
          <p:nvPr/>
        </p:nvSpPr>
        <p:spPr>
          <a:xfrm>
            <a:off x="836909" y="7846474"/>
            <a:ext cx="5592305" cy="1938992"/>
          </a:xfrm>
          <a:prstGeom prst="rect">
            <a:avLst/>
          </a:prstGeom>
        </p:spPr>
        <p:txBody>
          <a:bodyPr wrap="square">
            <a:spAutoFit/>
          </a:bodyPr>
          <a:lstStyle/>
          <a:p>
            <a:endParaRPr lang="en-US" sz="2400" b="1" dirty="0"/>
          </a:p>
          <a:p>
            <a:pPr marL="342900" indent="-342900">
              <a:buFont typeface="Arial" panose="020B0604020202020204" pitchFamily="34" charset="0"/>
              <a:buChar char="•"/>
            </a:pPr>
            <a:r>
              <a:rPr lang="en-US" sz="2400" dirty="0"/>
              <a:t>Does a model constructed using a significantly larger data-set and machine learning methods result in a giant leap in accuracy?</a:t>
            </a:r>
          </a:p>
        </p:txBody>
      </p:sp>
      <p:grpSp>
        <p:nvGrpSpPr>
          <p:cNvPr id="23" name="Group 22"/>
          <p:cNvGrpSpPr/>
          <p:nvPr/>
        </p:nvGrpSpPr>
        <p:grpSpPr>
          <a:xfrm>
            <a:off x="6429214" y="7083932"/>
            <a:ext cx="5547063" cy="1039293"/>
            <a:chOff x="6429214" y="7083933"/>
            <a:chExt cx="5547063" cy="1039293"/>
          </a:xfrm>
        </p:grpSpPr>
        <p:pic>
          <p:nvPicPr>
            <p:cNvPr id="10" name="Picture 9">
              <a:extLst>
                <a:ext uri="{FF2B5EF4-FFF2-40B4-BE49-F238E27FC236}">
                  <a16:creationId xmlns:a16="http://schemas.microsoft.com/office/drawing/2014/main" xmlns="" id="{2595966E-8999-36E5-11FF-0DCD8CA0D0DD}"/>
                </a:ext>
              </a:extLst>
            </p:cNvPr>
            <p:cNvPicPr>
              <a:picLocks noChangeAspect="1"/>
            </p:cNvPicPr>
            <p:nvPr/>
          </p:nvPicPr>
          <p:blipFill>
            <a:blip r:embed="rId4"/>
            <a:stretch>
              <a:fillRect/>
            </a:stretch>
          </p:blipFill>
          <p:spPr>
            <a:xfrm>
              <a:off x="6429214" y="7083933"/>
              <a:ext cx="1039293" cy="1039293"/>
            </a:xfrm>
            <a:prstGeom prst="rect">
              <a:avLst/>
            </a:prstGeom>
          </p:spPr>
        </p:pic>
        <p:sp>
          <p:nvSpPr>
            <p:cNvPr id="19" name="Rectangle 18"/>
            <p:cNvSpPr/>
            <p:nvPr/>
          </p:nvSpPr>
          <p:spPr>
            <a:xfrm>
              <a:off x="7527917" y="7188082"/>
              <a:ext cx="4448360" cy="830997"/>
            </a:xfrm>
            <a:prstGeom prst="rect">
              <a:avLst/>
            </a:prstGeom>
          </p:spPr>
          <p:txBody>
            <a:bodyPr wrap="square">
              <a:spAutoFit/>
            </a:bodyPr>
            <a:lstStyle/>
            <a:p>
              <a:r>
                <a:rPr lang="en-US" sz="2400" b="1" dirty="0"/>
                <a:t>What variables drive the predictions of the model?</a:t>
              </a:r>
            </a:p>
          </p:txBody>
        </p:sp>
      </p:grpSp>
      <p:pic>
        <p:nvPicPr>
          <p:cNvPr id="20" name="Picture 19"/>
          <p:cNvPicPr>
            <a:picLocks noChangeAspect="1"/>
          </p:cNvPicPr>
          <p:nvPr/>
        </p:nvPicPr>
        <p:blipFill>
          <a:blip r:embed="rId5"/>
          <a:stretch>
            <a:fillRect/>
          </a:stretch>
        </p:blipFill>
        <p:spPr>
          <a:xfrm>
            <a:off x="7249090" y="2382590"/>
            <a:ext cx="3867311" cy="3808042"/>
          </a:xfrm>
          <a:prstGeom prst="rect">
            <a:avLst/>
          </a:prstGeom>
        </p:spPr>
      </p:pic>
      <p:grpSp>
        <p:nvGrpSpPr>
          <p:cNvPr id="24" name="Group 23"/>
          <p:cNvGrpSpPr/>
          <p:nvPr/>
        </p:nvGrpSpPr>
        <p:grpSpPr>
          <a:xfrm>
            <a:off x="12182353" y="7027419"/>
            <a:ext cx="5648427" cy="1152319"/>
            <a:chOff x="12182353" y="7027419"/>
            <a:chExt cx="5648427" cy="1152319"/>
          </a:xfrm>
        </p:grpSpPr>
        <p:pic>
          <p:nvPicPr>
            <p:cNvPr id="11" name="Picture 10">
              <a:extLst>
                <a:ext uri="{FF2B5EF4-FFF2-40B4-BE49-F238E27FC236}">
                  <a16:creationId xmlns:a16="http://schemas.microsoft.com/office/drawing/2014/main" xmlns="" id="{5A6034D1-1EFF-9EE4-1D44-B51A6201880C}"/>
                </a:ext>
              </a:extLst>
            </p:cNvPr>
            <p:cNvPicPr>
              <a:picLocks noChangeAspect="1"/>
            </p:cNvPicPr>
            <p:nvPr/>
          </p:nvPicPr>
          <p:blipFill>
            <a:blip r:embed="rId6"/>
            <a:stretch>
              <a:fillRect/>
            </a:stretch>
          </p:blipFill>
          <p:spPr>
            <a:xfrm>
              <a:off x="12182353" y="7027419"/>
              <a:ext cx="1152319" cy="1152319"/>
            </a:xfrm>
            <a:prstGeom prst="rect">
              <a:avLst/>
            </a:prstGeom>
          </p:spPr>
        </p:pic>
        <p:sp>
          <p:nvSpPr>
            <p:cNvPr id="21" name="Rectangle 20"/>
            <p:cNvSpPr/>
            <p:nvPr/>
          </p:nvSpPr>
          <p:spPr>
            <a:xfrm>
              <a:off x="13382420" y="7188080"/>
              <a:ext cx="4448360" cy="830997"/>
            </a:xfrm>
            <a:prstGeom prst="rect">
              <a:avLst/>
            </a:prstGeom>
          </p:spPr>
          <p:txBody>
            <a:bodyPr wrap="square">
              <a:spAutoFit/>
            </a:bodyPr>
            <a:lstStyle/>
            <a:p>
              <a:r>
                <a:rPr lang="en-US" sz="2400" b="1" dirty="0"/>
                <a:t>How does the performance of the model differ by group?</a:t>
              </a:r>
              <a:endParaRPr lang="en-US" sz="2400" b="1" dirty="0"/>
            </a:p>
          </p:txBody>
        </p:sp>
      </p:grpSp>
      <p:pic>
        <p:nvPicPr>
          <p:cNvPr id="25" name="Picture 24">
            <a:extLst>
              <a:ext uri="{FF2B5EF4-FFF2-40B4-BE49-F238E27FC236}">
                <a16:creationId xmlns:a16="http://schemas.microsoft.com/office/drawing/2014/main" xmlns="" id="{F6AE0648-3897-5524-57FC-055CF5E3D0D2}"/>
              </a:ext>
            </a:extLst>
          </p:cNvPr>
          <p:cNvPicPr>
            <a:picLocks noChangeAspect="1"/>
          </p:cNvPicPr>
          <p:nvPr/>
        </p:nvPicPr>
        <p:blipFill>
          <a:blip r:embed="rId7"/>
          <a:stretch>
            <a:fillRect/>
          </a:stretch>
        </p:blipFill>
        <p:spPr>
          <a:xfrm>
            <a:off x="12939359" y="2247193"/>
            <a:ext cx="4021388" cy="4078836"/>
          </a:xfrm>
          <a:prstGeom prst="rect">
            <a:avLst/>
          </a:prstGeom>
        </p:spPr>
      </p:pic>
    </p:spTree>
    <p:extLst>
      <p:ext uri="{BB962C8B-B14F-4D97-AF65-F5344CB8AC3E}">
        <p14:creationId xmlns:p14="http://schemas.microsoft.com/office/powerpoint/2010/main" val="24074944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rot="5400000">
            <a:off x="8713113" y="1324415"/>
            <a:ext cx="861774" cy="7638170"/>
          </a:xfrm>
          <a:prstGeom prst="rect">
            <a:avLst/>
          </a:prstGeom>
          <a:noFill/>
        </p:spPr>
        <p:txBody>
          <a:bodyPr vert="vert270" wrap="square" rtlCol="0">
            <a:spAutoFit/>
          </a:bodyPr>
          <a:lstStyle/>
          <a:p>
            <a:pPr algn="ctr"/>
            <a:r>
              <a:rPr lang="en-AU" sz="4400" b="1" dirty="0">
                <a:solidFill>
                  <a:schemeClr val="bg1"/>
                </a:solidFill>
                <a:latin typeface="Arial" panose="020B0604020202020204" pitchFamily="34" charset="0"/>
                <a:cs typeface="Arial" panose="020B0604020202020204" pitchFamily="34" charset="0"/>
              </a:rPr>
              <a:t>Our study</a:t>
            </a:r>
          </a:p>
        </p:txBody>
      </p:sp>
    </p:spTree>
    <p:extLst>
      <p:ext uri="{BB962C8B-B14F-4D97-AF65-F5344CB8AC3E}">
        <p14:creationId xmlns:p14="http://schemas.microsoft.com/office/powerpoint/2010/main" val="42136758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a:xfrm>
            <a:off x="2060564" y="0"/>
            <a:ext cx="15437022" cy="914400"/>
          </a:xfrm>
        </p:spPr>
        <p:txBody>
          <a:bodyPr vert="horz" lIns="91440" tIns="45720" rIns="91440" bIns="45720" rtlCol="0" anchor="t">
            <a:noAutofit/>
          </a:bodyPr>
          <a:lstStyle/>
          <a:p>
            <a:r>
              <a:rPr lang="en-AU" dirty="0"/>
              <a:t>We build models to predict who will have contact with the CJS system by the age of 18, at every age from 0 to 18</a:t>
            </a:r>
          </a:p>
        </p:txBody>
      </p:sp>
      <p:sp>
        <p:nvSpPr>
          <p:cNvPr id="35" name="Rectangle 34"/>
          <p:cNvSpPr/>
          <p:nvPr/>
        </p:nvSpPr>
        <p:spPr>
          <a:xfrm>
            <a:off x="242107" y="7962373"/>
            <a:ext cx="17807553" cy="2246769"/>
          </a:xfrm>
          <a:prstGeom prst="rect">
            <a:avLst/>
          </a:prstGeom>
        </p:spPr>
        <p:txBody>
          <a:bodyPr wrap="square">
            <a:spAutoFit/>
          </a:bodyPr>
          <a:lstStyle/>
          <a:p>
            <a:pPr marL="457200" indent="-457200">
              <a:buFont typeface="Arial" panose="020B0604020202020204" pitchFamily="34" charset="0"/>
              <a:buChar char="•"/>
            </a:pPr>
            <a:r>
              <a:rPr lang="en-US" sz="2800" dirty="0"/>
              <a:t>Our predictors only include information that would have been available at each age</a:t>
            </a:r>
          </a:p>
          <a:p>
            <a:pPr marL="1142793" lvl="1" indent="-457200">
              <a:buFont typeface="Arial" panose="020B0604020202020204" pitchFamily="34" charset="0"/>
              <a:buChar char="•"/>
            </a:pPr>
            <a:r>
              <a:rPr lang="en-US" sz="2800" dirty="0"/>
              <a:t>e.g., we do not use hospital admissions that happen at 8 years old if we are predicting from age 5, but we do at age </a:t>
            </a:r>
            <a:r>
              <a:rPr lang="en-US" sz="2800" dirty="0" smtClean="0"/>
              <a:t>10</a:t>
            </a:r>
            <a:endParaRPr lang="en-US" sz="2800" dirty="0"/>
          </a:p>
          <a:p>
            <a:pPr marL="457200" indent="-457200">
              <a:buFont typeface="Arial" panose="020B0604020202020204" pitchFamily="34" charset="0"/>
              <a:buChar char="•"/>
            </a:pPr>
            <a:r>
              <a:rPr lang="en-US" sz="2800" dirty="0"/>
              <a:t>Once an individual has contact with the criminal justice system, they are dropped from the analysis </a:t>
            </a:r>
          </a:p>
          <a:p>
            <a:pPr marL="1142365" lvl="1" indent="-457200">
              <a:buFont typeface="Arial" panose="020B0604020202020204" pitchFamily="34" charset="0"/>
              <a:buChar char="•"/>
            </a:pPr>
            <a:r>
              <a:rPr lang="en-US" sz="2800" dirty="0"/>
              <a:t>Age 10 is the first age where individuals have contact</a:t>
            </a:r>
            <a:endParaRPr lang="en-US" sz="2800" dirty="0">
              <a:cs typeface="Arial" panose="020B0604020202020204"/>
            </a:endParaRPr>
          </a:p>
        </p:txBody>
      </p:sp>
      <p:grpSp>
        <p:nvGrpSpPr>
          <p:cNvPr id="2" name="Group 1"/>
          <p:cNvGrpSpPr/>
          <p:nvPr/>
        </p:nvGrpSpPr>
        <p:grpSpPr>
          <a:xfrm>
            <a:off x="782579" y="1587902"/>
            <a:ext cx="16504721" cy="5700969"/>
            <a:chOff x="753551" y="1587902"/>
            <a:chExt cx="16504721" cy="5700969"/>
          </a:xfrm>
        </p:grpSpPr>
        <p:sp>
          <p:nvSpPr>
            <p:cNvPr id="8" name="Rounded Rectangle 7"/>
            <p:cNvSpPr/>
            <p:nvPr/>
          </p:nvSpPr>
          <p:spPr>
            <a:xfrm>
              <a:off x="12897476" y="1587902"/>
              <a:ext cx="4360796" cy="1642820"/>
            </a:xfrm>
            <a:prstGeom prst="round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tx1"/>
                  </a:solidFill>
                  <a:cs typeface="Arial"/>
                </a:rPr>
                <a:t>Outcome: Do they have a caution, youth justice conference or court appearance before 18?</a:t>
              </a:r>
            </a:p>
          </p:txBody>
        </p:sp>
        <p:sp>
          <p:nvSpPr>
            <p:cNvPr id="14" name="Left Bracket 13"/>
            <p:cNvSpPr/>
            <p:nvPr/>
          </p:nvSpPr>
          <p:spPr>
            <a:xfrm rot="5400000">
              <a:off x="6680927" y="1400163"/>
              <a:ext cx="278969" cy="3600000"/>
            </a:xfrm>
            <a:prstGeom prst="leftBracket">
              <a:avLst>
                <a:gd name="adj" fmla="val 33823"/>
              </a:avLst>
            </a:prstGeom>
            <a:ln w="76200">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sp>
          <p:nvSpPr>
            <p:cNvPr id="17" name="Left Bracket 16"/>
            <p:cNvSpPr/>
            <p:nvPr/>
          </p:nvSpPr>
          <p:spPr>
            <a:xfrm rot="5400000">
              <a:off x="8458390" y="1292109"/>
              <a:ext cx="278969" cy="7200000"/>
            </a:xfrm>
            <a:prstGeom prst="leftBracket">
              <a:avLst>
                <a:gd name="adj" fmla="val 33823"/>
              </a:avLst>
            </a:prstGeom>
            <a:ln w="76200">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sp>
          <p:nvSpPr>
            <p:cNvPr id="18" name="Left Bracket 17"/>
            <p:cNvSpPr/>
            <p:nvPr/>
          </p:nvSpPr>
          <p:spPr>
            <a:xfrm rot="5400000">
              <a:off x="9358389" y="1238082"/>
              <a:ext cx="278969" cy="9000000"/>
            </a:xfrm>
            <a:prstGeom prst="leftBracket">
              <a:avLst>
                <a:gd name="adj" fmla="val 33823"/>
              </a:avLst>
            </a:prstGeom>
            <a:ln w="76200">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sp>
          <p:nvSpPr>
            <p:cNvPr id="29" name="TextBox 28"/>
            <p:cNvSpPr txBox="1"/>
            <p:nvPr/>
          </p:nvSpPr>
          <p:spPr>
            <a:xfrm>
              <a:off x="753551" y="3728585"/>
              <a:ext cx="3680816" cy="523220"/>
            </a:xfrm>
            <a:prstGeom prst="rect">
              <a:avLst/>
            </a:prstGeom>
            <a:noFill/>
          </p:spPr>
          <p:txBody>
            <a:bodyPr vert="horz" wrap="none" rtlCol="0">
              <a:spAutoFit/>
            </a:bodyPr>
            <a:lstStyle/>
            <a:p>
              <a:pPr algn="ctr"/>
              <a:r>
                <a:rPr lang="en-AU" sz="2800" b="1" dirty="0">
                  <a:latin typeface="Arial" panose="020B0604020202020204" pitchFamily="34" charset="0"/>
                  <a:cs typeface="Arial" panose="020B0604020202020204" pitchFamily="34" charset="0"/>
                </a:rPr>
                <a:t>Model 2: Data until 5</a:t>
              </a:r>
            </a:p>
          </p:txBody>
        </p:sp>
        <p:sp>
          <p:nvSpPr>
            <p:cNvPr id="30" name="TextBox 29"/>
            <p:cNvSpPr txBox="1"/>
            <p:nvPr/>
          </p:nvSpPr>
          <p:spPr>
            <a:xfrm>
              <a:off x="753552" y="4594601"/>
              <a:ext cx="3881191" cy="523220"/>
            </a:xfrm>
            <a:prstGeom prst="rect">
              <a:avLst/>
            </a:prstGeom>
            <a:noFill/>
          </p:spPr>
          <p:txBody>
            <a:bodyPr vert="horz" wrap="none" rtlCol="0">
              <a:spAutoFit/>
            </a:bodyPr>
            <a:lstStyle/>
            <a:p>
              <a:pPr algn="ctr"/>
              <a:r>
                <a:rPr lang="en-AU" sz="2800" b="1" dirty="0">
                  <a:latin typeface="Arial" panose="020B0604020202020204" pitchFamily="34" charset="0"/>
                  <a:cs typeface="Arial" panose="020B0604020202020204" pitchFamily="34" charset="0"/>
                </a:rPr>
                <a:t>Model 3: Data until 10</a:t>
              </a:r>
            </a:p>
          </p:txBody>
        </p:sp>
        <p:sp>
          <p:nvSpPr>
            <p:cNvPr id="31" name="TextBox 30"/>
            <p:cNvSpPr txBox="1"/>
            <p:nvPr/>
          </p:nvSpPr>
          <p:spPr>
            <a:xfrm>
              <a:off x="753551" y="5460617"/>
              <a:ext cx="3881191" cy="523220"/>
            </a:xfrm>
            <a:prstGeom prst="rect">
              <a:avLst/>
            </a:prstGeom>
            <a:noFill/>
          </p:spPr>
          <p:txBody>
            <a:bodyPr vert="horz" wrap="none" rtlCol="0">
              <a:spAutoFit/>
            </a:bodyPr>
            <a:lstStyle/>
            <a:p>
              <a:pPr algn="ctr"/>
              <a:r>
                <a:rPr lang="en-AU" sz="2800" b="1" dirty="0">
                  <a:latin typeface="Arial" panose="020B0604020202020204" pitchFamily="34" charset="0"/>
                  <a:cs typeface="Arial" panose="020B0604020202020204" pitchFamily="34" charset="0"/>
                </a:rPr>
                <a:t>Model 4: Data until 15</a:t>
              </a:r>
            </a:p>
          </p:txBody>
        </p:sp>
        <p:sp>
          <p:nvSpPr>
            <p:cNvPr id="32" name="TextBox 31"/>
            <p:cNvSpPr txBox="1"/>
            <p:nvPr/>
          </p:nvSpPr>
          <p:spPr>
            <a:xfrm>
              <a:off x="753552" y="2862569"/>
              <a:ext cx="3841116" cy="523220"/>
            </a:xfrm>
            <a:prstGeom prst="rect">
              <a:avLst/>
            </a:prstGeom>
            <a:noFill/>
          </p:spPr>
          <p:txBody>
            <a:bodyPr vert="horz" wrap="none" rtlCol="0">
              <a:spAutoFit/>
            </a:bodyPr>
            <a:lstStyle/>
            <a:p>
              <a:pPr algn="ctr"/>
              <a:r>
                <a:rPr lang="en-AU" sz="2800" b="1" dirty="0">
                  <a:latin typeface="Arial" panose="020B0604020202020204" pitchFamily="34" charset="0"/>
                  <a:cs typeface="Arial" panose="020B0604020202020204" pitchFamily="34" charset="0"/>
                </a:rPr>
                <a:t>Model 1: Data at birth</a:t>
              </a:r>
            </a:p>
          </p:txBody>
        </p:sp>
        <p:sp>
          <p:nvSpPr>
            <p:cNvPr id="37" name="Left Bracket 36"/>
            <p:cNvSpPr/>
            <p:nvPr/>
          </p:nvSpPr>
          <p:spPr>
            <a:xfrm rot="5400000">
              <a:off x="7580926" y="1346136"/>
              <a:ext cx="278969" cy="5400000"/>
            </a:xfrm>
            <a:prstGeom prst="leftBracket">
              <a:avLst>
                <a:gd name="adj" fmla="val 33823"/>
              </a:avLst>
            </a:prstGeom>
            <a:ln w="76200">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grpSp>
          <p:nvGrpSpPr>
            <p:cNvPr id="39" name="Group 38"/>
            <p:cNvGrpSpPr/>
            <p:nvPr/>
          </p:nvGrpSpPr>
          <p:grpSpPr>
            <a:xfrm>
              <a:off x="4667589" y="6058315"/>
              <a:ext cx="10702995" cy="1230556"/>
              <a:chOff x="2646224" y="5928404"/>
              <a:chExt cx="10702995" cy="1230556"/>
            </a:xfrm>
          </p:grpSpPr>
          <p:cxnSp>
            <p:nvCxnSpPr>
              <p:cNvPr id="5" name="Straight Connector 4"/>
              <p:cNvCxnSpPr/>
              <p:nvPr/>
            </p:nvCxnSpPr>
            <p:spPr>
              <a:xfrm>
                <a:off x="2976509" y="6238370"/>
                <a:ext cx="1008000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3056509" y="5928404"/>
                <a:ext cx="0" cy="619932"/>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976510" y="5928404"/>
                <a:ext cx="0" cy="619932"/>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6119519" y="6606601"/>
                <a:ext cx="1023036" cy="523220"/>
              </a:xfrm>
              <a:prstGeom prst="rect">
                <a:avLst/>
              </a:prstGeom>
              <a:noFill/>
            </p:spPr>
            <p:txBody>
              <a:bodyPr vert="horz" wrap="none" rtlCol="0">
                <a:spAutoFit/>
              </a:bodyPr>
              <a:lstStyle/>
              <a:p>
                <a:pPr algn="ctr"/>
                <a:r>
                  <a:rPr lang="en-AU" sz="2800" b="1" dirty="0">
                    <a:latin typeface="Arial" panose="020B0604020202020204" pitchFamily="34" charset="0"/>
                    <a:cs typeface="Arial" panose="020B0604020202020204" pitchFamily="34" charset="0"/>
                  </a:rPr>
                  <a:t>Birth</a:t>
                </a:r>
              </a:p>
            </p:txBody>
          </p:sp>
          <p:sp>
            <p:nvSpPr>
              <p:cNvPr id="20" name="TextBox 19"/>
              <p:cNvSpPr txBox="1"/>
              <p:nvPr/>
            </p:nvSpPr>
            <p:spPr>
              <a:xfrm>
                <a:off x="12763802" y="6635740"/>
                <a:ext cx="585417" cy="523220"/>
              </a:xfrm>
              <a:prstGeom prst="rect">
                <a:avLst/>
              </a:prstGeom>
              <a:noFill/>
            </p:spPr>
            <p:txBody>
              <a:bodyPr vert="horz" wrap="none" rtlCol="0">
                <a:spAutoFit/>
              </a:bodyPr>
              <a:lstStyle/>
              <a:p>
                <a:pPr algn="ctr"/>
                <a:r>
                  <a:rPr lang="en-AU" sz="2800" b="1" dirty="0">
                    <a:latin typeface="Arial" panose="020B0604020202020204" pitchFamily="34" charset="0"/>
                    <a:cs typeface="Arial" panose="020B0604020202020204" pitchFamily="34" charset="0"/>
                  </a:rPr>
                  <a:t>18</a:t>
                </a:r>
              </a:p>
            </p:txBody>
          </p:sp>
          <p:cxnSp>
            <p:nvCxnSpPr>
              <p:cNvPr id="22" name="Straight Connector 21"/>
              <p:cNvCxnSpPr/>
              <p:nvPr/>
            </p:nvCxnSpPr>
            <p:spPr>
              <a:xfrm>
                <a:off x="11975951" y="5928404"/>
                <a:ext cx="0" cy="619932"/>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0176510" y="5928404"/>
                <a:ext cx="0" cy="619932"/>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6599047" y="5928404"/>
                <a:ext cx="0" cy="619932"/>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11647321" y="6635740"/>
                <a:ext cx="585418" cy="523220"/>
              </a:xfrm>
              <a:prstGeom prst="rect">
                <a:avLst/>
              </a:prstGeom>
              <a:noFill/>
            </p:spPr>
            <p:txBody>
              <a:bodyPr vert="horz" wrap="none" rtlCol="0">
                <a:spAutoFit/>
              </a:bodyPr>
              <a:lstStyle/>
              <a:p>
                <a:pPr algn="ctr"/>
                <a:r>
                  <a:rPr lang="en-AU" sz="2800" b="1" dirty="0">
                    <a:latin typeface="Arial" panose="020B0604020202020204" pitchFamily="34" charset="0"/>
                    <a:cs typeface="Arial" panose="020B0604020202020204" pitchFamily="34" charset="0"/>
                  </a:rPr>
                  <a:t>15</a:t>
                </a:r>
              </a:p>
            </p:txBody>
          </p:sp>
          <p:sp>
            <p:nvSpPr>
              <p:cNvPr id="26" name="TextBox 25"/>
              <p:cNvSpPr txBox="1"/>
              <p:nvPr/>
            </p:nvSpPr>
            <p:spPr>
              <a:xfrm>
                <a:off x="9883801" y="6635740"/>
                <a:ext cx="585418" cy="523220"/>
              </a:xfrm>
              <a:prstGeom prst="rect">
                <a:avLst/>
              </a:prstGeom>
              <a:noFill/>
            </p:spPr>
            <p:txBody>
              <a:bodyPr vert="horz" wrap="none" rtlCol="0">
                <a:spAutoFit/>
              </a:bodyPr>
              <a:lstStyle/>
              <a:p>
                <a:pPr algn="ctr"/>
                <a:r>
                  <a:rPr lang="en-AU" sz="2800" b="1" dirty="0">
                    <a:latin typeface="Arial" panose="020B0604020202020204" pitchFamily="34" charset="0"/>
                    <a:cs typeface="Arial" panose="020B0604020202020204" pitchFamily="34" charset="0"/>
                  </a:rPr>
                  <a:t>10</a:t>
                </a:r>
              </a:p>
            </p:txBody>
          </p:sp>
          <p:sp>
            <p:nvSpPr>
              <p:cNvPr id="27" name="TextBox 26"/>
              <p:cNvSpPr txBox="1"/>
              <p:nvPr/>
            </p:nvSpPr>
            <p:spPr>
              <a:xfrm>
                <a:off x="8320657" y="6635740"/>
                <a:ext cx="385042" cy="523220"/>
              </a:xfrm>
              <a:prstGeom prst="rect">
                <a:avLst/>
              </a:prstGeom>
              <a:noFill/>
            </p:spPr>
            <p:txBody>
              <a:bodyPr vert="horz" wrap="none" rtlCol="0">
                <a:spAutoFit/>
              </a:bodyPr>
              <a:lstStyle/>
              <a:p>
                <a:pPr algn="ctr"/>
                <a:r>
                  <a:rPr lang="en-AU" sz="2800" b="1" dirty="0">
                    <a:latin typeface="Arial" panose="020B0604020202020204" pitchFamily="34" charset="0"/>
                    <a:cs typeface="Arial" panose="020B0604020202020204" pitchFamily="34" charset="0"/>
                  </a:rPr>
                  <a:t>5</a:t>
                </a:r>
              </a:p>
            </p:txBody>
          </p:sp>
          <p:cxnSp>
            <p:nvCxnSpPr>
              <p:cNvPr id="36" name="Straight Connector 35"/>
              <p:cNvCxnSpPr/>
              <p:nvPr/>
            </p:nvCxnSpPr>
            <p:spPr>
              <a:xfrm>
                <a:off x="8513178" y="5928404"/>
                <a:ext cx="0" cy="619932"/>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2646224" y="6601019"/>
                <a:ext cx="705642" cy="523220"/>
              </a:xfrm>
              <a:prstGeom prst="rect">
                <a:avLst/>
              </a:prstGeom>
              <a:noFill/>
            </p:spPr>
            <p:txBody>
              <a:bodyPr vert="horz" wrap="none" rtlCol="0">
                <a:spAutoFit/>
              </a:bodyPr>
              <a:lstStyle/>
              <a:p>
                <a:pPr algn="ctr"/>
                <a:r>
                  <a:rPr lang="en-AU" sz="2800" b="1" dirty="0">
                    <a:latin typeface="Arial" panose="020B0604020202020204" pitchFamily="34" charset="0"/>
                    <a:cs typeface="Arial" panose="020B0604020202020204" pitchFamily="34" charset="0"/>
                  </a:rPr>
                  <a:t>-10</a:t>
                </a:r>
              </a:p>
            </p:txBody>
          </p:sp>
        </p:grpSp>
        <p:cxnSp>
          <p:nvCxnSpPr>
            <p:cNvPr id="41" name="Straight Connector 40"/>
            <p:cNvCxnSpPr>
              <a:stCxn id="8" idx="2"/>
            </p:cNvCxnSpPr>
            <p:nvPr/>
          </p:nvCxnSpPr>
          <p:spPr>
            <a:xfrm>
              <a:off x="15077874" y="3230722"/>
              <a:ext cx="0" cy="3297333"/>
            </a:xfrm>
            <a:prstGeom prst="line">
              <a:avLst/>
            </a:prstGeom>
            <a:ln w="76200">
              <a:solidFill>
                <a:srgbClr val="7030A0"/>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863943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a:xfrm>
            <a:off x="2060564" y="0"/>
            <a:ext cx="15437022" cy="914400"/>
          </a:xfrm>
        </p:spPr>
        <p:txBody>
          <a:bodyPr vert="horz" lIns="91440" tIns="45720" rIns="91440" bIns="45720" rtlCol="0" anchor="t">
            <a:noAutofit/>
          </a:bodyPr>
          <a:lstStyle/>
          <a:p>
            <a:r>
              <a:rPr lang="en-AU" dirty="0"/>
              <a:t>We have built models using a machine learning algorithm to predict first justice contact - in order to interrogate it</a:t>
            </a:r>
          </a:p>
        </p:txBody>
      </p:sp>
      <p:sp>
        <p:nvSpPr>
          <p:cNvPr id="4" name="Rectangle: Rounded Corners 3">
            <a:extLst>
              <a:ext uri="{FF2B5EF4-FFF2-40B4-BE49-F238E27FC236}">
                <a16:creationId xmlns:a16="http://schemas.microsoft.com/office/drawing/2014/main" xmlns="" id="{3EAF714C-A652-E00E-1713-E4B39A947A6A}"/>
              </a:ext>
            </a:extLst>
          </p:cNvPr>
          <p:cNvSpPr/>
          <p:nvPr/>
        </p:nvSpPr>
        <p:spPr>
          <a:xfrm>
            <a:off x="3600809" y="2969610"/>
            <a:ext cx="3079750" cy="1279525"/>
          </a:xfrm>
          <a:prstGeom prst="roundRect">
            <a:avLst/>
          </a:prstGeom>
          <a:solidFill>
            <a:srgbClr val="4F408E"/>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AU" sz="2000" dirty="0"/>
              <a:t>Clean and organise NSW HSDS, with correct cut-off date</a:t>
            </a:r>
          </a:p>
        </p:txBody>
      </p:sp>
      <p:sp>
        <p:nvSpPr>
          <p:cNvPr id="5" name="Rectangle: Rounded Corners 10">
            <a:extLst>
              <a:ext uri="{FF2B5EF4-FFF2-40B4-BE49-F238E27FC236}">
                <a16:creationId xmlns:a16="http://schemas.microsoft.com/office/drawing/2014/main" xmlns="" id="{CB676665-D7A5-C9B0-DC66-984859CE881F}"/>
              </a:ext>
            </a:extLst>
          </p:cNvPr>
          <p:cNvSpPr/>
          <p:nvPr/>
        </p:nvSpPr>
        <p:spPr>
          <a:xfrm>
            <a:off x="7488596" y="2969610"/>
            <a:ext cx="3079750" cy="1279525"/>
          </a:xfrm>
          <a:prstGeom prst="roundRect">
            <a:avLst/>
          </a:prstGeom>
          <a:solidFill>
            <a:srgbClr val="4F408E"/>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lvl="0"/>
            <a:r>
              <a:rPr lang="en-AU" sz="2000" dirty="0"/>
              <a:t>Train gradient boosted tree model implemented using </a:t>
            </a:r>
            <a:r>
              <a:rPr lang="en-AU" sz="2000" dirty="0" err="1"/>
              <a:t>xgboost</a:t>
            </a:r>
            <a:endParaRPr lang="en-AU" sz="2000" dirty="0"/>
          </a:p>
        </p:txBody>
      </p:sp>
      <p:sp>
        <p:nvSpPr>
          <p:cNvPr id="7" name="Rectangle: Rounded Corners 12">
            <a:extLst>
              <a:ext uri="{FF2B5EF4-FFF2-40B4-BE49-F238E27FC236}">
                <a16:creationId xmlns:a16="http://schemas.microsoft.com/office/drawing/2014/main" xmlns="" id="{A9C16A05-2E81-4B14-001B-7CA0FF4E94AA}"/>
              </a:ext>
            </a:extLst>
          </p:cNvPr>
          <p:cNvSpPr/>
          <p:nvPr/>
        </p:nvSpPr>
        <p:spPr>
          <a:xfrm>
            <a:off x="13147315" y="2926174"/>
            <a:ext cx="3079750" cy="1279525"/>
          </a:xfrm>
          <a:prstGeom prst="roundRect">
            <a:avLst/>
          </a:prstGeom>
          <a:solidFill>
            <a:srgbClr val="4F408E"/>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lvl="0"/>
            <a:r>
              <a:rPr lang="en-AU" sz="2000" dirty="0"/>
              <a:t>Show which variables the model is using by calculating SHAP values</a:t>
            </a:r>
          </a:p>
        </p:txBody>
      </p:sp>
      <p:sp>
        <p:nvSpPr>
          <p:cNvPr id="8" name="Rectangle: Rounded Corners 13">
            <a:extLst>
              <a:ext uri="{FF2B5EF4-FFF2-40B4-BE49-F238E27FC236}">
                <a16:creationId xmlns:a16="http://schemas.microsoft.com/office/drawing/2014/main" xmlns="" id="{1A747C42-147F-BDC1-252F-6EA978E528DA}"/>
              </a:ext>
            </a:extLst>
          </p:cNvPr>
          <p:cNvSpPr/>
          <p:nvPr/>
        </p:nvSpPr>
        <p:spPr>
          <a:xfrm>
            <a:off x="13147315" y="4438584"/>
            <a:ext cx="3079750" cy="1279525"/>
          </a:xfrm>
          <a:prstGeom prst="roundRect">
            <a:avLst/>
          </a:prstGeom>
          <a:solidFill>
            <a:srgbClr val="4F408E"/>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000" dirty="0"/>
              <a:t>Evaluate the performance of the model by Aboriginality</a:t>
            </a:r>
          </a:p>
        </p:txBody>
      </p:sp>
      <p:cxnSp>
        <p:nvCxnSpPr>
          <p:cNvPr id="18" name="Straight Arrow Connector 17">
            <a:extLst>
              <a:ext uri="{FF2B5EF4-FFF2-40B4-BE49-F238E27FC236}">
                <a16:creationId xmlns:a16="http://schemas.microsoft.com/office/drawing/2014/main" xmlns="" id="{665278BF-5D71-94B1-65E2-47E7A2BE92B3}"/>
              </a:ext>
            </a:extLst>
          </p:cNvPr>
          <p:cNvCxnSpPr>
            <a:cxnSpLocks/>
            <a:stCxn id="5" idx="3"/>
          </p:cNvCxnSpPr>
          <p:nvPr/>
        </p:nvCxnSpPr>
        <p:spPr>
          <a:xfrm flipV="1">
            <a:off x="10568346" y="2204001"/>
            <a:ext cx="1052507" cy="140537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xmlns="" id="{8AA809DD-2502-462F-CC8E-8ABAD5B91BD6}"/>
              </a:ext>
            </a:extLst>
          </p:cNvPr>
          <p:cNvCxnSpPr/>
          <p:nvPr/>
        </p:nvCxnSpPr>
        <p:spPr>
          <a:xfrm>
            <a:off x="6680558" y="3609373"/>
            <a:ext cx="80803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xmlns="" id="{A8B38A3F-9BAC-8302-6698-4E5FE114472E}"/>
              </a:ext>
            </a:extLst>
          </p:cNvPr>
          <p:cNvCxnSpPr>
            <a:cxnSpLocks/>
            <a:stCxn id="5" idx="3"/>
            <a:endCxn id="22" idx="1"/>
          </p:cNvCxnSpPr>
          <p:nvPr/>
        </p:nvCxnSpPr>
        <p:spPr>
          <a:xfrm>
            <a:off x="10568346" y="3609373"/>
            <a:ext cx="1117341" cy="140537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xmlns="" id="{04A25E98-73EF-98A8-0A17-EABBA4E83C94}"/>
              </a:ext>
            </a:extLst>
          </p:cNvPr>
          <p:cNvSpPr txBox="1"/>
          <p:nvPr/>
        </p:nvSpPr>
        <p:spPr>
          <a:xfrm>
            <a:off x="207945" y="6260909"/>
            <a:ext cx="8936055" cy="3539430"/>
          </a:xfrm>
          <a:prstGeom prst="rect">
            <a:avLst/>
          </a:prstGeom>
          <a:noFill/>
        </p:spPr>
        <p:txBody>
          <a:bodyPr vert="horz" wrap="square" lIns="91440" tIns="45720" rIns="91440" bIns="45720" rtlCol="0" anchor="t">
            <a:spAutoFit/>
          </a:bodyPr>
          <a:lstStyle/>
          <a:p>
            <a:r>
              <a:rPr lang="en-US" sz="2800" b="1" dirty="0" smtClean="0">
                <a:cs typeface="Arial"/>
              </a:rPr>
              <a:t>Why a gradient boosted model (</a:t>
            </a:r>
            <a:r>
              <a:rPr lang="en-US" sz="2800" b="1" dirty="0" err="1" smtClean="0">
                <a:latin typeface="Consolas" panose="020B0609020204030204" pitchFamily="49" charset="0"/>
                <a:cs typeface="Arial"/>
              </a:rPr>
              <a:t>xgboost</a:t>
            </a:r>
            <a:r>
              <a:rPr lang="en-US" sz="2800" b="1" dirty="0" smtClean="0">
                <a:cs typeface="Arial"/>
              </a:rPr>
              <a:t>)</a:t>
            </a:r>
            <a:r>
              <a:rPr lang="en-US" sz="2800" b="1" dirty="0" smtClean="0">
                <a:cs typeface="Arial"/>
              </a:rPr>
              <a:t>?</a:t>
            </a:r>
            <a:endParaRPr lang="en-US" sz="2800" b="1" dirty="0">
              <a:cs typeface="Arial"/>
            </a:endParaRPr>
          </a:p>
          <a:p>
            <a:pPr marL="457200" indent="-457200">
              <a:buFont typeface="Arial" panose="020B0604020202020204" pitchFamily="34" charset="0"/>
              <a:buChar char="•"/>
            </a:pPr>
            <a:r>
              <a:rPr lang="en-US" sz="2800" dirty="0">
                <a:cs typeface="Arial"/>
              </a:rPr>
              <a:t>Handles variable selection / functional form </a:t>
            </a:r>
          </a:p>
          <a:p>
            <a:pPr marL="457200" indent="-457200">
              <a:buFont typeface="Arial" panose="020B0604020202020204" pitchFamily="34" charset="0"/>
              <a:buChar char="•"/>
            </a:pPr>
            <a:r>
              <a:rPr lang="en-US" sz="2800" dirty="0">
                <a:cs typeface="Arial"/>
              </a:rPr>
              <a:t>Robust to a number of common data issues</a:t>
            </a:r>
          </a:p>
          <a:p>
            <a:pPr marL="457200" indent="-457200">
              <a:buFont typeface="Arial" panose="020B0604020202020204" pitchFamily="34" charset="0"/>
              <a:buChar char="•"/>
            </a:pPr>
            <a:r>
              <a:rPr lang="en-US" sz="2800" dirty="0">
                <a:cs typeface="Arial"/>
              </a:rPr>
              <a:t>Allows us to take a ‘data-driven’ </a:t>
            </a:r>
            <a:r>
              <a:rPr lang="en-US" sz="2800" dirty="0" smtClean="0">
                <a:cs typeface="Arial"/>
              </a:rPr>
              <a:t>approach e.g. </a:t>
            </a:r>
            <a:r>
              <a:rPr lang="en-US" sz="2800" dirty="0">
                <a:cs typeface="Arial"/>
              </a:rPr>
              <a:t>reduce </a:t>
            </a:r>
            <a:r>
              <a:rPr lang="en-US" sz="2800" dirty="0" smtClean="0">
                <a:cs typeface="Arial"/>
              </a:rPr>
              <a:t>‘researcher </a:t>
            </a:r>
            <a:r>
              <a:rPr lang="en-US" sz="2800" dirty="0">
                <a:cs typeface="Arial"/>
              </a:rPr>
              <a:t>degrees of </a:t>
            </a:r>
            <a:r>
              <a:rPr lang="en-US" sz="2800" dirty="0" smtClean="0">
                <a:cs typeface="Arial"/>
              </a:rPr>
              <a:t>freedom’</a:t>
            </a:r>
            <a:endParaRPr lang="en-US" sz="2800" dirty="0">
              <a:cs typeface="Arial"/>
            </a:endParaRPr>
          </a:p>
          <a:p>
            <a:pPr marL="457200" indent="-457200">
              <a:buFont typeface="Arial" panose="020B0604020202020204" pitchFamily="34" charset="0"/>
              <a:buChar char="•"/>
            </a:pPr>
            <a:r>
              <a:rPr lang="en-US" sz="2800" dirty="0">
                <a:cs typeface="Arial"/>
              </a:rPr>
              <a:t>Has been shown in a number of studies (e.g. </a:t>
            </a:r>
            <a:r>
              <a:rPr lang="en-US" sz="2800" dirty="0" err="1">
                <a:cs typeface="Arial"/>
              </a:rPr>
              <a:t>Campedelli</a:t>
            </a:r>
            <a:r>
              <a:rPr lang="en-US" sz="2800" dirty="0">
                <a:cs typeface="Arial"/>
              </a:rPr>
              <a:t> 2022) to be the most effective approach for similar prediction problems</a:t>
            </a:r>
          </a:p>
        </p:txBody>
      </p:sp>
      <p:sp>
        <p:nvSpPr>
          <p:cNvPr id="25" name="TextBox 24">
            <a:extLst>
              <a:ext uri="{FF2B5EF4-FFF2-40B4-BE49-F238E27FC236}">
                <a16:creationId xmlns:a16="http://schemas.microsoft.com/office/drawing/2014/main" xmlns="" id="{AE5E9933-16D1-26AB-80CD-479AD90A2D9A}"/>
              </a:ext>
            </a:extLst>
          </p:cNvPr>
          <p:cNvSpPr txBox="1"/>
          <p:nvPr/>
        </p:nvSpPr>
        <p:spPr>
          <a:xfrm>
            <a:off x="9144000" y="6326781"/>
            <a:ext cx="8936055" cy="3539430"/>
          </a:xfrm>
          <a:prstGeom prst="rect">
            <a:avLst/>
          </a:prstGeom>
          <a:noFill/>
        </p:spPr>
        <p:txBody>
          <a:bodyPr vert="horz" wrap="square" lIns="91440" tIns="45720" rIns="91440" bIns="45720" rtlCol="0" anchor="t">
            <a:spAutoFit/>
          </a:bodyPr>
          <a:lstStyle/>
          <a:p>
            <a:r>
              <a:rPr lang="en-US" sz="2800" b="1" dirty="0">
                <a:cs typeface="Arial"/>
              </a:rPr>
              <a:t>Technical details </a:t>
            </a:r>
            <a:r>
              <a:rPr lang="en-US" sz="2800" b="1" dirty="0" smtClean="0">
                <a:cs typeface="Arial"/>
              </a:rPr>
              <a:t>you might be interested in:</a:t>
            </a:r>
            <a:endParaRPr lang="en-US" sz="2800" b="1" dirty="0">
              <a:cs typeface="Arial"/>
            </a:endParaRPr>
          </a:p>
          <a:p>
            <a:pPr marL="457200" indent="-457200">
              <a:buFont typeface="Arial" panose="020B0604020202020204" pitchFamily="34" charset="0"/>
              <a:buChar char="•"/>
            </a:pPr>
            <a:r>
              <a:rPr lang="en-US" sz="2800" dirty="0"/>
              <a:t>We split our data-set 80:20 into a training set and a testing set, after sorting by birth month. </a:t>
            </a:r>
          </a:p>
          <a:p>
            <a:pPr marL="457200" indent="-457200">
              <a:buFont typeface="Arial" panose="020B0604020202020204" pitchFamily="34" charset="0"/>
              <a:buChar char="•"/>
            </a:pPr>
            <a:r>
              <a:rPr lang="en-US" sz="2800" dirty="0">
                <a:cs typeface="Arial"/>
              </a:rPr>
              <a:t>5-fold Monte Carlo cross-validation using an ANOVA grid-search to tune all hyperparameters of the model</a:t>
            </a:r>
          </a:p>
          <a:p>
            <a:pPr marL="457200" indent="-457200">
              <a:buFont typeface="Arial" panose="020B0604020202020204" pitchFamily="34" charset="0"/>
              <a:buChar char="•"/>
            </a:pPr>
            <a:r>
              <a:rPr lang="en-US" sz="2800" dirty="0"/>
              <a:t>The testing set is only used for calculating our model metrics and is a 'true' hold-out set.</a:t>
            </a:r>
          </a:p>
          <a:p>
            <a:pPr marL="457200" indent="-457200">
              <a:buFont typeface="Arial" panose="020B0604020202020204" pitchFamily="34" charset="0"/>
              <a:buChar char="•"/>
            </a:pPr>
            <a:endParaRPr lang="en-US" sz="2800" dirty="0">
              <a:cs typeface="Arial"/>
            </a:endParaRPr>
          </a:p>
        </p:txBody>
      </p:sp>
      <p:sp>
        <p:nvSpPr>
          <p:cNvPr id="13" name="Rectangle: Rounded Corners 13">
            <a:extLst>
              <a:ext uri="{FF2B5EF4-FFF2-40B4-BE49-F238E27FC236}">
                <a16:creationId xmlns:a16="http://schemas.microsoft.com/office/drawing/2014/main" xmlns="" id="{1A747C42-147F-BDC1-252F-6EA978E528DA}"/>
              </a:ext>
            </a:extLst>
          </p:cNvPr>
          <p:cNvSpPr/>
          <p:nvPr/>
        </p:nvSpPr>
        <p:spPr>
          <a:xfrm>
            <a:off x="13147315" y="1370328"/>
            <a:ext cx="3079750" cy="1279525"/>
          </a:xfrm>
          <a:prstGeom prst="roundRect">
            <a:avLst/>
          </a:prstGeom>
          <a:solidFill>
            <a:srgbClr val="4F408E"/>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000" dirty="0"/>
              <a:t>Evaluate </a:t>
            </a:r>
            <a:r>
              <a:rPr lang="en-US" sz="2000" dirty="0" smtClean="0"/>
              <a:t>the performance of the model (accuracy, AUC, recall, sensitivity)</a:t>
            </a:r>
            <a:endParaRPr lang="en-US" sz="2000" dirty="0"/>
          </a:p>
        </p:txBody>
      </p:sp>
      <p:cxnSp>
        <p:nvCxnSpPr>
          <p:cNvPr id="15" name="Straight Arrow Connector 14">
            <a:extLst>
              <a:ext uri="{FF2B5EF4-FFF2-40B4-BE49-F238E27FC236}">
                <a16:creationId xmlns:a16="http://schemas.microsoft.com/office/drawing/2014/main" xmlns="" id="{8AA809DD-2502-462F-CC8E-8ABAD5B91BD6}"/>
              </a:ext>
            </a:extLst>
          </p:cNvPr>
          <p:cNvCxnSpPr/>
          <p:nvPr/>
        </p:nvCxnSpPr>
        <p:spPr>
          <a:xfrm>
            <a:off x="10519926" y="3609372"/>
            <a:ext cx="1087514"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xmlns="" id="{09E0FD09-3208-BE3C-6D51-4E974719ECF7}"/>
              </a:ext>
            </a:extLst>
          </p:cNvPr>
          <p:cNvPicPr>
            <a:picLocks noChangeAspect="1"/>
          </p:cNvPicPr>
          <p:nvPr/>
        </p:nvPicPr>
        <p:blipFill>
          <a:blip r:embed="rId2"/>
          <a:stretch>
            <a:fillRect/>
          </a:stretch>
        </p:blipFill>
        <p:spPr>
          <a:xfrm>
            <a:off x="11766076" y="1514317"/>
            <a:ext cx="991545" cy="991545"/>
          </a:xfrm>
          <a:prstGeom prst="rect">
            <a:avLst/>
          </a:prstGeom>
        </p:spPr>
      </p:pic>
      <p:pic>
        <p:nvPicPr>
          <p:cNvPr id="22" name="Picture 21">
            <a:extLst>
              <a:ext uri="{FF2B5EF4-FFF2-40B4-BE49-F238E27FC236}">
                <a16:creationId xmlns:a16="http://schemas.microsoft.com/office/drawing/2014/main" xmlns="" id="{5A6034D1-1EFF-9EE4-1D44-B51A6201880C}"/>
              </a:ext>
            </a:extLst>
          </p:cNvPr>
          <p:cNvPicPr>
            <a:picLocks noChangeAspect="1"/>
          </p:cNvPicPr>
          <p:nvPr/>
        </p:nvPicPr>
        <p:blipFill>
          <a:blip r:embed="rId3"/>
          <a:stretch>
            <a:fillRect/>
          </a:stretch>
        </p:blipFill>
        <p:spPr>
          <a:xfrm>
            <a:off x="11685687" y="4438584"/>
            <a:ext cx="1152319" cy="1152319"/>
          </a:xfrm>
          <a:prstGeom prst="rect">
            <a:avLst/>
          </a:prstGeom>
        </p:spPr>
      </p:pic>
      <p:pic>
        <p:nvPicPr>
          <p:cNvPr id="26" name="Picture 25">
            <a:extLst>
              <a:ext uri="{FF2B5EF4-FFF2-40B4-BE49-F238E27FC236}">
                <a16:creationId xmlns:a16="http://schemas.microsoft.com/office/drawing/2014/main" xmlns="" id="{2595966E-8999-36E5-11FF-0DCD8CA0D0DD}"/>
              </a:ext>
            </a:extLst>
          </p:cNvPr>
          <p:cNvPicPr>
            <a:picLocks noChangeAspect="1"/>
          </p:cNvPicPr>
          <p:nvPr/>
        </p:nvPicPr>
        <p:blipFill>
          <a:blip r:embed="rId4"/>
          <a:stretch>
            <a:fillRect/>
          </a:stretch>
        </p:blipFill>
        <p:spPr>
          <a:xfrm>
            <a:off x="11742201" y="3046289"/>
            <a:ext cx="1039293" cy="1039293"/>
          </a:xfrm>
          <a:prstGeom prst="rect">
            <a:avLst/>
          </a:prstGeom>
        </p:spPr>
      </p:pic>
    </p:spTree>
    <p:extLst>
      <p:ext uri="{BB962C8B-B14F-4D97-AF65-F5344CB8AC3E}">
        <p14:creationId xmlns:p14="http://schemas.microsoft.com/office/powerpoint/2010/main" val="40844907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a:xfrm>
            <a:off x="2060564" y="0"/>
            <a:ext cx="15437022" cy="914400"/>
          </a:xfrm>
        </p:spPr>
        <p:txBody>
          <a:bodyPr/>
          <a:lstStyle/>
          <a:p>
            <a:r>
              <a:rPr lang="en-AU" dirty="0"/>
              <a:t>We use the NSW HSDS - data from</a:t>
            </a:r>
            <a:r>
              <a:rPr lang="en-US" dirty="0">
                <a:cs typeface="Arial"/>
              </a:rPr>
              <a:t> 60 services across 10 agencies </a:t>
            </a:r>
            <a:r>
              <a:rPr lang="en-AU" dirty="0"/>
              <a:t>for all </a:t>
            </a:r>
            <a:r>
              <a:rPr lang="en-US" dirty="0"/>
              <a:t>259,398 </a:t>
            </a:r>
            <a:r>
              <a:rPr lang="en-AU" dirty="0"/>
              <a:t>people born in NSW (and their parents) between 1998-2000</a:t>
            </a:r>
          </a:p>
        </p:txBody>
      </p:sp>
      <p:sp>
        <p:nvSpPr>
          <p:cNvPr id="14" name="Rectangle 13"/>
          <p:cNvSpPr/>
          <p:nvPr/>
        </p:nvSpPr>
        <p:spPr>
          <a:xfrm>
            <a:off x="261071" y="1652782"/>
            <a:ext cx="8391092" cy="3970318"/>
          </a:xfrm>
          <a:prstGeom prst="rect">
            <a:avLst/>
          </a:prstGeom>
        </p:spPr>
        <p:txBody>
          <a:bodyPr wrap="square">
            <a:spAutoFit/>
          </a:bodyPr>
          <a:lstStyle/>
          <a:p>
            <a:r>
              <a:rPr lang="en-US" sz="2800" dirty="0">
                <a:cs typeface="Arial"/>
              </a:rPr>
              <a:t>The NSW Human Services Data Set has linked information on:</a:t>
            </a:r>
          </a:p>
          <a:p>
            <a:pPr marL="457200" indent="-457200">
              <a:buFont typeface="Arial" panose="020B0604020202020204" pitchFamily="34" charset="0"/>
              <a:buChar char="•"/>
            </a:pPr>
            <a:r>
              <a:rPr lang="en-US" sz="2800" dirty="0">
                <a:cs typeface="Arial"/>
              </a:rPr>
              <a:t>27 years of data, with over 7 million records across NSW Government</a:t>
            </a:r>
          </a:p>
          <a:p>
            <a:pPr marL="457200" indent="-457200">
              <a:buFont typeface="Arial" panose="020B0604020202020204" pitchFamily="34" charset="0"/>
              <a:buChar char="•"/>
            </a:pPr>
            <a:r>
              <a:rPr lang="en-US" sz="2800" dirty="0">
                <a:cs typeface="Arial"/>
              </a:rPr>
              <a:t>60 services across 10 NSW government agencies</a:t>
            </a:r>
          </a:p>
          <a:p>
            <a:endParaRPr lang="en-US" sz="2800" dirty="0">
              <a:cs typeface="Arial"/>
            </a:endParaRPr>
          </a:p>
          <a:p>
            <a:r>
              <a:rPr lang="en-US" sz="2800" dirty="0">
                <a:cs typeface="Arial"/>
              </a:rPr>
              <a:t>Due to the breadth of data sources used, there are serious gaps in data reliability and availability.</a:t>
            </a:r>
          </a:p>
        </p:txBody>
      </p:sp>
      <p:grpSp>
        <p:nvGrpSpPr>
          <p:cNvPr id="54" name="Group 53"/>
          <p:cNvGrpSpPr/>
          <p:nvPr/>
        </p:nvGrpSpPr>
        <p:grpSpPr>
          <a:xfrm>
            <a:off x="9384015" y="1624630"/>
            <a:ext cx="8124558" cy="7003957"/>
            <a:chOff x="261173" y="2678663"/>
            <a:chExt cx="8124558" cy="7003957"/>
          </a:xfrm>
        </p:grpSpPr>
        <p:grpSp>
          <p:nvGrpSpPr>
            <p:cNvPr id="33" name="Group 32"/>
            <p:cNvGrpSpPr/>
            <p:nvPr/>
          </p:nvGrpSpPr>
          <p:grpSpPr>
            <a:xfrm>
              <a:off x="261173" y="2678663"/>
              <a:ext cx="8124558" cy="954107"/>
              <a:chOff x="261071" y="1579716"/>
              <a:chExt cx="8050112" cy="954107"/>
            </a:xfrm>
          </p:grpSpPr>
          <p:grpSp>
            <p:nvGrpSpPr>
              <p:cNvPr id="34" name="Group 33"/>
              <p:cNvGrpSpPr/>
              <p:nvPr/>
            </p:nvGrpSpPr>
            <p:grpSpPr>
              <a:xfrm>
                <a:off x="261071" y="1607868"/>
                <a:ext cx="616705" cy="729999"/>
                <a:chOff x="1064381" y="4364264"/>
                <a:chExt cx="523421" cy="619578"/>
              </a:xfrm>
            </p:grpSpPr>
            <p:pic>
              <p:nvPicPr>
                <p:cNvPr id="36" name="Picture 35"/>
                <p:cNvPicPr>
                  <a:picLocks noChangeAspect="1"/>
                </p:cNvPicPr>
                <p:nvPr/>
              </p:nvPicPr>
              <p:blipFill>
                <a:blip r:embed="rId2"/>
                <a:stretch>
                  <a:fillRect/>
                </a:stretch>
              </p:blipFill>
              <p:spPr>
                <a:xfrm>
                  <a:off x="1064381" y="4364264"/>
                  <a:ext cx="381000" cy="381000"/>
                </a:xfrm>
                <a:prstGeom prst="rect">
                  <a:avLst/>
                </a:prstGeom>
              </p:spPr>
            </p:pic>
            <p:pic>
              <p:nvPicPr>
                <p:cNvPr id="37" name="Picture 36"/>
                <p:cNvPicPr>
                  <a:picLocks noChangeAspect="1"/>
                </p:cNvPicPr>
                <p:nvPr/>
              </p:nvPicPr>
              <p:blipFill>
                <a:blip r:embed="rId3"/>
                <a:stretch>
                  <a:fillRect/>
                </a:stretch>
              </p:blipFill>
              <p:spPr>
                <a:xfrm>
                  <a:off x="1302960" y="4412343"/>
                  <a:ext cx="284842" cy="284842"/>
                </a:xfrm>
                <a:prstGeom prst="rect">
                  <a:avLst/>
                </a:prstGeom>
              </p:spPr>
            </p:pic>
            <p:pic>
              <p:nvPicPr>
                <p:cNvPr id="38" name="Picture 37"/>
                <p:cNvPicPr>
                  <a:picLocks noChangeAspect="1"/>
                </p:cNvPicPr>
                <p:nvPr/>
              </p:nvPicPr>
              <p:blipFill>
                <a:blip r:embed="rId4"/>
                <a:stretch>
                  <a:fillRect/>
                </a:stretch>
              </p:blipFill>
              <p:spPr>
                <a:xfrm>
                  <a:off x="1229934" y="4697185"/>
                  <a:ext cx="286657" cy="286657"/>
                </a:xfrm>
                <a:prstGeom prst="rect">
                  <a:avLst/>
                </a:prstGeom>
              </p:spPr>
            </p:pic>
          </p:grpSp>
          <p:sp>
            <p:nvSpPr>
              <p:cNvPr id="35" name="Rectangle 34"/>
              <p:cNvSpPr/>
              <p:nvPr/>
            </p:nvSpPr>
            <p:spPr>
              <a:xfrm>
                <a:off x="1169762" y="1579716"/>
                <a:ext cx="7141421" cy="954107"/>
              </a:xfrm>
              <a:prstGeom prst="rect">
                <a:avLst/>
              </a:prstGeom>
            </p:spPr>
            <p:txBody>
              <a:bodyPr wrap="square">
                <a:spAutoFit/>
              </a:bodyPr>
              <a:lstStyle/>
              <a:p>
                <a:r>
                  <a:rPr lang="en-US" sz="2800" b="1" dirty="0">
                    <a:cs typeface="Arial"/>
                  </a:rPr>
                  <a:t>Births, Deaths, Marriages</a:t>
                </a:r>
                <a:r>
                  <a:rPr lang="en-US" sz="2800" dirty="0">
                    <a:cs typeface="Arial"/>
                  </a:rPr>
                  <a:t>: Deaths, Demographic information, Jobs of parents</a:t>
                </a:r>
              </a:p>
            </p:txBody>
          </p:sp>
        </p:grpSp>
        <p:grpSp>
          <p:nvGrpSpPr>
            <p:cNvPr id="39" name="Group 38"/>
            <p:cNvGrpSpPr/>
            <p:nvPr/>
          </p:nvGrpSpPr>
          <p:grpSpPr>
            <a:xfrm>
              <a:off x="303454" y="3855358"/>
              <a:ext cx="8071290" cy="1445420"/>
              <a:chOff x="302965" y="2573388"/>
              <a:chExt cx="7997333" cy="1445420"/>
            </a:xfrm>
          </p:grpSpPr>
          <p:pic>
            <p:nvPicPr>
              <p:cNvPr id="40" name="Picture 39"/>
              <p:cNvPicPr>
                <a:picLocks noChangeAspect="1"/>
              </p:cNvPicPr>
              <p:nvPr/>
            </p:nvPicPr>
            <p:blipFill>
              <a:blip r:embed="rId5"/>
              <a:stretch>
                <a:fillRect/>
              </a:stretch>
            </p:blipFill>
            <p:spPr>
              <a:xfrm>
                <a:off x="302965" y="2573388"/>
                <a:ext cx="644071" cy="644071"/>
              </a:xfrm>
              <a:prstGeom prst="rect">
                <a:avLst/>
              </a:prstGeom>
            </p:spPr>
          </p:pic>
          <p:sp>
            <p:nvSpPr>
              <p:cNvPr id="41" name="Rectangle 40"/>
              <p:cNvSpPr/>
              <p:nvPr/>
            </p:nvSpPr>
            <p:spPr>
              <a:xfrm>
                <a:off x="1158876" y="2633813"/>
                <a:ext cx="7141422" cy="1384995"/>
              </a:xfrm>
              <a:prstGeom prst="rect">
                <a:avLst/>
              </a:prstGeom>
            </p:spPr>
            <p:txBody>
              <a:bodyPr wrap="square">
                <a:spAutoFit/>
              </a:bodyPr>
              <a:lstStyle/>
              <a:p>
                <a:r>
                  <a:rPr lang="en-US" sz="2800" b="1" dirty="0">
                    <a:cs typeface="Arial"/>
                  </a:rPr>
                  <a:t>Family and Community Services: </a:t>
                </a:r>
                <a:r>
                  <a:rPr lang="en-US" sz="2800" dirty="0">
                    <a:cs typeface="Arial"/>
                  </a:rPr>
                  <a:t>Out of Home Care, Child Protection, Homelessness, Public Housing</a:t>
                </a:r>
                <a:endParaRPr lang="en-US" sz="2800" b="1" dirty="0">
                  <a:cs typeface="Arial"/>
                </a:endParaRPr>
              </a:p>
            </p:txBody>
          </p:sp>
        </p:grpSp>
        <p:grpSp>
          <p:nvGrpSpPr>
            <p:cNvPr id="42" name="Group 41"/>
            <p:cNvGrpSpPr/>
            <p:nvPr/>
          </p:nvGrpSpPr>
          <p:grpSpPr>
            <a:xfrm>
              <a:off x="355319" y="5391825"/>
              <a:ext cx="8019425" cy="1385095"/>
              <a:chOff x="354355" y="3452782"/>
              <a:chExt cx="7945943" cy="1385095"/>
            </a:xfrm>
          </p:grpSpPr>
          <p:pic>
            <p:nvPicPr>
              <p:cNvPr id="43" name="Picture 42"/>
              <p:cNvPicPr>
                <a:picLocks noChangeAspect="1"/>
              </p:cNvPicPr>
              <p:nvPr/>
            </p:nvPicPr>
            <p:blipFill>
              <a:blip r:embed="rId6"/>
              <a:stretch>
                <a:fillRect/>
              </a:stretch>
            </p:blipFill>
            <p:spPr>
              <a:xfrm>
                <a:off x="354355" y="3452782"/>
                <a:ext cx="523421" cy="523421"/>
              </a:xfrm>
              <a:prstGeom prst="rect">
                <a:avLst/>
              </a:prstGeom>
            </p:spPr>
          </p:pic>
          <p:sp>
            <p:nvSpPr>
              <p:cNvPr id="44" name="Rectangle 43"/>
              <p:cNvSpPr/>
              <p:nvPr/>
            </p:nvSpPr>
            <p:spPr>
              <a:xfrm>
                <a:off x="1158876" y="3452882"/>
                <a:ext cx="7141422" cy="1384995"/>
              </a:xfrm>
              <a:prstGeom prst="rect">
                <a:avLst/>
              </a:prstGeom>
            </p:spPr>
            <p:txBody>
              <a:bodyPr wrap="square">
                <a:spAutoFit/>
              </a:bodyPr>
              <a:lstStyle/>
              <a:p>
                <a:r>
                  <a:rPr lang="en-US" sz="2800" b="1" dirty="0">
                    <a:cs typeface="Arial"/>
                  </a:rPr>
                  <a:t>Health: </a:t>
                </a:r>
                <a:r>
                  <a:rPr lang="en-US" sz="2800" dirty="0">
                    <a:cs typeface="Arial"/>
                  </a:rPr>
                  <a:t>Admitted Patient, Emergency, Mental Health Ambulatory, Perinatal, Alcohol and Drug</a:t>
                </a:r>
                <a:endParaRPr lang="en-US" sz="2800" b="1" dirty="0">
                  <a:cs typeface="Arial"/>
                </a:endParaRPr>
              </a:p>
            </p:txBody>
          </p:sp>
        </p:grpSp>
        <p:grpSp>
          <p:nvGrpSpPr>
            <p:cNvPr id="45" name="Group 44"/>
            <p:cNvGrpSpPr/>
            <p:nvPr/>
          </p:nvGrpSpPr>
          <p:grpSpPr>
            <a:xfrm>
              <a:off x="345096" y="6867967"/>
              <a:ext cx="8029646" cy="959272"/>
              <a:chOff x="344225" y="4211922"/>
              <a:chExt cx="7956071" cy="959272"/>
            </a:xfrm>
          </p:grpSpPr>
          <p:pic>
            <p:nvPicPr>
              <p:cNvPr id="46" name="Picture 45"/>
              <p:cNvPicPr>
                <a:picLocks noChangeAspect="1"/>
              </p:cNvPicPr>
              <p:nvPr/>
            </p:nvPicPr>
            <p:blipFill>
              <a:blip r:embed="rId7"/>
              <a:stretch>
                <a:fillRect/>
              </a:stretch>
            </p:blipFill>
            <p:spPr>
              <a:xfrm>
                <a:off x="344225" y="4211922"/>
                <a:ext cx="533551" cy="533551"/>
              </a:xfrm>
              <a:prstGeom prst="rect">
                <a:avLst/>
              </a:prstGeom>
            </p:spPr>
          </p:pic>
          <p:sp>
            <p:nvSpPr>
              <p:cNvPr id="47" name="Rectangle 46"/>
              <p:cNvSpPr/>
              <p:nvPr/>
            </p:nvSpPr>
            <p:spPr>
              <a:xfrm>
                <a:off x="1158875" y="4217087"/>
                <a:ext cx="7141421" cy="954107"/>
              </a:xfrm>
              <a:prstGeom prst="rect">
                <a:avLst/>
              </a:prstGeom>
            </p:spPr>
            <p:txBody>
              <a:bodyPr wrap="square">
                <a:spAutoFit/>
              </a:bodyPr>
              <a:lstStyle/>
              <a:p>
                <a:r>
                  <a:rPr lang="en-US" sz="2800" b="1" dirty="0">
                    <a:cs typeface="Arial"/>
                  </a:rPr>
                  <a:t>Justice: </a:t>
                </a:r>
                <a:r>
                  <a:rPr lang="en-US" sz="2800" dirty="0">
                    <a:cs typeface="Arial"/>
                  </a:rPr>
                  <a:t>Legal Aid, Custody, Reoffending database</a:t>
                </a:r>
                <a:endParaRPr lang="en-US" sz="2800" b="1" dirty="0">
                  <a:cs typeface="Arial"/>
                </a:endParaRPr>
              </a:p>
            </p:txBody>
          </p:sp>
        </p:grpSp>
        <p:grpSp>
          <p:nvGrpSpPr>
            <p:cNvPr id="48" name="Group 47"/>
            <p:cNvGrpSpPr/>
            <p:nvPr/>
          </p:nvGrpSpPr>
          <p:grpSpPr>
            <a:xfrm>
              <a:off x="332763" y="7918286"/>
              <a:ext cx="8041979" cy="976432"/>
              <a:chOff x="332005" y="4977506"/>
              <a:chExt cx="7968290" cy="976432"/>
            </a:xfrm>
          </p:grpSpPr>
          <p:pic>
            <p:nvPicPr>
              <p:cNvPr id="49" name="Picture 48"/>
              <p:cNvPicPr>
                <a:picLocks noChangeAspect="1"/>
              </p:cNvPicPr>
              <p:nvPr/>
            </p:nvPicPr>
            <p:blipFill>
              <a:blip r:embed="rId8"/>
              <a:stretch>
                <a:fillRect/>
              </a:stretch>
            </p:blipFill>
            <p:spPr>
              <a:xfrm>
                <a:off x="332005" y="4977506"/>
                <a:ext cx="567871" cy="567871"/>
              </a:xfrm>
              <a:prstGeom prst="rect">
                <a:avLst/>
              </a:prstGeom>
            </p:spPr>
          </p:pic>
          <p:sp>
            <p:nvSpPr>
              <p:cNvPr id="50" name="Rectangle 49"/>
              <p:cNvSpPr/>
              <p:nvPr/>
            </p:nvSpPr>
            <p:spPr>
              <a:xfrm>
                <a:off x="1158874" y="4999831"/>
                <a:ext cx="7141421" cy="954107"/>
              </a:xfrm>
              <a:prstGeom prst="rect">
                <a:avLst/>
              </a:prstGeom>
            </p:spPr>
            <p:txBody>
              <a:bodyPr wrap="square">
                <a:spAutoFit/>
              </a:bodyPr>
              <a:lstStyle/>
              <a:p>
                <a:r>
                  <a:rPr lang="en-US" sz="2800" b="1" dirty="0">
                    <a:cs typeface="Arial"/>
                  </a:rPr>
                  <a:t>Education: </a:t>
                </a:r>
                <a:r>
                  <a:rPr lang="en-US" sz="2800" dirty="0">
                    <a:cs typeface="Arial"/>
                  </a:rPr>
                  <a:t>NAPLAN, Suspensions, School attended (and attached information)</a:t>
                </a:r>
                <a:endParaRPr lang="en-US" sz="2800" b="1" dirty="0">
                  <a:cs typeface="Arial"/>
                </a:endParaRPr>
              </a:p>
            </p:txBody>
          </p:sp>
        </p:grpSp>
        <p:grpSp>
          <p:nvGrpSpPr>
            <p:cNvPr id="51" name="Group 50"/>
            <p:cNvGrpSpPr/>
            <p:nvPr/>
          </p:nvGrpSpPr>
          <p:grpSpPr>
            <a:xfrm>
              <a:off x="261173" y="8985767"/>
              <a:ext cx="7182960" cy="696853"/>
              <a:chOff x="250183" y="5784386"/>
              <a:chExt cx="7117143" cy="696853"/>
            </a:xfrm>
          </p:grpSpPr>
          <p:pic>
            <p:nvPicPr>
              <p:cNvPr id="52" name="Picture 51"/>
              <p:cNvPicPr>
                <a:picLocks noChangeAspect="1"/>
              </p:cNvPicPr>
              <p:nvPr/>
            </p:nvPicPr>
            <p:blipFill>
              <a:blip r:embed="rId9"/>
              <a:stretch>
                <a:fillRect/>
              </a:stretch>
            </p:blipFill>
            <p:spPr>
              <a:xfrm>
                <a:off x="250183" y="5784386"/>
                <a:ext cx="696853" cy="696853"/>
              </a:xfrm>
              <a:prstGeom prst="rect">
                <a:avLst/>
              </a:prstGeom>
            </p:spPr>
          </p:pic>
          <p:sp>
            <p:nvSpPr>
              <p:cNvPr id="53" name="Rectangle 52"/>
              <p:cNvSpPr/>
              <p:nvPr/>
            </p:nvSpPr>
            <p:spPr>
              <a:xfrm>
                <a:off x="1158874" y="5871202"/>
                <a:ext cx="6208452" cy="523220"/>
              </a:xfrm>
              <a:prstGeom prst="rect">
                <a:avLst/>
              </a:prstGeom>
            </p:spPr>
            <p:txBody>
              <a:bodyPr wrap="square">
                <a:spAutoFit/>
              </a:bodyPr>
              <a:lstStyle/>
              <a:p>
                <a:r>
                  <a:rPr lang="en-US" sz="2800" b="1" dirty="0">
                    <a:cs typeface="Arial"/>
                  </a:rPr>
                  <a:t>Police: </a:t>
                </a:r>
                <a:r>
                  <a:rPr lang="en-US" sz="2800" dirty="0" err="1">
                    <a:cs typeface="Arial"/>
                  </a:rPr>
                  <a:t>Victimisation</a:t>
                </a:r>
                <a:r>
                  <a:rPr lang="en-US" sz="2800" dirty="0">
                    <a:cs typeface="Arial"/>
                  </a:rPr>
                  <a:t> reports</a:t>
                </a:r>
                <a:endParaRPr lang="en-US" sz="2800" b="1" dirty="0">
                  <a:cs typeface="Arial"/>
                </a:endParaRPr>
              </a:p>
            </p:txBody>
          </p:sp>
        </p:grpSp>
      </p:grpSp>
    </p:spTree>
    <p:extLst>
      <p:ext uri="{BB962C8B-B14F-4D97-AF65-F5344CB8AC3E}">
        <p14:creationId xmlns:p14="http://schemas.microsoft.com/office/powerpoint/2010/main" val="4833324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a:xfrm>
            <a:off x="2060564" y="0"/>
            <a:ext cx="15437022" cy="914400"/>
          </a:xfrm>
        </p:spPr>
        <p:txBody>
          <a:bodyPr/>
          <a:lstStyle/>
          <a:p>
            <a:r>
              <a:rPr lang="en-AU" dirty="0"/>
              <a:t>We use the NSW HSDS - data from</a:t>
            </a:r>
            <a:r>
              <a:rPr lang="en-US" dirty="0">
                <a:cs typeface="Arial"/>
              </a:rPr>
              <a:t> 60 services across 10 agencies </a:t>
            </a:r>
            <a:r>
              <a:rPr lang="en-AU" dirty="0"/>
              <a:t>for all </a:t>
            </a:r>
            <a:r>
              <a:rPr lang="en-US" dirty="0"/>
              <a:t>259,398 </a:t>
            </a:r>
            <a:r>
              <a:rPr lang="en-AU" dirty="0"/>
              <a:t>people born in NSW (and their parents) between 1998-2000</a:t>
            </a:r>
          </a:p>
        </p:txBody>
      </p:sp>
      <p:sp>
        <p:nvSpPr>
          <p:cNvPr id="31" name="Rectangle 30"/>
          <p:cNvSpPr/>
          <p:nvPr/>
        </p:nvSpPr>
        <p:spPr>
          <a:xfrm>
            <a:off x="377185" y="1756171"/>
            <a:ext cx="8058150" cy="3539430"/>
          </a:xfrm>
          <a:prstGeom prst="rect">
            <a:avLst/>
          </a:prstGeom>
        </p:spPr>
        <p:txBody>
          <a:bodyPr wrap="square">
            <a:spAutoFit/>
          </a:bodyPr>
          <a:lstStyle/>
          <a:p>
            <a:r>
              <a:rPr lang="en-US" sz="2800" dirty="0">
                <a:cs typeface="Arial"/>
              </a:rPr>
              <a:t>Our study uses:</a:t>
            </a:r>
          </a:p>
          <a:p>
            <a:pPr marL="457200" indent="-457200">
              <a:buFont typeface="Arial" panose="020B0604020202020204" pitchFamily="34" charset="0"/>
              <a:buChar char="•"/>
            </a:pPr>
            <a:r>
              <a:rPr lang="en-US" sz="2800" dirty="0">
                <a:cs typeface="Arial"/>
              </a:rPr>
              <a:t>259,398 people born in NSW between Jan 1998 and Dec 2000 (and their parents)</a:t>
            </a:r>
          </a:p>
          <a:p>
            <a:pPr marL="457200" indent="-457200">
              <a:buFont typeface="Arial" panose="020B0604020202020204" pitchFamily="34" charset="0"/>
              <a:buChar char="•"/>
            </a:pPr>
            <a:r>
              <a:rPr lang="en-US" sz="2800" dirty="0">
                <a:cs typeface="Arial"/>
              </a:rPr>
              <a:t>343 predictors (150ish ‘variables’)</a:t>
            </a:r>
          </a:p>
          <a:p>
            <a:endParaRPr lang="en-US" sz="2800" dirty="0">
              <a:cs typeface="Arial"/>
            </a:endParaRPr>
          </a:p>
          <a:p>
            <a:r>
              <a:rPr lang="en-US" sz="2800" dirty="0">
                <a:cs typeface="Arial"/>
              </a:rPr>
              <a:t>Aboriginality constructed using information across datasets, using 2+ rule (Chan 2023, unpublished).</a:t>
            </a:r>
          </a:p>
        </p:txBody>
      </p:sp>
      <p:grpSp>
        <p:nvGrpSpPr>
          <p:cNvPr id="2" name="Group 1">
            <a:extLst>
              <a:ext uri="{FF2B5EF4-FFF2-40B4-BE49-F238E27FC236}">
                <a16:creationId xmlns:a16="http://schemas.microsoft.com/office/drawing/2014/main" xmlns="" id="{E4D1286C-8DD3-3FBC-E97F-64814C9169CB}"/>
              </a:ext>
            </a:extLst>
          </p:cNvPr>
          <p:cNvGrpSpPr/>
          <p:nvPr/>
        </p:nvGrpSpPr>
        <p:grpSpPr>
          <a:xfrm>
            <a:off x="9384015" y="1624630"/>
            <a:ext cx="8124558" cy="7003957"/>
            <a:chOff x="261173" y="2678663"/>
            <a:chExt cx="8124558" cy="7003957"/>
          </a:xfrm>
        </p:grpSpPr>
        <p:grpSp>
          <p:nvGrpSpPr>
            <p:cNvPr id="4" name="Group 3">
              <a:extLst>
                <a:ext uri="{FF2B5EF4-FFF2-40B4-BE49-F238E27FC236}">
                  <a16:creationId xmlns:a16="http://schemas.microsoft.com/office/drawing/2014/main" xmlns="" id="{A5D26972-CEDA-E0AF-B495-22A03E5557BB}"/>
                </a:ext>
              </a:extLst>
            </p:cNvPr>
            <p:cNvGrpSpPr/>
            <p:nvPr/>
          </p:nvGrpSpPr>
          <p:grpSpPr>
            <a:xfrm>
              <a:off x="261173" y="2678663"/>
              <a:ext cx="8124558" cy="954107"/>
              <a:chOff x="261071" y="1579716"/>
              <a:chExt cx="8050112" cy="954107"/>
            </a:xfrm>
          </p:grpSpPr>
          <p:grpSp>
            <p:nvGrpSpPr>
              <p:cNvPr id="20" name="Group 19">
                <a:extLst>
                  <a:ext uri="{FF2B5EF4-FFF2-40B4-BE49-F238E27FC236}">
                    <a16:creationId xmlns:a16="http://schemas.microsoft.com/office/drawing/2014/main" xmlns="" id="{00EA905F-5C38-E785-13DE-96429BA158A4}"/>
                  </a:ext>
                </a:extLst>
              </p:cNvPr>
              <p:cNvGrpSpPr/>
              <p:nvPr/>
            </p:nvGrpSpPr>
            <p:grpSpPr>
              <a:xfrm>
                <a:off x="261071" y="1607868"/>
                <a:ext cx="616705" cy="729999"/>
                <a:chOff x="1064381" y="4364264"/>
                <a:chExt cx="523421" cy="619578"/>
              </a:xfrm>
            </p:grpSpPr>
            <p:pic>
              <p:nvPicPr>
                <p:cNvPr id="22" name="Picture 21">
                  <a:extLst>
                    <a:ext uri="{FF2B5EF4-FFF2-40B4-BE49-F238E27FC236}">
                      <a16:creationId xmlns:a16="http://schemas.microsoft.com/office/drawing/2014/main" xmlns="" id="{042908E1-E848-8FFE-FA92-6B5A512F0453}"/>
                    </a:ext>
                  </a:extLst>
                </p:cNvPr>
                <p:cNvPicPr>
                  <a:picLocks noChangeAspect="1"/>
                </p:cNvPicPr>
                <p:nvPr/>
              </p:nvPicPr>
              <p:blipFill>
                <a:blip r:embed="rId2"/>
                <a:stretch>
                  <a:fillRect/>
                </a:stretch>
              </p:blipFill>
              <p:spPr>
                <a:xfrm>
                  <a:off x="1064381" y="4364264"/>
                  <a:ext cx="381000" cy="381000"/>
                </a:xfrm>
                <a:prstGeom prst="rect">
                  <a:avLst/>
                </a:prstGeom>
              </p:spPr>
            </p:pic>
            <p:pic>
              <p:nvPicPr>
                <p:cNvPr id="23" name="Picture 22">
                  <a:extLst>
                    <a:ext uri="{FF2B5EF4-FFF2-40B4-BE49-F238E27FC236}">
                      <a16:creationId xmlns:a16="http://schemas.microsoft.com/office/drawing/2014/main" xmlns="" id="{EF63E203-62B7-3F7C-6610-5916B62534C5}"/>
                    </a:ext>
                  </a:extLst>
                </p:cNvPr>
                <p:cNvPicPr>
                  <a:picLocks noChangeAspect="1"/>
                </p:cNvPicPr>
                <p:nvPr/>
              </p:nvPicPr>
              <p:blipFill>
                <a:blip r:embed="rId3"/>
                <a:stretch>
                  <a:fillRect/>
                </a:stretch>
              </p:blipFill>
              <p:spPr>
                <a:xfrm>
                  <a:off x="1302960" y="4412343"/>
                  <a:ext cx="284842" cy="284842"/>
                </a:xfrm>
                <a:prstGeom prst="rect">
                  <a:avLst/>
                </a:prstGeom>
              </p:spPr>
            </p:pic>
            <p:pic>
              <p:nvPicPr>
                <p:cNvPr id="24" name="Picture 23">
                  <a:extLst>
                    <a:ext uri="{FF2B5EF4-FFF2-40B4-BE49-F238E27FC236}">
                      <a16:creationId xmlns:a16="http://schemas.microsoft.com/office/drawing/2014/main" xmlns="" id="{87589C13-73EF-868D-11A0-D8263AAFF1F2}"/>
                    </a:ext>
                  </a:extLst>
                </p:cNvPr>
                <p:cNvPicPr>
                  <a:picLocks noChangeAspect="1"/>
                </p:cNvPicPr>
                <p:nvPr/>
              </p:nvPicPr>
              <p:blipFill>
                <a:blip r:embed="rId4"/>
                <a:stretch>
                  <a:fillRect/>
                </a:stretch>
              </p:blipFill>
              <p:spPr>
                <a:xfrm>
                  <a:off x="1229934" y="4697185"/>
                  <a:ext cx="286657" cy="286657"/>
                </a:xfrm>
                <a:prstGeom prst="rect">
                  <a:avLst/>
                </a:prstGeom>
              </p:spPr>
            </p:pic>
          </p:grpSp>
          <p:sp>
            <p:nvSpPr>
              <p:cNvPr id="21" name="Rectangle 20">
                <a:extLst>
                  <a:ext uri="{FF2B5EF4-FFF2-40B4-BE49-F238E27FC236}">
                    <a16:creationId xmlns:a16="http://schemas.microsoft.com/office/drawing/2014/main" xmlns="" id="{E33CAC78-474E-62FE-705F-E3A0906878BC}"/>
                  </a:ext>
                </a:extLst>
              </p:cNvPr>
              <p:cNvSpPr/>
              <p:nvPr/>
            </p:nvSpPr>
            <p:spPr>
              <a:xfrm>
                <a:off x="1169762" y="1579716"/>
                <a:ext cx="7141421" cy="954107"/>
              </a:xfrm>
              <a:prstGeom prst="rect">
                <a:avLst/>
              </a:prstGeom>
            </p:spPr>
            <p:txBody>
              <a:bodyPr wrap="square">
                <a:spAutoFit/>
              </a:bodyPr>
              <a:lstStyle/>
              <a:p>
                <a:r>
                  <a:rPr lang="en-US" sz="2800" b="1" dirty="0">
                    <a:cs typeface="Arial"/>
                  </a:rPr>
                  <a:t>Births, Deaths, Marriages</a:t>
                </a:r>
                <a:r>
                  <a:rPr lang="en-US" sz="2800" dirty="0">
                    <a:cs typeface="Arial"/>
                  </a:rPr>
                  <a:t>: Deaths, Demographic information, Jobs of parents</a:t>
                </a:r>
              </a:p>
            </p:txBody>
          </p:sp>
        </p:grpSp>
        <p:grpSp>
          <p:nvGrpSpPr>
            <p:cNvPr id="5" name="Group 4">
              <a:extLst>
                <a:ext uri="{FF2B5EF4-FFF2-40B4-BE49-F238E27FC236}">
                  <a16:creationId xmlns:a16="http://schemas.microsoft.com/office/drawing/2014/main" xmlns="" id="{D567FE84-C25E-B5C5-3D0D-888A4FEFE7E0}"/>
                </a:ext>
              </a:extLst>
            </p:cNvPr>
            <p:cNvGrpSpPr/>
            <p:nvPr/>
          </p:nvGrpSpPr>
          <p:grpSpPr>
            <a:xfrm>
              <a:off x="303454" y="3855358"/>
              <a:ext cx="8071290" cy="1445420"/>
              <a:chOff x="302965" y="2573388"/>
              <a:chExt cx="7997333" cy="1445420"/>
            </a:xfrm>
          </p:grpSpPr>
          <p:pic>
            <p:nvPicPr>
              <p:cNvPr id="18" name="Picture 17">
                <a:extLst>
                  <a:ext uri="{FF2B5EF4-FFF2-40B4-BE49-F238E27FC236}">
                    <a16:creationId xmlns:a16="http://schemas.microsoft.com/office/drawing/2014/main" xmlns="" id="{FBC7253B-A563-CEB3-D542-464E9FBE6202}"/>
                  </a:ext>
                </a:extLst>
              </p:cNvPr>
              <p:cNvPicPr>
                <a:picLocks noChangeAspect="1"/>
              </p:cNvPicPr>
              <p:nvPr/>
            </p:nvPicPr>
            <p:blipFill>
              <a:blip r:embed="rId5"/>
              <a:stretch>
                <a:fillRect/>
              </a:stretch>
            </p:blipFill>
            <p:spPr>
              <a:xfrm>
                <a:off x="302965" y="2573388"/>
                <a:ext cx="644071" cy="644071"/>
              </a:xfrm>
              <a:prstGeom prst="rect">
                <a:avLst/>
              </a:prstGeom>
            </p:spPr>
          </p:pic>
          <p:sp>
            <p:nvSpPr>
              <p:cNvPr id="19" name="Rectangle 18">
                <a:extLst>
                  <a:ext uri="{FF2B5EF4-FFF2-40B4-BE49-F238E27FC236}">
                    <a16:creationId xmlns:a16="http://schemas.microsoft.com/office/drawing/2014/main" xmlns="" id="{AD4E977F-CF17-BCC1-FDDF-45F933A1099F}"/>
                  </a:ext>
                </a:extLst>
              </p:cNvPr>
              <p:cNvSpPr/>
              <p:nvPr/>
            </p:nvSpPr>
            <p:spPr>
              <a:xfrm>
                <a:off x="1158876" y="2633813"/>
                <a:ext cx="7141422" cy="1384995"/>
              </a:xfrm>
              <a:prstGeom prst="rect">
                <a:avLst/>
              </a:prstGeom>
            </p:spPr>
            <p:txBody>
              <a:bodyPr wrap="square">
                <a:spAutoFit/>
              </a:bodyPr>
              <a:lstStyle/>
              <a:p>
                <a:r>
                  <a:rPr lang="en-US" sz="2800" b="1" dirty="0">
                    <a:cs typeface="Arial"/>
                  </a:rPr>
                  <a:t>Family and Community Services: </a:t>
                </a:r>
                <a:r>
                  <a:rPr lang="en-US" sz="2800" dirty="0">
                    <a:cs typeface="Arial"/>
                  </a:rPr>
                  <a:t>Out of Home Care, Child Protection, Homelessness, Public Housing</a:t>
                </a:r>
                <a:endParaRPr lang="en-US" sz="2800" b="1" dirty="0">
                  <a:cs typeface="Arial"/>
                </a:endParaRPr>
              </a:p>
            </p:txBody>
          </p:sp>
        </p:grpSp>
        <p:grpSp>
          <p:nvGrpSpPr>
            <p:cNvPr id="6" name="Group 5">
              <a:extLst>
                <a:ext uri="{FF2B5EF4-FFF2-40B4-BE49-F238E27FC236}">
                  <a16:creationId xmlns:a16="http://schemas.microsoft.com/office/drawing/2014/main" xmlns="" id="{1C016313-AC82-E681-E330-56AC4CE023CC}"/>
                </a:ext>
              </a:extLst>
            </p:cNvPr>
            <p:cNvGrpSpPr/>
            <p:nvPr/>
          </p:nvGrpSpPr>
          <p:grpSpPr>
            <a:xfrm>
              <a:off x="355319" y="5391825"/>
              <a:ext cx="8019425" cy="1385095"/>
              <a:chOff x="354355" y="3452782"/>
              <a:chExt cx="7945943" cy="1385095"/>
            </a:xfrm>
          </p:grpSpPr>
          <p:pic>
            <p:nvPicPr>
              <p:cNvPr id="16" name="Picture 15">
                <a:extLst>
                  <a:ext uri="{FF2B5EF4-FFF2-40B4-BE49-F238E27FC236}">
                    <a16:creationId xmlns:a16="http://schemas.microsoft.com/office/drawing/2014/main" xmlns="" id="{65B2B9FA-5D21-BDAB-476F-E390FD54F0B7}"/>
                  </a:ext>
                </a:extLst>
              </p:cNvPr>
              <p:cNvPicPr>
                <a:picLocks noChangeAspect="1"/>
              </p:cNvPicPr>
              <p:nvPr/>
            </p:nvPicPr>
            <p:blipFill>
              <a:blip r:embed="rId6"/>
              <a:stretch>
                <a:fillRect/>
              </a:stretch>
            </p:blipFill>
            <p:spPr>
              <a:xfrm>
                <a:off x="354355" y="3452782"/>
                <a:ext cx="523421" cy="523421"/>
              </a:xfrm>
              <a:prstGeom prst="rect">
                <a:avLst/>
              </a:prstGeom>
            </p:spPr>
          </p:pic>
          <p:sp>
            <p:nvSpPr>
              <p:cNvPr id="17" name="Rectangle 16">
                <a:extLst>
                  <a:ext uri="{FF2B5EF4-FFF2-40B4-BE49-F238E27FC236}">
                    <a16:creationId xmlns:a16="http://schemas.microsoft.com/office/drawing/2014/main" xmlns="" id="{DA434A7A-418C-70B5-2443-E7181ACE973F}"/>
                  </a:ext>
                </a:extLst>
              </p:cNvPr>
              <p:cNvSpPr/>
              <p:nvPr/>
            </p:nvSpPr>
            <p:spPr>
              <a:xfrm>
                <a:off x="1158876" y="3452882"/>
                <a:ext cx="7141422" cy="1384995"/>
              </a:xfrm>
              <a:prstGeom prst="rect">
                <a:avLst/>
              </a:prstGeom>
            </p:spPr>
            <p:txBody>
              <a:bodyPr wrap="square">
                <a:spAutoFit/>
              </a:bodyPr>
              <a:lstStyle/>
              <a:p>
                <a:r>
                  <a:rPr lang="en-US" sz="2800" b="1" dirty="0">
                    <a:cs typeface="Arial"/>
                  </a:rPr>
                  <a:t>Health: </a:t>
                </a:r>
                <a:r>
                  <a:rPr lang="en-US" sz="2800" dirty="0">
                    <a:cs typeface="Arial"/>
                  </a:rPr>
                  <a:t>Admitted Patient, Emergency, Mental Health Ambulatory, Perinatal, Alcohol and Drug</a:t>
                </a:r>
                <a:endParaRPr lang="en-US" sz="2800" b="1" dirty="0">
                  <a:cs typeface="Arial"/>
                </a:endParaRPr>
              </a:p>
            </p:txBody>
          </p:sp>
        </p:grpSp>
        <p:grpSp>
          <p:nvGrpSpPr>
            <p:cNvPr id="7" name="Group 6">
              <a:extLst>
                <a:ext uri="{FF2B5EF4-FFF2-40B4-BE49-F238E27FC236}">
                  <a16:creationId xmlns:a16="http://schemas.microsoft.com/office/drawing/2014/main" xmlns="" id="{404355B6-CDAD-8C95-8CAF-0557DFB4E815}"/>
                </a:ext>
              </a:extLst>
            </p:cNvPr>
            <p:cNvGrpSpPr/>
            <p:nvPr/>
          </p:nvGrpSpPr>
          <p:grpSpPr>
            <a:xfrm>
              <a:off x="345096" y="6867967"/>
              <a:ext cx="8029646" cy="959272"/>
              <a:chOff x="344225" y="4211922"/>
              <a:chExt cx="7956071" cy="959272"/>
            </a:xfrm>
          </p:grpSpPr>
          <p:pic>
            <p:nvPicPr>
              <p:cNvPr id="14" name="Picture 13">
                <a:extLst>
                  <a:ext uri="{FF2B5EF4-FFF2-40B4-BE49-F238E27FC236}">
                    <a16:creationId xmlns:a16="http://schemas.microsoft.com/office/drawing/2014/main" xmlns="" id="{E92D4EB2-0DF2-4BEE-56A0-58C75AE160B8}"/>
                  </a:ext>
                </a:extLst>
              </p:cNvPr>
              <p:cNvPicPr>
                <a:picLocks noChangeAspect="1"/>
              </p:cNvPicPr>
              <p:nvPr/>
            </p:nvPicPr>
            <p:blipFill>
              <a:blip r:embed="rId7"/>
              <a:stretch>
                <a:fillRect/>
              </a:stretch>
            </p:blipFill>
            <p:spPr>
              <a:xfrm>
                <a:off x="344225" y="4211922"/>
                <a:ext cx="533551" cy="533551"/>
              </a:xfrm>
              <a:prstGeom prst="rect">
                <a:avLst/>
              </a:prstGeom>
            </p:spPr>
          </p:pic>
          <p:sp>
            <p:nvSpPr>
              <p:cNvPr id="15" name="Rectangle 14">
                <a:extLst>
                  <a:ext uri="{FF2B5EF4-FFF2-40B4-BE49-F238E27FC236}">
                    <a16:creationId xmlns:a16="http://schemas.microsoft.com/office/drawing/2014/main" xmlns="" id="{B557E4CA-7B45-3BC3-670D-288C0504716B}"/>
                  </a:ext>
                </a:extLst>
              </p:cNvPr>
              <p:cNvSpPr/>
              <p:nvPr/>
            </p:nvSpPr>
            <p:spPr>
              <a:xfrm>
                <a:off x="1158875" y="4217087"/>
                <a:ext cx="7141421" cy="954107"/>
              </a:xfrm>
              <a:prstGeom prst="rect">
                <a:avLst/>
              </a:prstGeom>
            </p:spPr>
            <p:txBody>
              <a:bodyPr wrap="square">
                <a:spAutoFit/>
              </a:bodyPr>
              <a:lstStyle/>
              <a:p>
                <a:r>
                  <a:rPr lang="en-US" sz="2800" b="1" dirty="0">
                    <a:cs typeface="Arial"/>
                  </a:rPr>
                  <a:t>Justice: </a:t>
                </a:r>
                <a:r>
                  <a:rPr lang="en-US" sz="2800" dirty="0">
                    <a:cs typeface="Arial"/>
                  </a:rPr>
                  <a:t>Legal Aid, Custody, Reoffending database</a:t>
                </a:r>
                <a:endParaRPr lang="en-US" sz="2800" b="1" dirty="0">
                  <a:cs typeface="Arial"/>
                </a:endParaRPr>
              </a:p>
            </p:txBody>
          </p:sp>
        </p:grpSp>
        <p:grpSp>
          <p:nvGrpSpPr>
            <p:cNvPr id="8" name="Group 7">
              <a:extLst>
                <a:ext uri="{FF2B5EF4-FFF2-40B4-BE49-F238E27FC236}">
                  <a16:creationId xmlns:a16="http://schemas.microsoft.com/office/drawing/2014/main" xmlns="" id="{E6F2724C-BE60-B040-B213-F7BBB66301B0}"/>
                </a:ext>
              </a:extLst>
            </p:cNvPr>
            <p:cNvGrpSpPr/>
            <p:nvPr/>
          </p:nvGrpSpPr>
          <p:grpSpPr>
            <a:xfrm>
              <a:off x="332763" y="7918286"/>
              <a:ext cx="8041979" cy="976432"/>
              <a:chOff x="332005" y="4977506"/>
              <a:chExt cx="7968290" cy="976432"/>
            </a:xfrm>
          </p:grpSpPr>
          <p:pic>
            <p:nvPicPr>
              <p:cNvPr id="12" name="Picture 11">
                <a:extLst>
                  <a:ext uri="{FF2B5EF4-FFF2-40B4-BE49-F238E27FC236}">
                    <a16:creationId xmlns:a16="http://schemas.microsoft.com/office/drawing/2014/main" xmlns="" id="{237F4FE8-F7D2-3DBF-2454-301A4E62346A}"/>
                  </a:ext>
                </a:extLst>
              </p:cNvPr>
              <p:cNvPicPr>
                <a:picLocks noChangeAspect="1"/>
              </p:cNvPicPr>
              <p:nvPr/>
            </p:nvPicPr>
            <p:blipFill>
              <a:blip r:embed="rId8"/>
              <a:stretch>
                <a:fillRect/>
              </a:stretch>
            </p:blipFill>
            <p:spPr>
              <a:xfrm>
                <a:off x="332005" y="4977506"/>
                <a:ext cx="567871" cy="567871"/>
              </a:xfrm>
              <a:prstGeom prst="rect">
                <a:avLst/>
              </a:prstGeom>
            </p:spPr>
          </p:pic>
          <p:sp>
            <p:nvSpPr>
              <p:cNvPr id="13" name="Rectangle 12">
                <a:extLst>
                  <a:ext uri="{FF2B5EF4-FFF2-40B4-BE49-F238E27FC236}">
                    <a16:creationId xmlns:a16="http://schemas.microsoft.com/office/drawing/2014/main" xmlns="" id="{43035040-D0A8-BBEB-5E66-E9E2DD6DBE63}"/>
                  </a:ext>
                </a:extLst>
              </p:cNvPr>
              <p:cNvSpPr/>
              <p:nvPr/>
            </p:nvSpPr>
            <p:spPr>
              <a:xfrm>
                <a:off x="1158874" y="4999831"/>
                <a:ext cx="7141421" cy="954107"/>
              </a:xfrm>
              <a:prstGeom prst="rect">
                <a:avLst/>
              </a:prstGeom>
            </p:spPr>
            <p:txBody>
              <a:bodyPr wrap="square">
                <a:spAutoFit/>
              </a:bodyPr>
              <a:lstStyle/>
              <a:p>
                <a:r>
                  <a:rPr lang="en-US" sz="2800" b="1" dirty="0">
                    <a:cs typeface="Arial"/>
                  </a:rPr>
                  <a:t>Education: </a:t>
                </a:r>
                <a:r>
                  <a:rPr lang="en-US" sz="2800" dirty="0">
                    <a:cs typeface="Arial"/>
                  </a:rPr>
                  <a:t>NAPLAN, Suspensions, School attended (and attached information)</a:t>
                </a:r>
                <a:endParaRPr lang="en-US" sz="2800" b="1" dirty="0">
                  <a:cs typeface="Arial"/>
                </a:endParaRPr>
              </a:p>
            </p:txBody>
          </p:sp>
        </p:grpSp>
        <p:grpSp>
          <p:nvGrpSpPr>
            <p:cNvPr id="9" name="Group 8">
              <a:extLst>
                <a:ext uri="{FF2B5EF4-FFF2-40B4-BE49-F238E27FC236}">
                  <a16:creationId xmlns:a16="http://schemas.microsoft.com/office/drawing/2014/main" xmlns="" id="{884AE62E-DD6C-1C36-F97F-49C96A16BBF2}"/>
                </a:ext>
              </a:extLst>
            </p:cNvPr>
            <p:cNvGrpSpPr/>
            <p:nvPr/>
          </p:nvGrpSpPr>
          <p:grpSpPr>
            <a:xfrm>
              <a:off x="261173" y="8985767"/>
              <a:ext cx="7182960" cy="696853"/>
              <a:chOff x="250183" y="5784386"/>
              <a:chExt cx="7117143" cy="696853"/>
            </a:xfrm>
          </p:grpSpPr>
          <p:pic>
            <p:nvPicPr>
              <p:cNvPr id="10" name="Picture 9">
                <a:extLst>
                  <a:ext uri="{FF2B5EF4-FFF2-40B4-BE49-F238E27FC236}">
                    <a16:creationId xmlns:a16="http://schemas.microsoft.com/office/drawing/2014/main" xmlns="" id="{1CF19F02-C3AC-E004-1944-3A2EB7CB2DD5}"/>
                  </a:ext>
                </a:extLst>
              </p:cNvPr>
              <p:cNvPicPr>
                <a:picLocks noChangeAspect="1"/>
              </p:cNvPicPr>
              <p:nvPr/>
            </p:nvPicPr>
            <p:blipFill>
              <a:blip r:embed="rId9"/>
              <a:stretch>
                <a:fillRect/>
              </a:stretch>
            </p:blipFill>
            <p:spPr>
              <a:xfrm>
                <a:off x="250183" y="5784386"/>
                <a:ext cx="696853" cy="696853"/>
              </a:xfrm>
              <a:prstGeom prst="rect">
                <a:avLst/>
              </a:prstGeom>
            </p:spPr>
          </p:pic>
          <p:sp>
            <p:nvSpPr>
              <p:cNvPr id="11" name="Rectangle 10">
                <a:extLst>
                  <a:ext uri="{FF2B5EF4-FFF2-40B4-BE49-F238E27FC236}">
                    <a16:creationId xmlns:a16="http://schemas.microsoft.com/office/drawing/2014/main" xmlns="" id="{AED7A03F-AF3C-695B-D314-62123D01CA3A}"/>
                  </a:ext>
                </a:extLst>
              </p:cNvPr>
              <p:cNvSpPr/>
              <p:nvPr/>
            </p:nvSpPr>
            <p:spPr>
              <a:xfrm>
                <a:off x="1158874" y="5871202"/>
                <a:ext cx="6208452" cy="523220"/>
              </a:xfrm>
              <a:prstGeom prst="rect">
                <a:avLst/>
              </a:prstGeom>
            </p:spPr>
            <p:txBody>
              <a:bodyPr wrap="square">
                <a:spAutoFit/>
              </a:bodyPr>
              <a:lstStyle/>
              <a:p>
                <a:r>
                  <a:rPr lang="en-US" sz="2800" b="1" dirty="0">
                    <a:cs typeface="Arial"/>
                  </a:rPr>
                  <a:t>Police: </a:t>
                </a:r>
                <a:r>
                  <a:rPr lang="en-US" sz="2800" dirty="0" err="1">
                    <a:cs typeface="Arial"/>
                  </a:rPr>
                  <a:t>Victimisation</a:t>
                </a:r>
                <a:r>
                  <a:rPr lang="en-US" sz="2800" dirty="0">
                    <a:cs typeface="Arial"/>
                  </a:rPr>
                  <a:t> reports</a:t>
                </a:r>
                <a:endParaRPr lang="en-US" sz="2800" b="1" dirty="0">
                  <a:cs typeface="Arial"/>
                </a:endParaRPr>
              </a:p>
            </p:txBody>
          </p:sp>
        </p:grpSp>
      </p:grpSp>
      <p:sp>
        <p:nvSpPr>
          <p:cNvPr id="25" name="Rectangle 24">
            <a:extLst>
              <a:ext uri="{FF2B5EF4-FFF2-40B4-BE49-F238E27FC236}">
                <a16:creationId xmlns:a16="http://schemas.microsoft.com/office/drawing/2014/main" xmlns="" id="{993DF4C2-B858-B29C-9420-B7B92B4E7C21}"/>
              </a:ext>
            </a:extLst>
          </p:cNvPr>
          <p:cNvSpPr/>
          <p:nvPr/>
        </p:nvSpPr>
        <p:spPr>
          <a:xfrm>
            <a:off x="261071" y="6730363"/>
            <a:ext cx="9144000" cy="1815882"/>
          </a:xfrm>
          <a:prstGeom prst="rect">
            <a:avLst/>
          </a:prstGeom>
        </p:spPr>
        <p:txBody>
          <a:bodyPr>
            <a:spAutoFit/>
          </a:bodyPr>
          <a:lstStyle/>
          <a:p>
            <a:r>
              <a:rPr lang="en-US" sz="2800" dirty="0">
                <a:cs typeface="Arial"/>
              </a:rPr>
              <a:t>This dataset does </a:t>
            </a:r>
            <a:r>
              <a:rPr lang="en-US" sz="2800" b="1" dirty="0">
                <a:cs typeface="Arial"/>
              </a:rPr>
              <a:t>not</a:t>
            </a:r>
            <a:r>
              <a:rPr lang="en-US" sz="2800" dirty="0">
                <a:cs typeface="Arial"/>
              </a:rPr>
              <a:t> include:</a:t>
            </a:r>
          </a:p>
          <a:p>
            <a:pPr marL="457200" indent="-457200">
              <a:buFont typeface="Arial" panose="020B0604020202020204" pitchFamily="34" charset="0"/>
              <a:buChar char="•"/>
            </a:pPr>
            <a:r>
              <a:rPr lang="en-US" sz="2800" dirty="0">
                <a:cs typeface="Arial"/>
              </a:rPr>
              <a:t>Income / wealth / welfare payments</a:t>
            </a:r>
          </a:p>
          <a:p>
            <a:pPr marL="457200" indent="-457200">
              <a:buFont typeface="Arial" panose="020B0604020202020204" pitchFamily="34" charset="0"/>
              <a:buChar char="•"/>
            </a:pPr>
            <a:r>
              <a:rPr lang="en-US" sz="2800" dirty="0">
                <a:cs typeface="Arial"/>
              </a:rPr>
              <a:t>Pre-school / child care</a:t>
            </a:r>
          </a:p>
          <a:p>
            <a:pPr marL="457200" indent="-457200">
              <a:buFont typeface="Arial" panose="020B0604020202020204" pitchFamily="34" charset="0"/>
              <a:buChar char="•"/>
            </a:pPr>
            <a:r>
              <a:rPr lang="en-US" sz="2800" dirty="0">
                <a:cs typeface="Arial"/>
              </a:rPr>
              <a:t>MBS / PBS / Community Health</a:t>
            </a:r>
          </a:p>
        </p:txBody>
      </p:sp>
    </p:spTree>
    <p:extLst>
      <p:ext uri="{BB962C8B-B14F-4D97-AF65-F5344CB8AC3E}">
        <p14:creationId xmlns:p14="http://schemas.microsoft.com/office/powerpoint/2010/main" val="93363002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rot="5400000">
            <a:off x="8713113" y="1324415"/>
            <a:ext cx="861774" cy="7638170"/>
          </a:xfrm>
          <a:prstGeom prst="rect">
            <a:avLst/>
          </a:prstGeom>
          <a:noFill/>
        </p:spPr>
        <p:txBody>
          <a:bodyPr vert="vert270" wrap="square" rtlCol="0">
            <a:spAutoFit/>
          </a:bodyPr>
          <a:lstStyle/>
          <a:p>
            <a:pPr algn="ctr"/>
            <a:r>
              <a:rPr lang="en-AU" sz="4400" b="1" dirty="0">
                <a:solidFill>
                  <a:schemeClr val="bg1"/>
                </a:solidFill>
                <a:latin typeface="Arial" panose="020B0604020202020204" pitchFamily="34" charset="0"/>
                <a:cs typeface="Arial" panose="020B0604020202020204" pitchFamily="34" charset="0"/>
              </a:rPr>
              <a:t>Results</a:t>
            </a:r>
          </a:p>
        </p:txBody>
      </p:sp>
    </p:spTree>
    <p:extLst>
      <p:ext uri="{BB962C8B-B14F-4D97-AF65-F5344CB8AC3E}">
        <p14:creationId xmlns:p14="http://schemas.microsoft.com/office/powerpoint/2010/main" val="26789549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rot="5400000">
            <a:off x="8374559" y="1324415"/>
            <a:ext cx="1538883" cy="7638170"/>
          </a:xfrm>
          <a:prstGeom prst="rect">
            <a:avLst/>
          </a:prstGeom>
          <a:noFill/>
        </p:spPr>
        <p:txBody>
          <a:bodyPr vert="vert270" wrap="square" rtlCol="0">
            <a:spAutoFit/>
          </a:bodyPr>
          <a:lstStyle/>
          <a:p>
            <a:pPr algn="ctr"/>
            <a:r>
              <a:rPr lang="en-AU" sz="4400" b="1" dirty="0">
                <a:solidFill>
                  <a:schemeClr val="bg1"/>
                </a:solidFill>
                <a:latin typeface="Arial" panose="020B0604020202020204" pitchFamily="34" charset="0"/>
                <a:cs typeface="Arial" panose="020B0604020202020204" pitchFamily="34" charset="0"/>
              </a:rPr>
              <a:t>Acknowledgement of Country</a:t>
            </a:r>
          </a:p>
        </p:txBody>
      </p:sp>
    </p:spTree>
    <p:extLst>
      <p:ext uri="{BB962C8B-B14F-4D97-AF65-F5344CB8AC3E}">
        <p14:creationId xmlns:p14="http://schemas.microsoft.com/office/powerpoint/2010/main" val="60293042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xmlns="" id="{CC179E9A-8412-239E-E17F-FCD77844BCAF}"/>
              </a:ext>
            </a:extLst>
          </p:cNvPr>
          <p:cNvGrpSpPr/>
          <p:nvPr/>
        </p:nvGrpSpPr>
        <p:grpSpPr>
          <a:xfrm>
            <a:off x="2676525" y="3476625"/>
            <a:ext cx="12934950" cy="3333750"/>
            <a:chOff x="3619500" y="3476625"/>
            <a:chExt cx="12934950" cy="3333750"/>
          </a:xfrm>
        </p:grpSpPr>
        <p:sp>
          <p:nvSpPr>
            <p:cNvPr id="3" name="Rectangle: Rounded Corners 2">
              <a:extLst>
                <a:ext uri="{FF2B5EF4-FFF2-40B4-BE49-F238E27FC236}">
                  <a16:creationId xmlns:a16="http://schemas.microsoft.com/office/drawing/2014/main" xmlns="" id="{970D8B0B-EA87-4406-B98D-2855F5365A1B}"/>
                </a:ext>
              </a:extLst>
            </p:cNvPr>
            <p:cNvSpPr/>
            <p:nvPr/>
          </p:nvSpPr>
          <p:spPr>
            <a:xfrm>
              <a:off x="3619500" y="3476625"/>
              <a:ext cx="12934950" cy="3333750"/>
            </a:xfrm>
            <a:prstGeom prst="round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3600" b="1" dirty="0">
                <a:solidFill>
                  <a:schemeClr val="tx1"/>
                </a:solidFill>
              </a:endParaRPr>
            </a:p>
          </p:txBody>
        </p:sp>
        <p:pic>
          <p:nvPicPr>
            <p:cNvPr id="4" name="Picture 3">
              <a:extLst>
                <a:ext uri="{FF2B5EF4-FFF2-40B4-BE49-F238E27FC236}">
                  <a16:creationId xmlns:a16="http://schemas.microsoft.com/office/drawing/2014/main" xmlns="" id="{7878C271-6DA7-D565-8CC5-4F7D7247C8E5}"/>
                </a:ext>
              </a:extLst>
            </p:cNvPr>
            <p:cNvPicPr>
              <a:picLocks noChangeAspect="1"/>
            </p:cNvPicPr>
            <p:nvPr/>
          </p:nvPicPr>
          <p:blipFill>
            <a:blip r:embed="rId2"/>
            <a:stretch>
              <a:fillRect/>
            </a:stretch>
          </p:blipFill>
          <p:spPr>
            <a:xfrm>
              <a:off x="4562475" y="4275700"/>
              <a:ext cx="1735601" cy="1735601"/>
            </a:xfrm>
            <a:prstGeom prst="rect">
              <a:avLst/>
            </a:prstGeom>
          </p:spPr>
        </p:pic>
        <p:sp>
          <p:nvSpPr>
            <p:cNvPr id="6" name="TextBox 5">
              <a:extLst>
                <a:ext uri="{FF2B5EF4-FFF2-40B4-BE49-F238E27FC236}">
                  <a16:creationId xmlns:a16="http://schemas.microsoft.com/office/drawing/2014/main" xmlns="" id="{8200C234-9EA1-64C1-37F5-D23C4778BB74}"/>
                </a:ext>
              </a:extLst>
            </p:cNvPr>
            <p:cNvSpPr txBox="1"/>
            <p:nvPr/>
          </p:nvSpPr>
          <p:spPr>
            <a:xfrm>
              <a:off x="6796387" y="3989338"/>
              <a:ext cx="8815088" cy="2308324"/>
            </a:xfrm>
            <a:prstGeom prst="rect">
              <a:avLst/>
            </a:prstGeom>
            <a:noFill/>
          </p:spPr>
          <p:txBody>
            <a:bodyPr wrap="square">
              <a:spAutoFit/>
            </a:bodyPr>
            <a:lstStyle/>
            <a:p>
              <a:pPr algn="ctr"/>
              <a:r>
                <a:rPr lang="en-AU" sz="3600" b="1" dirty="0">
                  <a:solidFill>
                    <a:schemeClr val="tx1"/>
                  </a:solidFill>
                </a:rPr>
                <a:t>Our model to predict first contact with criminal justice performs well, but is less impressive than high level metrics might suggest</a:t>
              </a:r>
            </a:p>
          </p:txBody>
        </p:sp>
      </p:grpSp>
    </p:spTree>
    <p:extLst>
      <p:ext uri="{BB962C8B-B14F-4D97-AF65-F5344CB8AC3E}">
        <p14:creationId xmlns:p14="http://schemas.microsoft.com/office/powerpoint/2010/main" val="360653271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a:xfrm>
            <a:off x="2060564" y="0"/>
            <a:ext cx="15437022" cy="914400"/>
          </a:xfrm>
        </p:spPr>
        <p:txBody>
          <a:bodyPr vert="horz" lIns="91440" tIns="45720" rIns="91440" bIns="45720" rtlCol="0" anchor="t">
            <a:noAutofit/>
          </a:bodyPr>
          <a:lstStyle/>
          <a:p>
            <a:r>
              <a:rPr lang="en-US" dirty="0"/>
              <a:t>We can correctly predict whether an individual will have criminal justice contact by 18 for 95% of people, but this is less impressive than it seems</a:t>
            </a:r>
            <a:endParaRPr lang="en-AU" dirty="0"/>
          </a:p>
        </p:txBody>
      </p:sp>
      <p:sp>
        <p:nvSpPr>
          <p:cNvPr id="6" name="TextBox 5"/>
          <p:cNvSpPr txBox="1"/>
          <p:nvPr/>
        </p:nvSpPr>
        <p:spPr>
          <a:xfrm>
            <a:off x="402244" y="2169764"/>
            <a:ext cx="7784494" cy="7417415"/>
          </a:xfrm>
          <a:prstGeom prst="rect">
            <a:avLst/>
          </a:prstGeom>
          <a:noFill/>
        </p:spPr>
        <p:txBody>
          <a:bodyPr vert="horz" wrap="square" lIns="91440" tIns="45720" rIns="91440" bIns="45720" rtlCol="0" anchor="t">
            <a:spAutoFit/>
          </a:bodyPr>
          <a:lstStyle/>
          <a:p>
            <a:r>
              <a:rPr lang="en-US" sz="2800" b="1" dirty="0" smtClean="0">
                <a:cs typeface="Arial"/>
              </a:rPr>
              <a:t>Reasons to believe the model performs well:</a:t>
            </a:r>
          </a:p>
          <a:p>
            <a:pPr marL="457200" indent="-457200">
              <a:buFont typeface="Arial" panose="020B0604020202020204" pitchFamily="34" charset="0"/>
              <a:buChar char="•"/>
            </a:pPr>
            <a:r>
              <a:rPr lang="en-US" sz="2800" dirty="0" smtClean="0">
                <a:cs typeface="Arial"/>
              </a:rPr>
              <a:t>Our model performs well in an absolute sense</a:t>
            </a:r>
          </a:p>
          <a:p>
            <a:pPr marL="1142793" lvl="1" indent="-457200">
              <a:buFont typeface="Arial" panose="020B0604020202020204" pitchFamily="34" charset="0"/>
              <a:buChar char="•"/>
            </a:pPr>
            <a:r>
              <a:rPr lang="en-US" sz="2800" dirty="0">
                <a:cs typeface="Arial"/>
              </a:rPr>
              <a:t>Approximately 95% accuracy</a:t>
            </a:r>
          </a:p>
          <a:p>
            <a:pPr marL="1142793" lvl="1" indent="-457200">
              <a:buFont typeface="Arial" panose="020B0604020202020204" pitchFamily="34" charset="0"/>
              <a:buChar char="•"/>
            </a:pPr>
            <a:r>
              <a:rPr lang="en-US" sz="2800" dirty="0">
                <a:cs typeface="Arial"/>
              </a:rPr>
              <a:t>ROC AUC rises from 0.77 to </a:t>
            </a:r>
            <a:r>
              <a:rPr lang="en-US" sz="2800" dirty="0" smtClean="0">
                <a:cs typeface="Arial"/>
              </a:rPr>
              <a:t>0.82</a:t>
            </a:r>
            <a:endParaRPr lang="en-US" sz="2800" dirty="0" smtClean="0">
              <a:cs typeface="Arial"/>
            </a:endParaRPr>
          </a:p>
          <a:p>
            <a:pPr marL="457200" indent="-457200">
              <a:buFont typeface="Arial" panose="020B0604020202020204" pitchFamily="34" charset="0"/>
              <a:buChar char="•"/>
            </a:pPr>
            <a:r>
              <a:rPr lang="en-US" sz="2800" dirty="0" smtClean="0">
                <a:cs typeface="Arial"/>
              </a:rPr>
              <a:t>Our </a:t>
            </a:r>
            <a:r>
              <a:rPr lang="en-US" sz="2800" dirty="0">
                <a:cs typeface="Arial"/>
              </a:rPr>
              <a:t>model performs as well (if not better) than others documented in the literature</a:t>
            </a:r>
          </a:p>
          <a:p>
            <a:pPr marL="1142793" lvl="1" indent="-457200">
              <a:buFont typeface="Arial" panose="020B0604020202020204" pitchFamily="34" charset="0"/>
              <a:buChar char="•"/>
            </a:pPr>
            <a:r>
              <a:rPr lang="en-US" sz="2800" dirty="0" err="1" smtClean="0">
                <a:cs typeface="Arial"/>
              </a:rPr>
              <a:t>Travaini</a:t>
            </a:r>
            <a:r>
              <a:rPr lang="en-US" sz="2800" dirty="0" smtClean="0">
                <a:cs typeface="Arial"/>
              </a:rPr>
              <a:t> </a:t>
            </a:r>
            <a:r>
              <a:rPr lang="en-US" sz="2800" dirty="0">
                <a:cs typeface="Arial"/>
              </a:rPr>
              <a:t>et al (2022) find an average score of 81% accuracy and 0.74 AUC, but across very different recidivism prediction tasks</a:t>
            </a:r>
          </a:p>
          <a:p>
            <a:pPr marL="457200" indent="-457200">
              <a:buFont typeface="Arial" panose="020B0604020202020204" pitchFamily="34" charset="0"/>
              <a:buChar char="•"/>
            </a:pPr>
            <a:r>
              <a:rPr lang="en-US" sz="2800" dirty="0" smtClean="0">
                <a:cs typeface="Arial"/>
              </a:rPr>
              <a:t>The model achieves this </a:t>
            </a:r>
            <a:r>
              <a:rPr lang="en-US" sz="2800" dirty="0" smtClean="0">
                <a:cs typeface="Arial"/>
              </a:rPr>
              <a:t>without the most predictive variables in the literature</a:t>
            </a:r>
          </a:p>
          <a:p>
            <a:pPr marL="1142793" lvl="1" indent="-457200">
              <a:buFont typeface="Arial" panose="020B0604020202020204" pitchFamily="34" charset="0"/>
              <a:buChar char="•"/>
            </a:pPr>
            <a:r>
              <a:rPr lang="en-US" sz="2800" dirty="0" smtClean="0">
                <a:cs typeface="Arial"/>
              </a:rPr>
              <a:t>By construction, the model does not predict using age or priors</a:t>
            </a:r>
            <a:endParaRPr lang="en-US" sz="2800" dirty="0">
              <a:cs typeface="Arial"/>
            </a:endParaRPr>
          </a:p>
          <a:p>
            <a:pPr marL="457200" indent="-457200">
              <a:buFont typeface="Arial" panose="020B0604020202020204" pitchFamily="34" charset="0"/>
              <a:buChar char="•"/>
            </a:pPr>
            <a:endParaRPr lang="en-US" sz="2800" dirty="0">
              <a:cs typeface="Arial"/>
            </a:endParaRPr>
          </a:p>
          <a:p>
            <a:pPr marL="457200" indent="-457200">
              <a:buFont typeface="Arial" panose="020B0604020202020204" pitchFamily="34" charset="0"/>
              <a:buChar char="•"/>
            </a:pPr>
            <a:endParaRPr lang="en-US" sz="2800" dirty="0">
              <a:cs typeface="Arial"/>
            </a:endParaRPr>
          </a:p>
        </p:txBody>
      </p:sp>
      <p:grpSp>
        <p:nvGrpSpPr>
          <p:cNvPr id="5" name="Group 4"/>
          <p:cNvGrpSpPr/>
          <p:nvPr/>
        </p:nvGrpSpPr>
        <p:grpSpPr>
          <a:xfrm>
            <a:off x="9236648" y="1427781"/>
            <a:ext cx="8260938" cy="8859219"/>
            <a:chOff x="8401476" y="1427781"/>
            <a:chExt cx="8739649" cy="9372600"/>
          </a:xfrm>
        </p:grpSpPr>
        <p:pic>
          <p:nvPicPr>
            <p:cNvPr id="4" name="Picture 3"/>
            <p:cNvPicPr>
              <a:picLocks noChangeAspect="1"/>
            </p:cNvPicPr>
            <p:nvPr/>
          </p:nvPicPr>
          <p:blipFill>
            <a:blip r:embed="rId2"/>
            <a:stretch>
              <a:fillRect/>
            </a:stretch>
          </p:blipFill>
          <p:spPr>
            <a:xfrm>
              <a:off x="10055550" y="1427781"/>
              <a:ext cx="7085575" cy="8859219"/>
            </a:xfrm>
            <a:prstGeom prst="rect">
              <a:avLst/>
            </a:prstGeom>
          </p:spPr>
        </p:pic>
        <p:pic>
          <p:nvPicPr>
            <p:cNvPr id="2" name="Picture 1"/>
            <p:cNvPicPr>
              <a:picLocks noChangeAspect="1"/>
            </p:cNvPicPr>
            <p:nvPr/>
          </p:nvPicPr>
          <p:blipFill rotWithShape="1">
            <a:blip r:embed="rId3"/>
            <a:srcRect l="30508" t="86128"/>
            <a:stretch/>
          </p:blipFill>
          <p:spPr>
            <a:xfrm>
              <a:off x="8401476" y="9554142"/>
              <a:ext cx="8739649" cy="1246239"/>
            </a:xfrm>
            <a:prstGeom prst="rect">
              <a:avLst/>
            </a:prstGeom>
          </p:spPr>
        </p:pic>
      </p:grpSp>
    </p:spTree>
    <p:extLst>
      <p:ext uri="{BB962C8B-B14F-4D97-AF65-F5344CB8AC3E}">
        <p14:creationId xmlns:p14="http://schemas.microsoft.com/office/powerpoint/2010/main" val="394891518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a:xfrm>
            <a:off x="2060564" y="0"/>
            <a:ext cx="15437022" cy="914400"/>
          </a:xfrm>
        </p:spPr>
        <p:txBody>
          <a:bodyPr vert="horz" lIns="91440" tIns="45720" rIns="91440" bIns="45720" rtlCol="0" anchor="t">
            <a:noAutofit/>
          </a:bodyPr>
          <a:lstStyle/>
          <a:p>
            <a:r>
              <a:rPr lang="en-US" dirty="0"/>
              <a:t>We can correctly predict whether an individual will have criminal justice contact by 18 for 95% of people, but this is less impressive than it seems</a:t>
            </a:r>
            <a:endParaRPr lang="en-AU" dirty="0"/>
          </a:p>
        </p:txBody>
      </p:sp>
      <p:grpSp>
        <p:nvGrpSpPr>
          <p:cNvPr id="5" name="Group 4"/>
          <p:cNvGrpSpPr/>
          <p:nvPr/>
        </p:nvGrpSpPr>
        <p:grpSpPr>
          <a:xfrm>
            <a:off x="9236648" y="1427781"/>
            <a:ext cx="8260938" cy="8859219"/>
            <a:chOff x="8401476" y="1427781"/>
            <a:chExt cx="8739649" cy="9372600"/>
          </a:xfrm>
        </p:grpSpPr>
        <p:pic>
          <p:nvPicPr>
            <p:cNvPr id="4" name="Picture 3"/>
            <p:cNvPicPr>
              <a:picLocks noChangeAspect="1"/>
            </p:cNvPicPr>
            <p:nvPr/>
          </p:nvPicPr>
          <p:blipFill>
            <a:blip r:embed="rId2"/>
            <a:stretch>
              <a:fillRect/>
            </a:stretch>
          </p:blipFill>
          <p:spPr>
            <a:xfrm>
              <a:off x="10055550" y="1427781"/>
              <a:ext cx="7085575" cy="8859219"/>
            </a:xfrm>
            <a:prstGeom prst="rect">
              <a:avLst/>
            </a:prstGeom>
          </p:spPr>
        </p:pic>
        <p:pic>
          <p:nvPicPr>
            <p:cNvPr id="2" name="Picture 1"/>
            <p:cNvPicPr>
              <a:picLocks noChangeAspect="1"/>
            </p:cNvPicPr>
            <p:nvPr/>
          </p:nvPicPr>
          <p:blipFill rotWithShape="1">
            <a:blip r:embed="rId3"/>
            <a:srcRect l="30508" t="86128"/>
            <a:stretch/>
          </p:blipFill>
          <p:spPr>
            <a:xfrm>
              <a:off x="8401476" y="9554142"/>
              <a:ext cx="8739649" cy="1246239"/>
            </a:xfrm>
            <a:prstGeom prst="rect">
              <a:avLst/>
            </a:prstGeom>
          </p:spPr>
        </p:pic>
      </p:grpSp>
      <p:cxnSp>
        <p:nvCxnSpPr>
          <p:cNvPr id="7" name="Straight Arrow Connector 6">
            <a:extLst>
              <a:ext uri="{FF2B5EF4-FFF2-40B4-BE49-F238E27FC236}">
                <a16:creationId xmlns:a16="http://schemas.microsoft.com/office/drawing/2014/main" xmlns="" id="{9DAEB4A8-2008-B8E5-91B6-43A7A9A54F80}"/>
              </a:ext>
            </a:extLst>
          </p:cNvPr>
          <p:cNvCxnSpPr>
            <a:cxnSpLocks/>
            <a:stCxn id="8" idx="3"/>
          </p:cNvCxnSpPr>
          <p:nvPr/>
        </p:nvCxnSpPr>
        <p:spPr>
          <a:xfrm>
            <a:off x="11089158" y="7840118"/>
            <a:ext cx="469430" cy="5632"/>
          </a:xfrm>
          <a:prstGeom prst="straightConnector1">
            <a:avLst/>
          </a:prstGeom>
          <a:ln w="5715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xmlns="" id="{E5AAC251-7D14-3462-B860-56BB110EA175}"/>
              </a:ext>
            </a:extLst>
          </p:cNvPr>
          <p:cNvSpPr txBox="1"/>
          <p:nvPr/>
        </p:nvSpPr>
        <p:spPr>
          <a:xfrm>
            <a:off x="8186738" y="7424619"/>
            <a:ext cx="2902420" cy="830997"/>
          </a:xfrm>
          <a:prstGeom prst="rect">
            <a:avLst/>
          </a:prstGeom>
          <a:noFill/>
        </p:spPr>
        <p:txBody>
          <a:bodyPr vert="horz" wrap="square" rtlCol="0">
            <a:spAutoFit/>
          </a:bodyPr>
          <a:lstStyle/>
          <a:p>
            <a:pPr algn="ctr"/>
            <a:r>
              <a:rPr lang="en-AU" sz="2400" dirty="0">
                <a:latin typeface="Arial" panose="020B0604020202020204" pitchFamily="34" charset="0"/>
                <a:cs typeface="Arial" panose="020B0604020202020204" pitchFamily="34" charset="0"/>
              </a:rPr>
              <a:t>‘increasingly accepted standard’</a:t>
            </a:r>
          </a:p>
        </p:txBody>
      </p:sp>
      <p:sp>
        <p:nvSpPr>
          <p:cNvPr id="10" name="TextBox 9"/>
          <p:cNvSpPr txBox="1"/>
          <p:nvPr/>
        </p:nvSpPr>
        <p:spPr>
          <a:xfrm>
            <a:off x="402244" y="2169764"/>
            <a:ext cx="7784494" cy="7417415"/>
          </a:xfrm>
          <a:prstGeom prst="rect">
            <a:avLst/>
          </a:prstGeom>
          <a:noFill/>
        </p:spPr>
        <p:txBody>
          <a:bodyPr vert="horz" wrap="square" lIns="91440" tIns="45720" rIns="91440" bIns="45720" rtlCol="0" anchor="t">
            <a:spAutoFit/>
          </a:bodyPr>
          <a:lstStyle/>
          <a:p>
            <a:r>
              <a:rPr lang="en-US" sz="2800" b="1" dirty="0" smtClean="0">
                <a:cs typeface="Arial"/>
              </a:rPr>
              <a:t>Reasons to believe the model performs well:</a:t>
            </a:r>
          </a:p>
          <a:p>
            <a:pPr marL="457200" indent="-457200">
              <a:buFont typeface="Arial" panose="020B0604020202020204" pitchFamily="34" charset="0"/>
              <a:buChar char="•"/>
            </a:pPr>
            <a:r>
              <a:rPr lang="en-US" sz="2800" dirty="0" smtClean="0">
                <a:cs typeface="Arial"/>
              </a:rPr>
              <a:t>Our model performs well in an absolute sense</a:t>
            </a:r>
          </a:p>
          <a:p>
            <a:pPr marL="1142793" lvl="1" indent="-457200">
              <a:buFont typeface="Arial" panose="020B0604020202020204" pitchFamily="34" charset="0"/>
              <a:buChar char="•"/>
            </a:pPr>
            <a:r>
              <a:rPr lang="en-US" sz="2800" dirty="0">
                <a:cs typeface="Arial"/>
              </a:rPr>
              <a:t>Approximately 95% accuracy</a:t>
            </a:r>
          </a:p>
          <a:p>
            <a:pPr marL="1142793" lvl="1" indent="-457200">
              <a:buFont typeface="Arial" panose="020B0604020202020204" pitchFamily="34" charset="0"/>
              <a:buChar char="•"/>
            </a:pPr>
            <a:r>
              <a:rPr lang="en-US" sz="2800" dirty="0">
                <a:cs typeface="Arial"/>
              </a:rPr>
              <a:t>ROC AUC rises from 0.77 to </a:t>
            </a:r>
            <a:r>
              <a:rPr lang="en-US" sz="2800" dirty="0" smtClean="0">
                <a:cs typeface="Arial"/>
              </a:rPr>
              <a:t>0.82</a:t>
            </a:r>
            <a:endParaRPr lang="en-US" sz="2800" dirty="0" smtClean="0">
              <a:cs typeface="Arial"/>
            </a:endParaRPr>
          </a:p>
          <a:p>
            <a:pPr marL="457200" indent="-457200">
              <a:buFont typeface="Arial" panose="020B0604020202020204" pitchFamily="34" charset="0"/>
              <a:buChar char="•"/>
            </a:pPr>
            <a:r>
              <a:rPr lang="en-US" sz="2800" dirty="0" smtClean="0">
                <a:cs typeface="Arial"/>
              </a:rPr>
              <a:t>Our </a:t>
            </a:r>
            <a:r>
              <a:rPr lang="en-US" sz="2800" dirty="0">
                <a:cs typeface="Arial"/>
              </a:rPr>
              <a:t>model performs as well (if not better) than others documented in the literature</a:t>
            </a:r>
          </a:p>
          <a:p>
            <a:pPr marL="1142793" lvl="1" indent="-457200">
              <a:buFont typeface="Arial" panose="020B0604020202020204" pitchFamily="34" charset="0"/>
              <a:buChar char="•"/>
            </a:pPr>
            <a:r>
              <a:rPr lang="en-US" sz="2800" dirty="0" err="1" smtClean="0">
                <a:cs typeface="Arial"/>
              </a:rPr>
              <a:t>Travaini</a:t>
            </a:r>
            <a:r>
              <a:rPr lang="en-US" sz="2800" dirty="0" smtClean="0">
                <a:cs typeface="Arial"/>
              </a:rPr>
              <a:t> </a:t>
            </a:r>
            <a:r>
              <a:rPr lang="en-US" sz="2800" dirty="0">
                <a:cs typeface="Arial"/>
              </a:rPr>
              <a:t>et al (2022) find an average score of 81% accuracy and 0.74 AUC, but across very different recidivism prediction tasks</a:t>
            </a:r>
          </a:p>
          <a:p>
            <a:pPr marL="457200" indent="-457200">
              <a:buFont typeface="Arial" panose="020B0604020202020204" pitchFamily="34" charset="0"/>
              <a:buChar char="•"/>
            </a:pPr>
            <a:r>
              <a:rPr lang="en-US" sz="2800" dirty="0" smtClean="0">
                <a:cs typeface="Arial"/>
              </a:rPr>
              <a:t>The model achieves this </a:t>
            </a:r>
            <a:r>
              <a:rPr lang="en-US" sz="2800" dirty="0" smtClean="0">
                <a:cs typeface="Arial"/>
              </a:rPr>
              <a:t>without the most predictive variables in the literature</a:t>
            </a:r>
          </a:p>
          <a:p>
            <a:pPr marL="1142793" lvl="1" indent="-457200">
              <a:buFont typeface="Arial" panose="020B0604020202020204" pitchFamily="34" charset="0"/>
              <a:buChar char="•"/>
            </a:pPr>
            <a:r>
              <a:rPr lang="en-US" sz="2800" dirty="0" smtClean="0">
                <a:cs typeface="Arial"/>
              </a:rPr>
              <a:t>By construction, the model does not predict using age or priors</a:t>
            </a:r>
            <a:endParaRPr lang="en-US" sz="2800" dirty="0">
              <a:cs typeface="Arial"/>
            </a:endParaRPr>
          </a:p>
          <a:p>
            <a:pPr marL="457200" indent="-457200">
              <a:buFont typeface="Arial" panose="020B0604020202020204" pitchFamily="34" charset="0"/>
              <a:buChar char="•"/>
            </a:pPr>
            <a:endParaRPr lang="en-US" sz="2800" dirty="0">
              <a:cs typeface="Arial"/>
            </a:endParaRPr>
          </a:p>
          <a:p>
            <a:pPr marL="457200" indent="-457200">
              <a:buFont typeface="Arial" panose="020B0604020202020204" pitchFamily="34" charset="0"/>
              <a:buChar char="•"/>
            </a:pPr>
            <a:endParaRPr lang="en-US" sz="2800" dirty="0">
              <a:cs typeface="Arial"/>
            </a:endParaRPr>
          </a:p>
        </p:txBody>
      </p:sp>
    </p:spTree>
    <p:extLst>
      <p:ext uri="{BB962C8B-B14F-4D97-AF65-F5344CB8AC3E}">
        <p14:creationId xmlns:p14="http://schemas.microsoft.com/office/powerpoint/2010/main" val="85177628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a:xfrm>
            <a:off x="2060564" y="0"/>
            <a:ext cx="15437022" cy="914400"/>
          </a:xfrm>
        </p:spPr>
        <p:txBody>
          <a:bodyPr vert="horz" lIns="91440" tIns="45720" rIns="91440" bIns="45720" rtlCol="0" anchor="t">
            <a:noAutofit/>
          </a:bodyPr>
          <a:lstStyle/>
          <a:p>
            <a:r>
              <a:rPr lang="en-US" dirty="0"/>
              <a:t>We can correctly predict whether an individual will have criminal justice contact by 18 for 95% of people, but this is less impressive than it seems</a:t>
            </a:r>
            <a:endParaRPr lang="en-AU" dirty="0"/>
          </a:p>
        </p:txBody>
      </p:sp>
      <p:grpSp>
        <p:nvGrpSpPr>
          <p:cNvPr id="5" name="Group 4"/>
          <p:cNvGrpSpPr/>
          <p:nvPr/>
        </p:nvGrpSpPr>
        <p:grpSpPr>
          <a:xfrm>
            <a:off x="9236648" y="1427781"/>
            <a:ext cx="8260938" cy="8859219"/>
            <a:chOff x="8401476" y="1427781"/>
            <a:chExt cx="8739649" cy="9372600"/>
          </a:xfrm>
        </p:grpSpPr>
        <p:pic>
          <p:nvPicPr>
            <p:cNvPr id="4" name="Picture 3"/>
            <p:cNvPicPr>
              <a:picLocks noChangeAspect="1"/>
            </p:cNvPicPr>
            <p:nvPr/>
          </p:nvPicPr>
          <p:blipFill>
            <a:blip r:embed="rId2"/>
            <a:stretch>
              <a:fillRect/>
            </a:stretch>
          </p:blipFill>
          <p:spPr>
            <a:xfrm>
              <a:off x="10055550" y="1427781"/>
              <a:ext cx="7085575" cy="8859219"/>
            </a:xfrm>
            <a:prstGeom prst="rect">
              <a:avLst/>
            </a:prstGeom>
          </p:spPr>
        </p:pic>
        <p:pic>
          <p:nvPicPr>
            <p:cNvPr id="2" name="Picture 1"/>
            <p:cNvPicPr>
              <a:picLocks noChangeAspect="1"/>
            </p:cNvPicPr>
            <p:nvPr/>
          </p:nvPicPr>
          <p:blipFill rotWithShape="1">
            <a:blip r:embed="rId3"/>
            <a:srcRect l="30508" t="86128"/>
            <a:stretch/>
          </p:blipFill>
          <p:spPr>
            <a:xfrm>
              <a:off x="8401476" y="9554142"/>
              <a:ext cx="8739649" cy="1246239"/>
            </a:xfrm>
            <a:prstGeom prst="rect">
              <a:avLst/>
            </a:prstGeom>
          </p:spPr>
        </p:pic>
      </p:grpSp>
      <p:cxnSp>
        <p:nvCxnSpPr>
          <p:cNvPr id="7" name="Straight Arrow Connector 6">
            <a:extLst>
              <a:ext uri="{FF2B5EF4-FFF2-40B4-BE49-F238E27FC236}">
                <a16:creationId xmlns:a16="http://schemas.microsoft.com/office/drawing/2014/main" xmlns="" id="{9DAEB4A8-2008-B8E5-91B6-43A7A9A54F80}"/>
              </a:ext>
            </a:extLst>
          </p:cNvPr>
          <p:cNvCxnSpPr>
            <a:cxnSpLocks/>
            <a:stCxn id="8" idx="3"/>
          </p:cNvCxnSpPr>
          <p:nvPr/>
        </p:nvCxnSpPr>
        <p:spPr>
          <a:xfrm>
            <a:off x="10037322" y="7825831"/>
            <a:ext cx="1450633" cy="17403"/>
          </a:xfrm>
          <a:prstGeom prst="straightConnector1">
            <a:avLst/>
          </a:prstGeom>
          <a:ln w="5715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xmlns="" id="{E5AAC251-7D14-3462-B860-56BB110EA175}"/>
              </a:ext>
            </a:extLst>
          </p:cNvPr>
          <p:cNvSpPr txBox="1"/>
          <p:nvPr/>
        </p:nvSpPr>
        <p:spPr>
          <a:xfrm>
            <a:off x="7134902" y="7410332"/>
            <a:ext cx="2902420" cy="830997"/>
          </a:xfrm>
          <a:prstGeom prst="rect">
            <a:avLst/>
          </a:prstGeom>
          <a:noFill/>
        </p:spPr>
        <p:txBody>
          <a:bodyPr vert="horz" wrap="square" rtlCol="0">
            <a:spAutoFit/>
          </a:bodyPr>
          <a:lstStyle/>
          <a:p>
            <a:pPr algn="ctr"/>
            <a:r>
              <a:rPr lang="en-AU" sz="2400" dirty="0">
                <a:latin typeface="Arial" panose="020B0604020202020204" pitchFamily="34" charset="0"/>
                <a:cs typeface="Arial" panose="020B0604020202020204" pitchFamily="34" charset="0"/>
              </a:rPr>
              <a:t>‘increasingly accepted standard’</a:t>
            </a:r>
          </a:p>
        </p:txBody>
      </p:sp>
      <p:sp>
        <p:nvSpPr>
          <p:cNvPr id="9" name="TextBox 8"/>
          <p:cNvSpPr txBox="1"/>
          <p:nvPr/>
        </p:nvSpPr>
        <p:spPr>
          <a:xfrm>
            <a:off x="402244" y="2169764"/>
            <a:ext cx="8038292" cy="3539430"/>
          </a:xfrm>
          <a:prstGeom prst="rect">
            <a:avLst/>
          </a:prstGeom>
          <a:noFill/>
        </p:spPr>
        <p:txBody>
          <a:bodyPr vert="horz" wrap="square" lIns="91440" tIns="45720" rIns="91440" bIns="45720" rtlCol="0" anchor="t">
            <a:spAutoFit/>
          </a:bodyPr>
          <a:lstStyle/>
          <a:p>
            <a:r>
              <a:rPr lang="en-US" sz="2800" b="1" dirty="0" smtClean="0">
                <a:cs typeface="Arial"/>
              </a:rPr>
              <a:t>Reasons to be skeptical:</a:t>
            </a:r>
            <a:endParaRPr lang="en-US" sz="2800" dirty="0" smtClean="0">
              <a:cs typeface="Arial"/>
            </a:endParaRPr>
          </a:p>
          <a:p>
            <a:pPr marL="457200" indent="-457200">
              <a:buFont typeface="Arial" panose="020B0604020202020204" pitchFamily="34" charset="0"/>
              <a:buChar char="•"/>
            </a:pPr>
            <a:r>
              <a:rPr lang="en-US" sz="2800" dirty="0"/>
              <a:t>Although 95% accuracy may seem high, our model barely outperforms a ‘naïve’ model that guesses that nobody will have criminal justice contact can achieve a 94.9% accuracy</a:t>
            </a:r>
          </a:p>
          <a:p>
            <a:pPr marL="457200" indent="-457200">
              <a:buFont typeface="Arial" panose="020B0604020202020204" pitchFamily="34" charset="0"/>
              <a:buChar char="•"/>
            </a:pPr>
            <a:endParaRPr lang="en-US" sz="2800" dirty="0">
              <a:cs typeface="Arial"/>
            </a:endParaRPr>
          </a:p>
          <a:p>
            <a:pPr marL="457200" indent="-457200">
              <a:buFont typeface="Arial" panose="020B0604020202020204" pitchFamily="34" charset="0"/>
              <a:buChar char="•"/>
            </a:pPr>
            <a:endParaRPr lang="en-US" sz="2800" dirty="0">
              <a:cs typeface="Arial"/>
            </a:endParaRPr>
          </a:p>
          <a:p>
            <a:pPr marL="457200" indent="-457200">
              <a:buFont typeface="Arial" panose="020B0604020202020204" pitchFamily="34" charset="0"/>
              <a:buChar char="•"/>
            </a:pPr>
            <a:endParaRPr lang="en-US" sz="2800" dirty="0">
              <a:cs typeface="Arial"/>
            </a:endParaRPr>
          </a:p>
        </p:txBody>
      </p:sp>
    </p:spTree>
    <p:extLst>
      <p:ext uri="{BB962C8B-B14F-4D97-AF65-F5344CB8AC3E}">
        <p14:creationId xmlns:p14="http://schemas.microsoft.com/office/powerpoint/2010/main" val="276349164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a:xfrm>
            <a:off x="2060564" y="0"/>
            <a:ext cx="15437022" cy="914400"/>
          </a:xfrm>
        </p:spPr>
        <p:txBody>
          <a:bodyPr/>
          <a:lstStyle/>
          <a:p>
            <a:r>
              <a:rPr lang="en-AU" dirty="0"/>
              <a:t>Our model is less accurate when considering those who eventually have contact with the criminal justice system, or the proportion we correctly ‘detect’</a:t>
            </a:r>
          </a:p>
        </p:txBody>
      </p:sp>
      <p:grpSp>
        <p:nvGrpSpPr>
          <p:cNvPr id="7" name="Group 6"/>
          <p:cNvGrpSpPr/>
          <p:nvPr/>
        </p:nvGrpSpPr>
        <p:grpSpPr>
          <a:xfrm>
            <a:off x="9248955" y="1285048"/>
            <a:ext cx="8248632" cy="8652271"/>
            <a:chOff x="-1109500" y="-4229100"/>
            <a:chExt cx="17708185" cy="18574718"/>
          </a:xfrm>
        </p:grpSpPr>
        <p:pic>
          <p:nvPicPr>
            <p:cNvPr id="2" name="Picture 1"/>
            <p:cNvPicPr>
              <a:picLocks noChangeAspect="1"/>
            </p:cNvPicPr>
            <p:nvPr/>
          </p:nvPicPr>
          <p:blipFill rotWithShape="1">
            <a:blip r:embed="rId2"/>
            <a:srcRect r="277" b="14521"/>
            <a:stretch/>
          </p:blipFill>
          <p:spPr>
            <a:xfrm>
              <a:off x="1647825" y="-4229100"/>
              <a:ext cx="14950860" cy="16023310"/>
            </a:xfrm>
            <a:prstGeom prst="rect">
              <a:avLst/>
            </a:prstGeom>
          </p:spPr>
        </p:pic>
        <p:pic>
          <p:nvPicPr>
            <p:cNvPr id="4" name="Picture 3"/>
            <p:cNvPicPr>
              <a:picLocks noChangeAspect="1"/>
            </p:cNvPicPr>
            <p:nvPr/>
          </p:nvPicPr>
          <p:blipFill rotWithShape="1">
            <a:blip r:embed="rId3"/>
            <a:srcRect l="32518" t="86389"/>
            <a:stretch/>
          </p:blipFill>
          <p:spPr>
            <a:xfrm>
              <a:off x="-1109500" y="11794210"/>
              <a:ext cx="17708185" cy="2551408"/>
            </a:xfrm>
            <a:prstGeom prst="rect">
              <a:avLst/>
            </a:prstGeom>
          </p:spPr>
        </p:pic>
      </p:grpSp>
      <p:sp>
        <p:nvSpPr>
          <p:cNvPr id="10" name="TextBox 9"/>
          <p:cNvSpPr txBox="1"/>
          <p:nvPr/>
        </p:nvSpPr>
        <p:spPr>
          <a:xfrm>
            <a:off x="402244" y="2169764"/>
            <a:ext cx="8038292" cy="6555641"/>
          </a:xfrm>
          <a:prstGeom prst="rect">
            <a:avLst/>
          </a:prstGeom>
          <a:noFill/>
        </p:spPr>
        <p:txBody>
          <a:bodyPr vert="horz" wrap="square" rtlCol="0">
            <a:spAutoFit/>
          </a:bodyPr>
          <a:lstStyle/>
          <a:p>
            <a:r>
              <a:rPr lang="en-US" sz="2800" b="1" dirty="0">
                <a:cs typeface="Arial"/>
              </a:rPr>
              <a:t>Reasons to be skeptical</a:t>
            </a:r>
            <a:r>
              <a:rPr lang="en-US" sz="2800" b="1" dirty="0" smtClean="0">
                <a:cs typeface="Arial"/>
              </a:rPr>
              <a:t>:</a:t>
            </a:r>
            <a:endParaRPr lang="en-US" sz="2800" dirty="0" smtClean="0"/>
          </a:p>
          <a:p>
            <a:pPr marL="457200" indent="-457200">
              <a:buFont typeface="Arial" panose="020B0604020202020204" pitchFamily="34" charset="0"/>
              <a:buChar char="•"/>
            </a:pPr>
            <a:r>
              <a:rPr lang="en-US" sz="2800" dirty="0" smtClean="0"/>
              <a:t>Model is much less effective when considering the group we care more about – those at high risk</a:t>
            </a:r>
          </a:p>
          <a:p>
            <a:pPr marL="1142793" lvl="1" indent="-457200">
              <a:buFont typeface="Arial" panose="020B0604020202020204" pitchFamily="34" charset="0"/>
              <a:buChar char="•"/>
            </a:pPr>
            <a:r>
              <a:rPr lang="en-US" sz="2800" dirty="0" smtClean="0"/>
              <a:t>38-64</a:t>
            </a:r>
            <a:r>
              <a:rPr lang="en-US" sz="2800" dirty="0"/>
              <a:t>% of those predicted to have criminal justice contact go on to have criminal justice contact</a:t>
            </a:r>
          </a:p>
          <a:p>
            <a:pPr marL="457200" indent="-457200">
              <a:buFont typeface="Arial" panose="020B0604020202020204" pitchFamily="34" charset="0"/>
              <a:buChar char="•"/>
            </a:pPr>
            <a:r>
              <a:rPr lang="en-US" sz="2800" dirty="0" smtClean="0"/>
              <a:t>The model is unable to meaningfully detect any individuals who will go on to have contact at birth, but improves as we accrue more information about the individual</a:t>
            </a:r>
            <a:endParaRPr lang="en-US" sz="2800" dirty="0"/>
          </a:p>
          <a:p>
            <a:pPr marL="1142793" lvl="1" indent="-457200">
              <a:buFont typeface="Arial" panose="020B0604020202020204" pitchFamily="34" charset="0"/>
              <a:buChar char="•"/>
            </a:pPr>
            <a:r>
              <a:rPr lang="en-US" sz="2800" dirty="0" smtClean="0"/>
              <a:t>Still only </a:t>
            </a:r>
            <a:r>
              <a:rPr lang="en-US" sz="2800" dirty="0"/>
              <a:t>captures 20</a:t>
            </a:r>
            <a:r>
              <a:rPr lang="en-US" sz="2800" dirty="0" smtClean="0"/>
              <a:t>% at best</a:t>
            </a:r>
            <a:endParaRPr lang="en-US" sz="2800" dirty="0"/>
          </a:p>
          <a:p>
            <a:pPr marL="457200" indent="-457200">
              <a:buFont typeface="Arial" panose="020B0604020202020204" pitchFamily="34" charset="0"/>
              <a:buChar char="•"/>
            </a:pPr>
            <a:r>
              <a:rPr lang="en-US" sz="2800" dirty="0">
                <a:effectLst/>
              </a:rPr>
              <a:t>Can increase precision arbitrarily by reducing recall and vice versa, but this has flow-on impacts on accuracy and bias</a:t>
            </a:r>
          </a:p>
        </p:txBody>
      </p:sp>
    </p:spTree>
    <p:extLst>
      <p:ext uri="{BB962C8B-B14F-4D97-AF65-F5344CB8AC3E}">
        <p14:creationId xmlns:p14="http://schemas.microsoft.com/office/powerpoint/2010/main" val="143048366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xmlns="" id="{3C98665C-9050-22AC-BB04-84BDED10745A}"/>
              </a:ext>
            </a:extLst>
          </p:cNvPr>
          <p:cNvGrpSpPr/>
          <p:nvPr/>
        </p:nvGrpSpPr>
        <p:grpSpPr>
          <a:xfrm>
            <a:off x="2676525" y="3476625"/>
            <a:ext cx="12934950" cy="3333750"/>
            <a:chOff x="3619500" y="3476625"/>
            <a:chExt cx="12934950" cy="3333750"/>
          </a:xfrm>
        </p:grpSpPr>
        <p:sp>
          <p:nvSpPr>
            <p:cNvPr id="6" name="Rectangle: Rounded Corners 5">
              <a:extLst>
                <a:ext uri="{FF2B5EF4-FFF2-40B4-BE49-F238E27FC236}">
                  <a16:creationId xmlns:a16="http://schemas.microsoft.com/office/drawing/2014/main" xmlns="" id="{210B3E12-593C-A637-976C-F3D62377FC53}"/>
                </a:ext>
              </a:extLst>
            </p:cNvPr>
            <p:cNvSpPr/>
            <p:nvPr/>
          </p:nvSpPr>
          <p:spPr>
            <a:xfrm>
              <a:off x="3619500" y="3476625"/>
              <a:ext cx="12934950" cy="3333750"/>
            </a:xfrm>
            <a:prstGeom prst="round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3600" b="1" dirty="0">
                <a:solidFill>
                  <a:schemeClr val="tx1"/>
                </a:solidFill>
              </a:endParaRPr>
            </a:p>
          </p:txBody>
        </p:sp>
        <p:sp>
          <p:nvSpPr>
            <p:cNvPr id="8" name="TextBox 7">
              <a:extLst>
                <a:ext uri="{FF2B5EF4-FFF2-40B4-BE49-F238E27FC236}">
                  <a16:creationId xmlns:a16="http://schemas.microsoft.com/office/drawing/2014/main" xmlns="" id="{9B5FCE1F-8BE6-126C-6ED4-C8093D6CFFAC}"/>
                </a:ext>
              </a:extLst>
            </p:cNvPr>
            <p:cNvSpPr txBox="1"/>
            <p:nvPr/>
          </p:nvSpPr>
          <p:spPr>
            <a:xfrm>
              <a:off x="6796387" y="3989338"/>
              <a:ext cx="8815088" cy="2308324"/>
            </a:xfrm>
            <a:prstGeom prst="rect">
              <a:avLst/>
            </a:prstGeom>
            <a:noFill/>
          </p:spPr>
          <p:txBody>
            <a:bodyPr wrap="square">
              <a:spAutoFit/>
            </a:bodyPr>
            <a:lstStyle/>
            <a:p>
              <a:pPr algn="ctr"/>
              <a:r>
                <a:rPr lang="en-AU" sz="3600" b="1" dirty="0">
                  <a:solidFill>
                    <a:schemeClr val="tx1"/>
                  </a:solidFill>
                </a:rPr>
                <a:t>The strongest predictors of first contact with criminal justice change as individuals get older, and more relevant data accrues</a:t>
              </a:r>
            </a:p>
          </p:txBody>
        </p:sp>
      </p:grpSp>
      <p:pic>
        <p:nvPicPr>
          <p:cNvPr id="12" name="Picture 11">
            <a:extLst>
              <a:ext uri="{FF2B5EF4-FFF2-40B4-BE49-F238E27FC236}">
                <a16:creationId xmlns:a16="http://schemas.microsoft.com/office/drawing/2014/main" xmlns="" id="{51500CBE-5BEC-4F9A-610E-EEE50CC4FDC6}"/>
              </a:ext>
            </a:extLst>
          </p:cNvPr>
          <p:cNvPicPr>
            <a:picLocks noChangeAspect="1"/>
          </p:cNvPicPr>
          <p:nvPr/>
        </p:nvPicPr>
        <p:blipFill>
          <a:blip r:embed="rId2"/>
          <a:stretch>
            <a:fillRect/>
          </a:stretch>
        </p:blipFill>
        <p:spPr>
          <a:xfrm>
            <a:off x="3619501" y="4275700"/>
            <a:ext cx="1735600" cy="1735600"/>
          </a:xfrm>
          <a:prstGeom prst="rect">
            <a:avLst/>
          </a:prstGeom>
        </p:spPr>
      </p:pic>
    </p:spTree>
    <p:extLst>
      <p:ext uri="{BB962C8B-B14F-4D97-AF65-F5344CB8AC3E}">
        <p14:creationId xmlns:p14="http://schemas.microsoft.com/office/powerpoint/2010/main" val="349629830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59BD265D-D3FE-3132-2E2C-BE9F9E5150D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899" r="48360"/>
          <a:stretch/>
        </p:blipFill>
        <p:spPr>
          <a:xfrm>
            <a:off x="0" y="1756069"/>
            <a:ext cx="8537563" cy="8503661"/>
          </a:xfrm>
          <a:prstGeom prst="rect">
            <a:avLst/>
          </a:prstGeom>
        </p:spPr>
      </p:pic>
      <p:sp>
        <p:nvSpPr>
          <p:cNvPr id="3" name="Text Placeholder 2"/>
          <p:cNvSpPr>
            <a:spLocks noGrp="1"/>
          </p:cNvSpPr>
          <p:nvPr>
            <p:ph type="body" sz="quarter" idx="12"/>
          </p:nvPr>
        </p:nvSpPr>
        <p:spPr>
          <a:xfrm>
            <a:off x="2060564" y="0"/>
            <a:ext cx="15437022" cy="914400"/>
          </a:xfrm>
        </p:spPr>
        <p:txBody>
          <a:bodyPr/>
          <a:lstStyle/>
          <a:p>
            <a:r>
              <a:rPr lang="en-AU" dirty="0"/>
              <a:t>Predictions are driven by parents service usage at Age 0, ROSH reports at age 5, and suspensions at age 15 for Aboriginal and non-Aboriginal people</a:t>
            </a:r>
          </a:p>
        </p:txBody>
      </p:sp>
      <p:sp>
        <p:nvSpPr>
          <p:cNvPr id="5" name="TextBox 4"/>
          <p:cNvSpPr txBox="1"/>
          <p:nvPr/>
        </p:nvSpPr>
        <p:spPr>
          <a:xfrm>
            <a:off x="5050971" y="1232849"/>
            <a:ext cx="8273143" cy="523220"/>
          </a:xfrm>
          <a:prstGeom prst="rect">
            <a:avLst/>
          </a:prstGeom>
          <a:noFill/>
        </p:spPr>
        <p:txBody>
          <a:bodyPr vert="horz" wrap="square" rtlCol="0">
            <a:spAutoFit/>
          </a:bodyPr>
          <a:lstStyle/>
          <a:p>
            <a:pPr algn="ctr"/>
            <a:r>
              <a:rPr lang="en-AU" sz="2800" b="1" dirty="0">
                <a:latin typeface="Arial" panose="020B0604020202020204" pitchFamily="34" charset="0"/>
                <a:cs typeface="Arial" panose="020B0604020202020204" pitchFamily="34" charset="0"/>
              </a:rPr>
              <a:t>Non-Aboriginal people</a:t>
            </a: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51584"/>
          <a:stretch/>
        </p:blipFill>
        <p:spPr>
          <a:xfrm>
            <a:off x="10594240" y="1783339"/>
            <a:ext cx="7061268" cy="8503661"/>
          </a:xfrm>
          <a:prstGeom prst="rect">
            <a:avLst/>
          </a:prstGeom>
        </p:spPr>
      </p:pic>
      <p:pic>
        <p:nvPicPr>
          <p:cNvPr id="13" name="Picture 12"/>
          <p:cNvPicPr>
            <a:picLocks noChangeAspect="1"/>
          </p:cNvPicPr>
          <p:nvPr/>
        </p:nvPicPr>
        <p:blipFill>
          <a:blip r:embed="rId4"/>
          <a:stretch>
            <a:fillRect/>
          </a:stretch>
        </p:blipFill>
        <p:spPr>
          <a:xfrm>
            <a:off x="882354" y="2736906"/>
            <a:ext cx="436945" cy="436945"/>
          </a:xfrm>
          <a:prstGeom prst="rect">
            <a:avLst/>
          </a:prstGeom>
        </p:spPr>
      </p:pic>
      <p:pic>
        <p:nvPicPr>
          <p:cNvPr id="22" name="Picture 21"/>
          <p:cNvPicPr>
            <a:picLocks noChangeAspect="1"/>
          </p:cNvPicPr>
          <p:nvPr/>
        </p:nvPicPr>
        <p:blipFill>
          <a:blip r:embed="rId5"/>
          <a:stretch>
            <a:fillRect/>
          </a:stretch>
        </p:blipFill>
        <p:spPr>
          <a:xfrm>
            <a:off x="10161267" y="6394190"/>
            <a:ext cx="385250" cy="385250"/>
          </a:xfrm>
          <a:prstGeom prst="rect">
            <a:avLst/>
          </a:prstGeom>
        </p:spPr>
      </p:pic>
      <p:pic>
        <p:nvPicPr>
          <p:cNvPr id="28" name="Picture 27"/>
          <p:cNvPicPr>
            <a:picLocks noChangeAspect="1"/>
          </p:cNvPicPr>
          <p:nvPr/>
        </p:nvPicPr>
        <p:blipFill>
          <a:blip r:embed="rId6"/>
          <a:stretch>
            <a:fillRect/>
          </a:stretch>
        </p:blipFill>
        <p:spPr>
          <a:xfrm>
            <a:off x="923279" y="3704933"/>
            <a:ext cx="355095" cy="355095"/>
          </a:xfrm>
          <a:prstGeom prst="rect">
            <a:avLst/>
          </a:prstGeom>
        </p:spPr>
      </p:pic>
      <p:pic>
        <p:nvPicPr>
          <p:cNvPr id="29" name="Picture 28"/>
          <p:cNvPicPr>
            <a:picLocks noChangeAspect="1"/>
          </p:cNvPicPr>
          <p:nvPr/>
        </p:nvPicPr>
        <p:blipFill>
          <a:blip r:embed="rId7"/>
          <a:stretch>
            <a:fillRect/>
          </a:stretch>
        </p:blipFill>
        <p:spPr>
          <a:xfrm>
            <a:off x="919843" y="4153109"/>
            <a:ext cx="361967" cy="361967"/>
          </a:xfrm>
          <a:prstGeom prst="rect">
            <a:avLst/>
          </a:prstGeom>
        </p:spPr>
      </p:pic>
      <p:pic>
        <p:nvPicPr>
          <p:cNvPr id="30" name="Picture 29"/>
          <p:cNvPicPr>
            <a:picLocks noChangeAspect="1"/>
          </p:cNvPicPr>
          <p:nvPr/>
        </p:nvPicPr>
        <p:blipFill>
          <a:blip r:embed="rId7"/>
          <a:stretch>
            <a:fillRect/>
          </a:stretch>
        </p:blipFill>
        <p:spPr>
          <a:xfrm>
            <a:off x="919843" y="4612716"/>
            <a:ext cx="361967" cy="361967"/>
          </a:xfrm>
          <a:prstGeom prst="rect">
            <a:avLst/>
          </a:prstGeom>
        </p:spPr>
      </p:pic>
      <p:pic>
        <p:nvPicPr>
          <p:cNvPr id="31" name="Picture 30"/>
          <p:cNvPicPr>
            <a:picLocks noChangeAspect="1"/>
          </p:cNvPicPr>
          <p:nvPr/>
        </p:nvPicPr>
        <p:blipFill>
          <a:blip r:embed="rId7"/>
          <a:stretch>
            <a:fillRect/>
          </a:stretch>
        </p:blipFill>
        <p:spPr>
          <a:xfrm>
            <a:off x="919843" y="5072323"/>
            <a:ext cx="361967" cy="361967"/>
          </a:xfrm>
          <a:prstGeom prst="rect">
            <a:avLst/>
          </a:prstGeom>
        </p:spPr>
      </p:pic>
      <p:pic>
        <p:nvPicPr>
          <p:cNvPr id="32" name="Picture 31"/>
          <p:cNvPicPr>
            <a:picLocks noChangeAspect="1"/>
          </p:cNvPicPr>
          <p:nvPr/>
        </p:nvPicPr>
        <p:blipFill>
          <a:blip r:embed="rId4"/>
          <a:stretch>
            <a:fillRect/>
          </a:stretch>
        </p:blipFill>
        <p:spPr>
          <a:xfrm>
            <a:off x="10135420" y="2277619"/>
            <a:ext cx="436945" cy="436945"/>
          </a:xfrm>
          <a:prstGeom prst="rect">
            <a:avLst/>
          </a:prstGeom>
        </p:spPr>
      </p:pic>
      <p:pic>
        <p:nvPicPr>
          <p:cNvPr id="35" name="Picture 34"/>
          <p:cNvPicPr>
            <a:picLocks noChangeAspect="1"/>
          </p:cNvPicPr>
          <p:nvPr/>
        </p:nvPicPr>
        <p:blipFill>
          <a:blip r:embed="rId4"/>
          <a:stretch>
            <a:fillRect/>
          </a:stretch>
        </p:blipFill>
        <p:spPr>
          <a:xfrm>
            <a:off x="10135420" y="3639858"/>
            <a:ext cx="436945" cy="436945"/>
          </a:xfrm>
          <a:prstGeom prst="rect">
            <a:avLst/>
          </a:prstGeom>
        </p:spPr>
      </p:pic>
      <p:pic>
        <p:nvPicPr>
          <p:cNvPr id="36" name="Picture 35"/>
          <p:cNvPicPr>
            <a:picLocks noChangeAspect="1"/>
          </p:cNvPicPr>
          <p:nvPr/>
        </p:nvPicPr>
        <p:blipFill>
          <a:blip r:embed="rId6"/>
          <a:stretch>
            <a:fillRect/>
          </a:stretch>
        </p:blipFill>
        <p:spPr>
          <a:xfrm>
            <a:off x="10176345" y="4167975"/>
            <a:ext cx="355095" cy="355095"/>
          </a:xfrm>
          <a:prstGeom prst="rect">
            <a:avLst/>
          </a:prstGeom>
        </p:spPr>
      </p:pic>
      <p:pic>
        <p:nvPicPr>
          <p:cNvPr id="37" name="Picture 36"/>
          <p:cNvPicPr>
            <a:picLocks noChangeAspect="1"/>
          </p:cNvPicPr>
          <p:nvPr/>
        </p:nvPicPr>
        <p:blipFill>
          <a:blip r:embed="rId7"/>
          <a:stretch>
            <a:fillRect/>
          </a:stretch>
        </p:blipFill>
        <p:spPr>
          <a:xfrm>
            <a:off x="10172909" y="4619362"/>
            <a:ext cx="361967" cy="361967"/>
          </a:xfrm>
          <a:prstGeom prst="rect">
            <a:avLst/>
          </a:prstGeom>
        </p:spPr>
      </p:pic>
      <p:pic>
        <p:nvPicPr>
          <p:cNvPr id="38" name="Picture 37"/>
          <p:cNvPicPr>
            <a:picLocks noChangeAspect="1"/>
          </p:cNvPicPr>
          <p:nvPr/>
        </p:nvPicPr>
        <p:blipFill>
          <a:blip r:embed="rId4"/>
          <a:stretch>
            <a:fillRect/>
          </a:stretch>
        </p:blipFill>
        <p:spPr>
          <a:xfrm>
            <a:off x="10135420" y="5017024"/>
            <a:ext cx="436945" cy="436945"/>
          </a:xfrm>
          <a:prstGeom prst="rect">
            <a:avLst/>
          </a:prstGeom>
        </p:spPr>
      </p:pic>
      <p:pic>
        <p:nvPicPr>
          <p:cNvPr id="41" name="Picture 40"/>
          <p:cNvPicPr>
            <a:picLocks noChangeAspect="1"/>
          </p:cNvPicPr>
          <p:nvPr/>
        </p:nvPicPr>
        <p:blipFill>
          <a:blip r:embed="rId6"/>
          <a:stretch>
            <a:fillRect/>
          </a:stretch>
        </p:blipFill>
        <p:spPr>
          <a:xfrm>
            <a:off x="923279" y="7411337"/>
            <a:ext cx="355095" cy="355095"/>
          </a:xfrm>
          <a:prstGeom prst="rect">
            <a:avLst/>
          </a:prstGeom>
        </p:spPr>
      </p:pic>
      <p:pic>
        <p:nvPicPr>
          <p:cNvPr id="42" name="Picture 41"/>
          <p:cNvPicPr>
            <a:picLocks noChangeAspect="1"/>
          </p:cNvPicPr>
          <p:nvPr/>
        </p:nvPicPr>
        <p:blipFill>
          <a:blip r:embed="rId6"/>
          <a:stretch>
            <a:fillRect/>
          </a:stretch>
        </p:blipFill>
        <p:spPr>
          <a:xfrm>
            <a:off x="923279" y="7875000"/>
            <a:ext cx="355095" cy="355095"/>
          </a:xfrm>
          <a:prstGeom prst="rect">
            <a:avLst/>
          </a:prstGeom>
        </p:spPr>
      </p:pic>
      <p:pic>
        <p:nvPicPr>
          <p:cNvPr id="43" name="Picture 42"/>
          <p:cNvPicPr>
            <a:picLocks noChangeAspect="1"/>
          </p:cNvPicPr>
          <p:nvPr/>
        </p:nvPicPr>
        <p:blipFill>
          <a:blip r:embed="rId6"/>
          <a:stretch>
            <a:fillRect/>
          </a:stretch>
        </p:blipFill>
        <p:spPr>
          <a:xfrm>
            <a:off x="923279" y="8338663"/>
            <a:ext cx="355095" cy="355095"/>
          </a:xfrm>
          <a:prstGeom prst="rect">
            <a:avLst/>
          </a:prstGeom>
        </p:spPr>
      </p:pic>
      <p:pic>
        <p:nvPicPr>
          <p:cNvPr id="46" name="Picture 45"/>
          <p:cNvPicPr>
            <a:picLocks noChangeAspect="1"/>
          </p:cNvPicPr>
          <p:nvPr/>
        </p:nvPicPr>
        <p:blipFill>
          <a:blip r:embed="rId7"/>
          <a:stretch>
            <a:fillRect/>
          </a:stretch>
        </p:blipFill>
        <p:spPr>
          <a:xfrm>
            <a:off x="919843" y="8775990"/>
            <a:ext cx="361967" cy="361967"/>
          </a:xfrm>
          <a:prstGeom prst="rect">
            <a:avLst/>
          </a:prstGeom>
        </p:spPr>
      </p:pic>
      <p:pic>
        <p:nvPicPr>
          <p:cNvPr id="47" name="Picture 46"/>
          <p:cNvPicPr>
            <a:picLocks noChangeAspect="1"/>
          </p:cNvPicPr>
          <p:nvPr/>
        </p:nvPicPr>
        <p:blipFill>
          <a:blip r:embed="rId6"/>
          <a:stretch>
            <a:fillRect/>
          </a:stretch>
        </p:blipFill>
        <p:spPr>
          <a:xfrm>
            <a:off x="923279" y="9216423"/>
            <a:ext cx="355095" cy="355095"/>
          </a:xfrm>
          <a:prstGeom prst="rect">
            <a:avLst/>
          </a:prstGeom>
        </p:spPr>
      </p:pic>
      <p:grpSp>
        <p:nvGrpSpPr>
          <p:cNvPr id="62" name="Group 61"/>
          <p:cNvGrpSpPr/>
          <p:nvPr/>
        </p:nvGrpSpPr>
        <p:grpSpPr>
          <a:xfrm>
            <a:off x="931187" y="2342934"/>
            <a:ext cx="339279" cy="373989"/>
            <a:chOff x="1064382" y="4364260"/>
            <a:chExt cx="523420" cy="619582"/>
          </a:xfrm>
        </p:grpSpPr>
        <p:pic>
          <p:nvPicPr>
            <p:cNvPr id="63" name="Picture 62"/>
            <p:cNvPicPr>
              <a:picLocks noChangeAspect="1"/>
            </p:cNvPicPr>
            <p:nvPr/>
          </p:nvPicPr>
          <p:blipFill>
            <a:blip r:embed="rId8"/>
            <a:stretch>
              <a:fillRect/>
            </a:stretch>
          </p:blipFill>
          <p:spPr>
            <a:xfrm>
              <a:off x="1064382" y="4364260"/>
              <a:ext cx="381000" cy="381000"/>
            </a:xfrm>
            <a:prstGeom prst="rect">
              <a:avLst/>
            </a:prstGeom>
          </p:spPr>
        </p:pic>
        <p:pic>
          <p:nvPicPr>
            <p:cNvPr id="64" name="Picture 63"/>
            <p:cNvPicPr>
              <a:picLocks noChangeAspect="1"/>
            </p:cNvPicPr>
            <p:nvPr/>
          </p:nvPicPr>
          <p:blipFill>
            <a:blip r:embed="rId9"/>
            <a:stretch>
              <a:fillRect/>
            </a:stretch>
          </p:blipFill>
          <p:spPr>
            <a:xfrm>
              <a:off x="1302960" y="4412343"/>
              <a:ext cx="284842" cy="284842"/>
            </a:xfrm>
            <a:prstGeom prst="rect">
              <a:avLst/>
            </a:prstGeom>
          </p:spPr>
        </p:pic>
        <p:pic>
          <p:nvPicPr>
            <p:cNvPr id="65" name="Picture 64"/>
            <p:cNvPicPr>
              <a:picLocks noChangeAspect="1"/>
            </p:cNvPicPr>
            <p:nvPr/>
          </p:nvPicPr>
          <p:blipFill>
            <a:blip r:embed="rId10"/>
            <a:stretch>
              <a:fillRect/>
            </a:stretch>
          </p:blipFill>
          <p:spPr>
            <a:xfrm>
              <a:off x="1229934" y="4697185"/>
              <a:ext cx="286657" cy="286657"/>
            </a:xfrm>
            <a:prstGeom prst="rect">
              <a:avLst/>
            </a:prstGeom>
          </p:spPr>
        </p:pic>
      </p:grpSp>
      <p:grpSp>
        <p:nvGrpSpPr>
          <p:cNvPr id="70" name="Group 69"/>
          <p:cNvGrpSpPr/>
          <p:nvPr/>
        </p:nvGrpSpPr>
        <p:grpSpPr>
          <a:xfrm>
            <a:off x="931187" y="3218000"/>
            <a:ext cx="339279" cy="373989"/>
            <a:chOff x="1064382" y="4364260"/>
            <a:chExt cx="523420" cy="619582"/>
          </a:xfrm>
        </p:grpSpPr>
        <p:pic>
          <p:nvPicPr>
            <p:cNvPr id="71" name="Picture 70"/>
            <p:cNvPicPr>
              <a:picLocks noChangeAspect="1"/>
            </p:cNvPicPr>
            <p:nvPr/>
          </p:nvPicPr>
          <p:blipFill>
            <a:blip r:embed="rId8"/>
            <a:stretch>
              <a:fillRect/>
            </a:stretch>
          </p:blipFill>
          <p:spPr>
            <a:xfrm>
              <a:off x="1064382" y="4364260"/>
              <a:ext cx="381000" cy="381000"/>
            </a:xfrm>
            <a:prstGeom prst="rect">
              <a:avLst/>
            </a:prstGeom>
          </p:spPr>
        </p:pic>
        <p:pic>
          <p:nvPicPr>
            <p:cNvPr id="72" name="Picture 71"/>
            <p:cNvPicPr>
              <a:picLocks noChangeAspect="1"/>
            </p:cNvPicPr>
            <p:nvPr/>
          </p:nvPicPr>
          <p:blipFill>
            <a:blip r:embed="rId9"/>
            <a:stretch>
              <a:fillRect/>
            </a:stretch>
          </p:blipFill>
          <p:spPr>
            <a:xfrm>
              <a:off x="1302960" y="4412343"/>
              <a:ext cx="284842" cy="284842"/>
            </a:xfrm>
            <a:prstGeom prst="rect">
              <a:avLst/>
            </a:prstGeom>
          </p:spPr>
        </p:pic>
        <p:pic>
          <p:nvPicPr>
            <p:cNvPr id="73" name="Picture 72"/>
            <p:cNvPicPr>
              <a:picLocks noChangeAspect="1"/>
            </p:cNvPicPr>
            <p:nvPr/>
          </p:nvPicPr>
          <p:blipFill>
            <a:blip r:embed="rId10"/>
            <a:stretch>
              <a:fillRect/>
            </a:stretch>
          </p:blipFill>
          <p:spPr>
            <a:xfrm>
              <a:off x="1229934" y="4697185"/>
              <a:ext cx="286657" cy="286657"/>
            </a:xfrm>
            <a:prstGeom prst="rect">
              <a:avLst/>
            </a:prstGeom>
          </p:spPr>
        </p:pic>
      </p:grpSp>
      <p:grpSp>
        <p:nvGrpSpPr>
          <p:cNvPr id="74" name="Group 73"/>
          <p:cNvGrpSpPr/>
          <p:nvPr/>
        </p:nvGrpSpPr>
        <p:grpSpPr>
          <a:xfrm>
            <a:off x="931187" y="6491760"/>
            <a:ext cx="339279" cy="373989"/>
            <a:chOff x="1064382" y="4364260"/>
            <a:chExt cx="523420" cy="619582"/>
          </a:xfrm>
        </p:grpSpPr>
        <p:pic>
          <p:nvPicPr>
            <p:cNvPr id="75" name="Picture 74"/>
            <p:cNvPicPr>
              <a:picLocks noChangeAspect="1"/>
            </p:cNvPicPr>
            <p:nvPr/>
          </p:nvPicPr>
          <p:blipFill>
            <a:blip r:embed="rId8"/>
            <a:stretch>
              <a:fillRect/>
            </a:stretch>
          </p:blipFill>
          <p:spPr>
            <a:xfrm>
              <a:off x="1064382" y="4364260"/>
              <a:ext cx="381000" cy="381000"/>
            </a:xfrm>
            <a:prstGeom prst="rect">
              <a:avLst/>
            </a:prstGeom>
          </p:spPr>
        </p:pic>
        <p:pic>
          <p:nvPicPr>
            <p:cNvPr id="76" name="Picture 75"/>
            <p:cNvPicPr>
              <a:picLocks noChangeAspect="1"/>
            </p:cNvPicPr>
            <p:nvPr/>
          </p:nvPicPr>
          <p:blipFill>
            <a:blip r:embed="rId9"/>
            <a:stretch>
              <a:fillRect/>
            </a:stretch>
          </p:blipFill>
          <p:spPr>
            <a:xfrm>
              <a:off x="1302960" y="4412343"/>
              <a:ext cx="284842" cy="284842"/>
            </a:xfrm>
            <a:prstGeom prst="rect">
              <a:avLst/>
            </a:prstGeom>
          </p:spPr>
        </p:pic>
        <p:pic>
          <p:nvPicPr>
            <p:cNvPr id="77" name="Picture 76"/>
            <p:cNvPicPr>
              <a:picLocks noChangeAspect="1"/>
            </p:cNvPicPr>
            <p:nvPr/>
          </p:nvPicPr>
          <p:blipFill>
            <a:blip r:embed="rId10"/>
            <a:stretch>
              <a:fillRect/>
            </a:stretch>
          </p:blipFill>
          <p:spPr>
            <a:xfrm>
              <a:off x="1229934" y="4697185"/>
              <a:ext cx="286657" cy="286657"/>
            </a:xfrm>
            <a:prstGeom prst="rect">
              <a:avLst/>
            </a:prstGeom>
          </p:spPr>
        </p:pic>
      </p:grpSp>
      <p:grpSp>
        <p:nvGrpSpPr>
          <p:cNvPr id="78" name="Group 77"/>
          <p:cNvGrpSpPr/>
          <p:nvPr/>
        </p:nvGrpSpPr>
        <p:grpSpPr>
          <a:xfrm>
            <a:off x="931187" y="6899810"/>
            <a:ext cx="339279" cy="373989"/>
            <a:chOff x="1064382" y="4364260"/>
            <a:chExt cx="523420" cy="619582"/>
          </a:xfrm>
        </p:grpSpPr>
        <p:pic>
          <p:nvPicPr>
            <p:cNvPr id="79" name="Picture 78"/>
            <p:cNvPicPr>
              <a:picLocks noChangeAspect="1"/>
            </p:cNvPicPr>
            <p:nvPr/>
          </p:nvPicPr>
          <p:blipFill>
            <a:blip r:embed="rId8"/>
            <a:stretch>
              <a:fillRect/>
            </a:stretch>
          </p:blipFill>
          <p:spPr>
            <a:xfrm>
              <a:off x="1064382" y="4364260"/>
              <a:ext cx="381000" cy="381000"/>
            </a:xfrm>
            <a:prstGeom prst="rect">
              <a:avLst/>
            </a:prstGeom>
          </p:spPr>
        </p:pic>
        <p:pic>
          <p:nvPicPr>
            <p:cNvPr id="80" name="Picture 79"/>
            <p:cNvPicPr>
              <a:picLocks noChangeAspect="1"/>
            </p:cNvPicPr>
            <p:nvPr/>
          </p:nvPicPr>
          <p:blipFill>
            <a:blip r:embed="rId9"/>
            <a:stretch>
              <a:fillRect/>
            </a:stretch>
          </p:blipFill>
          <p:spPr>
            <a:xfrm>
              <a:off x="1302960" y="4412343"/>
              <a:ext cx="284842" cy="284842"/>
            </a:xfrm>
            <a:prstGeom prst="rect">
              <a:avLst/>
            </a:prstGeom>
          </p:spPr>
        </p:pic>
        <p:pic>
          <p:nvPicPr>
            <p:cNvPr id="81" name="Picture 80"/>
            <p:cNvPicPr>
              <a:picLocks noChangeAspect="1"/>
            </p:cNvPicPr>
            <p:nvPr/>
          </p:nvPicPr>
          <p:blipFill>
            <a:blip r:embed="rId10"/>
            <a:stretch>
              <a:fillRect/>
            </a:stretch>
          </p:blipFill>
          <p:spPr>
            <a:xfrm>
              <a:off x="1229934" y="4697185"/>
              <a:ext cx="286657" cy="286657"/>
            </a:xfrm>
            <a:prstGeom prst="rect">
              <a:avLst/>
            </a:prstGeom>
          </p:spPr>
        </p:pic>
      </p:grpSp>
      <p:grpSp>
        <p:nvGrpSpPr>
          <p:cNvPr id="82" name="Group 81"/>
          <p:cNvGrpSpPr/>
          <p:nvPr/>
        </p:nvGrpSpPr>
        <p:grpSpPr>
          <a:xfrm>
            <a:off x="10184253" y="2786191"/>
            <a:ext cx="339279" cy="373989"/>
            <a:chOff x="1064382" y="4364260"/>
            <a:chExt cx="523420" cy="619582"/>
          </a:xfrm>
        </p:grpSpPr>
        <p:pic>
          <p:nvPicPr>
            <p:cNvPr id="83" name="Picture 82"/>
            <p:cNvPicPr>
              <a:picLocks noChangeAspect="1"/>
            </p:cNvPicPr>
            <p:nvPr/>
          </p:nvPicPr>
          <p:blipFill>
            <a:blip r:embed="rId8"/>
            <a:stretch>
              <a:fillRect/>
            </a:stretch>
          </p:blipFill>
          <p:spPr>
            <a:xfrm>
              <a:off x="1064382" y="4364260"/>
              <a:ext cx="381000" cy="381000"/>
            </a:xfrm>
            <a:prstGeom prst="rect">
              <a:avLst/>
            </a:prstGeom>
          </p:spPr>
        </p:pic>
        <p:pic>
          <p:nvPicPr>
            <p:cNvPr id="84" name="Picture 83"/>
            <p:cNvPicPr>
              <a:picLocks noChangeAspect="1"/>
            </p:cNvPicPr>
            <p:nvPr/>
          </p:nvPicPr>
          <p:blipFill>
            <a:blip r:embed="rId9"/>
            <a:stretch>
              <a:fillRect/>
            </a:stretch>
          </p:blipFill>
          <p:spPr>
            <a:xfrm>
              <a:off x="1302960" y="4412343"/>
              <a:ext cx="284842" cy="284842"/>
            </a:xfrm>
            <a:prstGeom prst="rect">
              <a:avLst/>
            </a:prstGeom>
          </p:spPr>
        </p:pic>
        <p:pic>
          <p:nvPicPr>
            <p:cNvPr id="85" name="Picture 84"/>
            <p:cNvPicPr>
              <a:picLocks noChangeAspect="1"/>
            </p:cNvPicPr>
            <p:nvPr/>
          </p:nvPicPr>
          <p:blipFill>
            <a:blip r:embed="rId10"/>
            <a:stretch>
              <a:fillRect/>
            </a:stretch>
          </p:blipFill>
          <p:spPr>
            <a:xfrm>
              <a:off x="1229934" y="4697185"/>
              <a:ext cx="286657" cy="286657"/>
            </a:xfrm>
            <a:prstGeom prst="rect">
              <a:avLst/>
            </a:prstGeom>
          </p:spPr>
        </p:pic>
      </p:grpSp>
      <p:grpSp>
        <p:nvGrpSpPr>
          <p:cNvPr id="86" name="Group 85"/>
          <p:cNvGrpSpPr/>
          <p:nvPr/>
        </p:nvGrpSpPr>
        <p:grpSpPr>
          <a:xfrm>
            <a:off x="10184253" y="3194241"/>
            <a:ext cx="339279" cy="373989"/>
            <a:chOff x="1064382" y="4364260"/>
            <a:chExt cx="523420" cy="619582"/>
          </a:xfrm>
        </p:grpSpPr>
        <p:pic>
          <p:nvPicPr>
            <p:cNvPr id="87" name="Picture 86"/>
            <p:cNvPicPr>
              <a:picLocks noChangeAspect="1"/>
            </p:cNvPicPr>
            <p:nvPr/>
          </p:nvPicPr>
          <p:blipFill>
            <a:blip r:embed="rId8"/>
            <a:stretch>
              <a:fillRect/>
            </a:stretch>
          </p:blipFill>
          <p:spPr>
            <a:xfrm>
              <a:off x="1064382" y="4364260"/>
              <a:ext cx="381000" cy="381000"/>
            </a:xfrm>
            <a:prstGeom prst="rect">
              <a:avLst/>
            </a:prstGeom>
          </p:spPr>
        </p:pic>
        <p:pic>
          <p:nvPicPr>
            <p:cNvPr id="88" name="Picture 87"/>
            <p:cNvPicPr>
              <a:picLocks noChangeAspect="1"/>
            </p:cNvPicPr>
            <p:nvPr/>
          </p:nvPicPr>
          <p:blipFill>
            <a:blip r:embed="rId9"/>
            <a:stretch>
              <a:fillRect/>
            </a:stretch>
          </p:blipFill>
          <p:spPr>
            <a:xfrm>
              <a:off x="1302960" y="4412343"/>
              <a:ext cx="284842" cy="284842"/>
            </a:xfrm>
            <a:prstGeom prst="rect">
              <a:avLst/>
            </a:prstGeom>
          </p:spPr>
        </p:pic>
        <p:pic>
          <p:nvPicPr>
            <p:cNvPr id="89" name="Picture 88"/>
            <p:cNvPicPr>
              <a:picLocks noChangeAspect="1"/>
            </p:cNvPicPr>
            <p:nvPr/>
          </p:nvPicPr>
          <p:blipFill>
            <a:blip r:embed="rId10"/>
            <a:stretch>
              <a:fillRect/>
            </a:stretch>
          </p:blipFill>
          <p:spPr>
            <a:xfrm>
              <a:off x="1229934" y="4697185"/>
              <a:ext cx="286657" cy="286657"/>
            </a:xfrm>
            <a:prstGeom prst="rect">
              <a:avLst/>
            </a:prstGeom>
          </p:spPr>
        </p:pic>
      </p:grpSp>
      <p:pic>
        <p:nvPicPr>
          <p:cNvPr id="90" name="Picture 89"/>
          <p:cNvPicPr>
            <a:picLocks noChangeAspect="1"/>
          </p:cNvPicPr>
          <p:nvPr/>
        </p:nvPicPr>
        <p:blipFill>
          <a:blip r:embed="rId5"/>
          <a:stretch>
            <a:fillRect/>
          </a:stretch>
        </p:blipFill>
        <p:spPr>
          <a:xfrm>
            <a:off x="10161267" y="7830439"/>
            <a:ext cx="385250" cy="385250"/>
          </a:xfrm>
          <a:prstGeom prst="rect">
            <a:avLst/>
          </a:prstGeom>
        </p:spPr>
      </p:pic>
      <p:grpSp>
        <p:nvGrpSpPr>
          <p:cNvPr id="91" name="Group 90"/>
          <p:cNvGrpSpPr/>
          <p:nvPr/>
        </p:nvGrpSpPr>
        <p:grpSpPr>
          <a:xfrm>
            <a:off x="10184253" y="6864611"/>
            <a:ext cx="339279" cy="373989"/>
            <a:chOff x="1064382" y="4364260"/>
            <a:chExt cx="523420" cy="619582"/>
          </a:xfrm>
        </p:grpSpPr>
        <p:pic>
          <p:nvPicPr>
            <p:cNvPr id="92" name="Picture 91"/>
            <p:cNvPicPr>
              <a:picLocks noChangeAspect="1"/>
            </p:cNvPicPr>
            <p:nvPr/>
          </p:nvPicPr>
          <p:blipFill>
            <a:blip r:embed="rId8"/>
            <a:stretch>
              <a:fillRect/>
            </a:stretch>
          </p:blipFill>
          <p:spPr>
            <a:xfrm>
              <a:off x="1064382" y="4364260"/>
              <a:ext cx="381000" cy="381000"/>
            </a:xfrm>
            <a:prstGeom prst="rect">
              <a:avLst/>
            </a:prstGeom>
          </p:spPr>
        </p:pic>
        <p:pic>
          <p:nvPicPr>
            <p:cNvPr id="93" name="Picture 92"/>
            <p:cNvPicPr>
              <a:picLocks noChangeAspect="1"/>
            </p:cNvPicPr>
            <p:nvPr/>
          </p:nvPicPr>
          <p:blipFill>
            <a:blip r:embed="rId9"/>
            <a:stretch>
              <a:fillRect/>
            </a:stretch>
          </p:blipFill>
          <p:spPr>
            <a:xfrm>
              <a:off x="1302960" y="4412343"/>
              <a:ext cx="284842" cy="284842"/>
            </a:xfrm>
            <a:prstGeom prst="rect">
              <a:avLst/>
            </a:prstGeom>
          </p:spPr>
        </p:pic>
        <p:pic>
          <p:nvPicPr>
            <p:cNvPr id="94" name="Picture 93"/>
            <p:cNvPicPr>
              <a:picLocks noChangeAspect="1"/>
            </p:cNvPicPr>
            <p:nvPr/>
          </p:nvPicPr>
          <p:blipFill>
            <a:blip r:embed="rId10"/>
            <a:stretch>
              <a:fillRect/>
            </a:stretch>
          </p:blipFill>
          <p:spPr>
            <a:xfrm>
              <a:off x="1229934" y="4697185"/>
              <a:ext cx="286657" cy="286657"/>
            </a:xfrm>
            <a:prstGeom prst="rect">
              <a:avLst/>
            </a:prstGeom>
          </p:spPr>
        </p:pic>
      </p:grpSp>
      <p:pic>
        <p:nvPicPr>
          <p:cNvPr id="95" name="Picture 94"/>
          <p:cNvPicPr>
            <a:picLocks noChangeAspect="1"/>
          </p:cNvPicPr>
          <p:nvPr/>
        </p:nvPicPr>
        <p:blipFill>
          <a:blip r:embed="rId11"/>
          <a:stretch>
            <a:fillRect/>
          </a:stretch>
        </p:blipFill>
        <p:spPr>
          <a:xfrm>
            <a:off x="10148046" y="7413567"/>
            <a:ext cx="411693" cy="411693"/>
          </a:xfrm>
          <a:prstGeom prst="rect">
            <a:avLst/>
          </a:prstGeom>
        </p:spPr>
      </p:pic>
      <p:pic>
        <p:nvPicPr>
          <p:cNvPr id="96" name="Picture 95"/>
          <p:cNvPicPr>
            <a:picLocks noChangeAspect="1"/>
          </p:cNvPicPr>
          <p:nvPr/>
        </p:nvPicPr>
        <p:blipFill>
          <a:blip r:embed="rId4"/>
          <a:stretch>
            <a:fillRect/>
          </a:stretch>
        </p:blipFill>
        <p:spPr>
          <a:xfrm>
            <a:off x="10135420" y="8257254"/>
            <a:ext cx="436945" cy="436945"/>
          </a:xfrm>
          <a:prstGeom prst="rect">
            <a:avLst/>
          </a:prstGeom>
        </p:spPr>
      </p:pic>
      <p:pic>
        <p:nvPicPr>
          <p:cNvPr id="97" name="Picture 96"/>
          <p:cNvPicPr>
            <a:picLocks noChangeAspect="1"/>
          </p:cNvPicPr>
          <p:nvPr/>
        </p:nvPicPr>
        <p:blipFill>
          <a:blip r:embed="rId6"/>
          <a:stretch>
            <a:fillRect/>
          </a:stretch>
        </p:blipFill>
        <p:spPr>
          <a:xfrm>
            <a:off x="10176345" y="8742012"/>
            <a:ext cx="355095" cy="355095"/>
          </a:xfrm>
          <a:prstGeom prst="rect">
            <a:avLst/>
          </a:prstGeom>
        </p:spPr>
      </p:pic>
      <p:pic>
        <p:nvPicPr>
          <p:cNvPr id="98" name="Picture 97"/>
          <p:cNvPicPr>
            <a:picLocks noChangeAspect="1"/>
          </p:cNvPicPr>
          <p:nvPr/>
        </p:nvPicPr>
        <p:blipFill>
          <a:blip r:embed="rId4"/>
          <a:stretch>
            <a:fillRect/>
          </a:stretch>
        </p:blipFill>
        <p:spPr>
          <a:xfrm>
            <a:off x="10135420" y="9144920"/>
            <a:ext cx="436945" cy="436945"/>
          </a:xfrm>
          <a:prstGeom prst="rect">
            <a:avLst/>
          </a:prstGeom>
        </p:spPr>
      </p:pic>
    </p:spTree>
    <p:extLst>
      <p:ext uri="{BB962C8B-B14F-4D97-AF65-F5344CB8AC3E}">
        <p14:creationId xmlns:p14="http://schemas.microsoft.com/office/powerpoint/2010/main" val="35970179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Picture 40">
            <a:extLst>
              <a:ext uri="{FF2B5EF4-FFF2-40B4-BE49-F238E27FC236}">
                <a16:creationId xmlns:a16="http://schemas.microsoft.com/office/drawing/2014/main" xmlns="" id="{0C679DED-40E3-AD70-2188-6E49397C95A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103" r="48406"/>
          <a:stretch/>
        </p:blipFill>
        <p:spPr>
          <a:xfrm>
            <a:off x="866996" y="1756069"/>
            <a:ext cx="7710318" cy="8530931"/>
          </a:xfrm>
          <a:prstGeom prst="rect">
            <a:avLst/>
          </a:prstGeom>
        </p:spPr>
      </p:pic>
      <p:sp>
        <p:nvSpPr>
          <p:cNvPr id="3" name="Text Placeholder 2"/>
          <p:cNvSpPr>
            <a:spLocks noGrp="1"/>
          </p:cNvSpPr>
          <p:nvPr>
            <p:ph type="body" sz="quarter" idx="12"/>
          </p:nvPr>
        </p:nvSpPr>
        <p:spPr>
          <a:xfrm>
            <a:off x="2060564" y="0"/>
            <a:ext cx="15437022" cy="914400"/>
          </a:xfrm>
        </p:spPr>
        <p:txBody>
          <a:bodyPr/>
          <a:lstStyle/>
          <a:p>
            <a:r>
              <a:rPr lang="en-AU" dirty="0"/>
              <a:t>Predictions are driven by parents service usage at Age 0, ROSH reports at age 5, and suspensions at age 15 for Aboriginal and non-Aboriginal people</a:t>
            </a:r>
          </a:p>
        </p:txBody>
      </p:sp>
      <p:sp>
        <p:nvSpPr>
          <p:cNvPr id="4" name="TextBox 3"/>
          <p:cNvSpPr txBox="1"/>
          <p:nvPr/>
        </p:nvSpPr>
        <p:spPr>
          <a:xfrm>
            <a:off x="5050971" y="1232849"/>
            <a:ext cx="8273143" cy="523220"/>
          </a:xfrm>
          <a:prstGeom prst="rect">
            <a:avLst/>
          </a:prstGeom>
          <a:noFill/>
        </p:spPr>
        <p:txBody>
          <a:bodyPr vert="horz" wrap="square" rtlCol="0">
            <a:spAutoFit/>
          </a:bodyPr>
          <a:lstStyle/>
          <a:p>
            <a:pPr algn="ctr"/>
            <a:r>
              <a:rPr lang="en-AU" sz="2800" b="1" dirty="0">
                <a:latin typeface="Arial" panose="020B0604020202020204" pitchFamily="34" charset="0"/>
                <a:cs typeface="Arial" panose="020B0604020202020204" pitchFamily="34" charset="0"/>
              </a:rPr>
              <a:t>Aboriginal people</a:t>
            </a: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51594"/>
          <a:stretch/>
        </p:blipFill>
        <p:spPr>
          <a:xfrm>
            <a:off x="10339218" y="1756069"/>
            <a:ext cx="7082501" cy="8530931"/>
          </a:xfrm>
          <a:prstGeom prst="rect">
            <a:avLst/>
          </a:prstGeom>
        </p:spPr>
      </p:pic>
      <p:pic>
        <p:nvPicPr>
          <p:cNvPr id="5" name="Picture 4"/>
          <p:cNvPicPr>
            <a:picLocks noChangeAspect="1"/>
          </p:cNvPicPr>
          <p:nvPr/>
        </p:nvPicPr>
        <p:blipFill>
          <a:blip r:embed="rId4"/>
          <a:stretch>
            <a:fillRect/>
          </a:stretch>
        </p:blipFill>
        <p:spPr>
          <a:xfrm>
            <a:off x="866996" y="2305300"/>
            <a:ext cx="436945" cy="436945"/>
          </a:xfrm>
          <a:prstGeom prst="rect">
            <a:avLst/>
          </a:prstGeom>
        </p:spPr>
      </p:pic>
      <p:pic>
        <p:nvPicPr>
          <p:cNvPr id="6" name="Picture 5"/>
          <p:cNvPicPr>
            <a:picLocks noChangeAspect="1"/>
          </p:cNvPicPr>
          <p:nvPr/>
        </p:nvPicPr>
        <p:blipFill>
          <a:blip r:embed="rId5"/>
          <a:stretch>
            <a:fillRect/>
          </a:stretch>
        </p:blipFill>
        <p:spPr>
          <a:xfrm>
            <a:off x="9953968" y="6394190"/>
            <a:ext cx="385250" cy="385250"/>
          </a:xfrm>
          <a:prstGeom prst="rect">
            <a:avLst/>
          </a:prstGeom>
        </p:spPr>
      </p:pic>
      <p:pic>
        <p:nvPicPr>
          <p:cNvPr id="7" name="Picture 6"/>
          <p:cNvPicPr>
            <a:picLocks noChangeAspect="1"/>
          </p:cNvPicPr>
          <p:nvPr/>
        </p:nvPicPr>
        <p:blipFill>
          <a:blip r:embed="rId6"/>
          <a:stretch>
            <a:fillRect/>
          </a:stretch>
        </p:blipFill>
        <p:spPr>
          <a:xfrm>
            <a:off x="907921" y="3236644"/>
            <a:ext cx="355095" cy="355095"/>
          </a:xfrm>
          <a:prstGeom prst="rect">
            <a:avLst/>
          </a:prstGeom>
        </p:spPr>
      </p:pic>
      <p:pic>
        <p:nvPicPr>
          <p:cNvPr id="8" name="Picture 7"/>
          <p:cNvPicPr>
            <a:picLocks noChangeAspect="1"/>
          </p:cNvPicPr>
          <p:nvPr/>
        </p:nvPicPr>
        <p:blipFill>
          <a:blip r:embed="rId7"/>
          <a:stretch>
            <a:fillRect/>
          </a:stretch>
        </p:blipFill>
        <p:spPr>
          <a:xfrm>
            <a:off x="904485" y="4153109"/>
            <a:ext cx="361967" cy="361967"/>
          </a:xfrm>
          <a:prstGeom prst="rect">
            <a:avLst/>
          </a:prstGeom>
        </p:spPr>
      </p:pic>
      <p:pic>
        <p:nvPicPr>
          <p:cNvPr id="9" name="Picture 8"/>
          <p:cNvPicPr>
            <a:picLocks noChangeAspect="1"/>
          </p:cNvPicPr>
          <p:nvPr/>
        </p:nvPicPr>
        <p:blipFill>
          <a:blip r:embed="rId7"/>
          <a:stretch>
            <a:fillRect/>
          </a:stretch>
        </p:blipFill>
        <p:spPr>
          <a:xfrm>
            <a:off x="904485" y="4612716"/>
            <a:ext cx="361967" cy="361967"/>
          </a:xfrm>
          <a:prstGeom prst="rect">
            <a:avLst/>
          </a:prstGeom>
        </p:spPr>
      </p:pic>
      <p:pic>
        <p:nvPicPr>
          <p:cNvPr id="10" name="Picture 9"/>
          <p:cNvPicPr>
            <a:picLocks noChangeAspect="1"/>
          </p:cNvPicPr>
          <p:nvPr/>
        </p:nvPicPr>
        <p:blipFill>
          <a:blip r:embed="rId7"/>
          <a:stretch>
            <a:fillRect/>
          </a:stretch>
        </p:blipFill>
        <p:spPr>
          <a:xfrm>
            <a:off x="904485" y="5072323"/>
            <a:ext cx="361967" cy="361967"/>
          </a:xfrm>
          <a:prstGeom prst="rect">
            <a:avLst/>
          </a:prstGeom>
        </p:spPr>
      </p:pic>
      <p:pic>
        <p:nvPicPr>
          <p:cNvPr id="11" name="Picture 10"/>
          <p:cNvPicPr>
            <a:picLocks noChangeAspect="1"/>
          </p:cNvPicPr>
          <p:nvPr/>
        </p:nvPicPr>
        <p:blipFill>
          <a:blip r:embed="rId4"/>
          <a:stretch>
            <a:fillRect/>
          </a:stretch>
        </p:blipFill>
        <p:spPr>
          <a:xfrm>
            <a:off x="9928121" y="2277619"/>
            <a:ext cx="436945" cy="436945"/>
          </a:xfrm>
          <a:prstGeom prst="rect">
            <a:avLst/>
          </a:prstGeom>
        </p:spPr>
      </p:pic>
      <p:pic>
        <p:nvPicPr>
          <p:cNvPr id="12" name="Picture 11"/>
          <p:cNvPicPr>
            <a:picLocks noChangeAspect="1"/>
          </p:cNvPicPr>
          <p:nvPr/>
        </p:nvPicPr>
        <p:blipFill>
          <a:blip r:embed="rId4"/>
          <a:stretch>
            <a:fillRect/>
          </a:stretch>
        </p:blipFill>
        <p:spPr>
          <a:xfrm>
            <a:off x="9928121" y="3239402"/>
            <a:ext cx="436945" cy="436945"/>
          </a:xfrm>
          <a:prstGeom prst="rect">
            <a:avLst/>
          </a:prstGeom>
        </p:spPr>
      </p:pic>
      <p:pic>
        <p:nvPicPr>
          <p:cNvPr id="14" name="Picture 13"/>
          <p:cNvPicPr>
            <a:picLocks noChangeAspect="1"/>
          </p:cNvPicPr>
          <p:nvPr/>
        </p:nvPicPr>
        <p:blipFill>
          <a:blip r:embed="rId7"/>
          <a:stretch>
            <a:fillRect/>
          </a:stretch>
        </p:blipFill>
        <p:spPr>
          <a:xfrm>
            <a:off x="9965610" y="5076707"/>
            <a:ext cx="361967" cy="361967"/>
          </a:xfrm>
          <a:prstGeom prst="rect">
            <a:avLst/>
          </a:prstGeom>
        </p:spPr>
      </p:pic>
      <p:pic>
        <p:nvPicPr>
          <p:cNvPr id="17" name="Picture 16"/>
          <p:cNvPicPr>
            <a:picLocks noChangeAspect="1"/>
          </p:cNvPicPr>
          <p:nvPr/>
        </p:nvPicPr>
        <p:blipFill>
          <a:blip r:embed="rId6"/>
          <a:stretch>
            <a:fillRect/>
          </a:stretch>
        </p:blipFill>
        <p:spPr>
          <a:xfrm>
            <a:off x="907921" y="7875000"/>
            <a:ext cx="355095" cy="355095"/>
          </a:xfrm>
          <a:prstGeom prst="rect">
            <a:avLst/>
          </a:prstGeom>
        </p:spPr>
      </p:pic>
      <p:pic>
        <p:nvPicPr>
          <p:cNvPr id="19" name="Picture 18"/>
          <p:cNvPicPr>
            <a:picLocks noChangeAspect="1"/>
          </p:cNvPicPr>
          <p:nvPr/>
        </p:nvPicPr>
        <p:blipFill>
          <a:blip r:embed="rId7"/>
          <a:stretch>
            <a:fillRect/>
          </a:stretch>
        </p:blipFill>
        <p:spPr>
          <a:xfrm>
            <a:off x="904485" y="6984316"/>
            <a:ext cx="361967" cy="361967"/>
          </a:xfrm>
          <a:prstGeom prst="rect">
            <a:avLst/>
          </a:prstGeom>
        </p:spPr>
      </p:pic>
      <p:grpSp>
        <p:nvGrpSpPr>
          <p:cNvPr id="21" name="Group 20"/>
          <p:cNvGrpSpPr/>
          <p:nvPr/>
        </p:nvGrpSpPr>
        <p:grpSpPr>
          <a:xfrm>
            <a:off x="915829" y="2791776"/>
            <a:ext cx="339279" cy="373989"/>
            <a:chOff x="1064382" y="4364260"/>
            <a:chExt cx="523420" cy="619582"/>
          </a:xfrm>
        </p:grpSpPr>
        <p:pic>
          <p:nvPicPr>
            <p:cNvPr id="22" name="Picture 21"/>
            <p:cNvPicPr>
              <a:picLocks noChangeAspect="1"/>
            </p:cNvPicPr>
            <p:nvPr/>
          </p:nvPicPr>
          <p:blipFill>
            <a:blip r:embed="rId8"/>
            <a:stretch>
              <a:fillRect/>
            </a:stretch>
          </p:blipFill>
          <p:spPr>
            <a:xfrm>
              <a:off x="1064382" y="4364260"/>
              <a:ext cx="381000" cy="381000"/>
            </a:xfrm>
            <a:prstGeom prst="rect">
              <a:avLst/>
            </a:prstGeom>
          </p:spPr>
        </p:pic>
        <p:pic>
          <p:nvPicPr>
            <p:cNvPr id="23" name="Picture 22"/>
            <p:cNvPicPr>
              <a:picLocks noChangeAspect="1"/>
            </p:cNvPicPr>
            <p:nvPr/>
          </p:nvPicPr>
          <p:blipFill>
            <a:blip r:embed="rId9"/>
            <a:stretch>
              <a:fillRect/>
            </a:stretch>
          </p:blipFill>
          <p:spPr>
            <a:xfrm>
              <a:off x="1302960" y="4412343"/>
              <a:ext cx="284842" cy="284842"/>
            </a:xfrm>
            <a:prstGeom prst="rect">
              <a:avLst/>
            </a:prstGeom>
          </p:spPr>
        </p:pic>
        <p:pic>
          <p:nvPicPr>
            <p:cNvPr id="24" name="Picture 23"/>
            <p:cNvPicPr>
              <a:picLocks noChangeAspect="1"/>
            </p:cNvPicPr>
            <p:nvPr/>
          </p:nvPicPr>
          <p:blipFill>
            <a:blip r:embed="rId10"/>
            <a:stretch>
              <a:fillRect/>
            </a:stretch>
          </p:blipFill>
          <p:spPr>
            <a:xfrm>
              <a:off x="1229934" y="4697185"/>
              <a:ext cx="286657" cy="286657"/>
            </a:xfrm>
            <a:prstGeom prst="rect">
              <a:avLst/>
            </a:prstGeom>
          </p:spPr>
        </p:pic>
      </p:grpSp>
      <p:grpSp>
        <p:nvGrpSpPr>
          <p:cNvPr id="25" name="Group 24"/>
          <p:cNvGrpSpPr/>
          <p:nvPr/>
        </p:nvGrpSpPr>
        <p:grpSpPr>
          <a:xfrm>
            <a:off x="915829" y="3692424"/>
            <a:ext cx="339279" cy="373989"/>
            <a:chOff x="1064382" y="4364260"/>
            <a:chExt cx="523420" cy="619582"/>
          </a:xfrm>
        </p:grpSpPr>
        <p:pic>
          <p:nvPicPr>
            <p:cNvPr id="26" name="Picture 25"/>
            <p:cNvPicPr>
              <a:picLocks noChangeAspect="1"/>
            </p:cNvPicPr>
            <p:nvPr/>
          </p:nvPicPr>
          <p:blipFill>
            <a:blip r:embed="rId8"/>
            <a:stretch>
              <a:fillRect/>
            </a:stretch>
          </p:blipFill>
          <p:spPr>
            <a:xfrm>
              <a:off x="1064382" y="4364260"/>
              <a:ext cx="381000" cy="381000"/>
            </a:xfrm>
            <a:prstGeom prst="rect">
              <a:avLst/>
            </a:prstGeom>
          </p:spPr>
        </p:pic>
        <p:pic>
          <p:nvPicPr>
            <p:cNvPr id="27" name="Picture 26"/>
            <p:cNvPicPr>
              <a:picLocks noChangeAspect="1"/>
            </p:cNvPicPr>
            <p:nvPr/>
          </p:nvPicPr>
          <p:blipFill>
            <a:blip r:embed="rId9"/>
            <a:stretch>
              <a:fillRect/>
            </a:stretch>
          </p:blipFill>
          <p:spPr>
            <a:xfrm>
              <a:off x="1302960" y="4412343"/>
              <a:ext cx="284842" cy="284842"/>
            </a:xfrm>
            <a:prstGeom prst="rect">
              <a:avLst/>
            </a:prstGeom>
          </p:spPr>
        </p:pic>
        <p:pic>
          <p:nvPicPr>
            <p:cNvPr id="28" name="Picture 27"/>
            <p:cNvPicPr>
              <a:picLocks noChangeAspect="1"/>
            </p:cNvPicPr>
            <p:nvPr/>
          </p:nvPicPr>
          <p:blipFill>
            <a:blip r:embed="rId10"/>
            <a:stretch>
              <a:fillRect/>
            </a:stretch>
          </p:blipFill>
          <p:spPr>
            <a:xfrm>
              <a:off x="1229934" y="4697185"/>
              <a:ext cx="286657" cy="286657"/>
            </a:xfrm>
            <a:prstGeom prst="rect">
              <a:avLst/>
            </a:prstGeom>
          </p:spPr>
        </p:pic>
      </p:grpSp>
      <p:grpSp>
        <p:nvGrpSpPr>
          <p:cNvPr id="29" name="Group 28"/>
          <p:cNvGrpSpPr/>
          <p:nvPr/>
        </p:nvGrpSpPr>
        <p:grpSpPr>
          <a:xfrm>
            <a:off x="915829" y="6491760"/>
            <a:ext cx="339279" cy="373989"/>
            <a:chOff x="1064382" y="4364260"/>
            <a:chExt cx="523420" cy="619582"/>
          </a:xfrm>
        </p:grpSpPr>
        <p:pic>
          <p:nvPicPr>
            <p:cNvPr id="30" name="Picture 29"/>
            <p:cNvPicPr>
              <a:picLocks noChangeAspect="1"/>
            </p:cNvPicPr>
            <p:nvPr/>
          </p:nvPicPr>
          <p:blipFill>
            <a:blip r:embed="rId8"/>
            <a:stretch>
              <a:fillRect/>
            </a:stretch>
          </p:blipFill>
          <p:spPr>
            <a:xfrm>
              <a:off x="1064382" y="4364260"/>
              <a:ext cx="381000" cy="381000"/>
            </a:xfrm>
            <a:prstGeom prst="rect">
              <a:avLst/>
            </a:prstGeom>
          </p:spPr>
        </p:pic>
        <p:pic>
          <p:nvPicPr>
            <p:cNvPr id="31" name="Picture 30"/>
            <p:cNvPicPr>
              <a:picLocks noChangeAspect="1"/>
            </p:cNvPicPr>
            <p:nvPr/>
          </p:nvPicPr>
          <p:blipFill>
            <a:blip r:embed="rId9"/>
            <a:stretch>
              <a:fillRect/>
            </a:stretch>
          </p:blipFill>
          <p:spPr>
            <a:xfrm>
              <a:off x="1302960" y="4412343"/>
              <a:ext cx="284842" cy="284842"/>
            </a:xfrm>
            <a:prstGeom prst="rect">
              <a:avLst/>
            </a:prstGeom>
          </p:spPr>
        </p:pic>
        <p:pic>
          <p:nvPicPr>
            <p:cNvPr id="32" name="Picture 31"/>
            <p:cNvPicPr>
              <a:picLocks noChangeAspect="1"/>
            </p:cNvPicPr>
            <p:nvPr/>
          </p:nvPicPr>
          <p:blipFill>
            <a:blip r:embed="rId10"/>
            <a:stretch>
              <a:fillRect/>
            </a:stretch>
          </p:blipFill>
          <p:spPr>
            <a:xfrm>
              <a:off x="1229934" y="4697185"/>
              <a:ext cx="286657" cy="286657"/>
            </a:xfrm>
            <a:prstGeom prst="rect">
              <a:avLst/>
            </a:prstGeom>
          </p:spPr>
        </p:pic>
      </p:grpSp>
      <p:grpSp>
        <p:nvGrpSpPr>
          <p:cNvPr id="33" name="Group 32"/>
          <p:cNvGrpSpPr/>
          <p:nvPr/>
        </p:nvGrpSpPr>
        <p:grpSpPr>
          <a:xfrm>
            <a:off x="915829" y="8723118"/>
            <a:ext cx="339279" cy="373989"/>
            <a:chOff x="1064382" y="4364260"/>
            <a:chExt cx="523420" cy="619582"/>
          </a:xfrm>
        </p:grpSpPr>
        <p:pic>
          <p:nvPicPr>
            <p:cNvPr id="34" name="Picture 33"/>
            <p:cNvPicPr>
              <a:picLocks noChangeAspect="1"/>
            </p:cNvPicPr>
            <p:nvPr/>
          </p:nvPicPr>
          <p:blipFill>
            <a:blip r:embed="rId8"/>
            <a:stretch>
              <a:fillRect/>
            </a:stretch>
          </p:blipFill>
          <p:spPr>
            <a:xfrm>
              <a:off x="1064382" y="4364260"/>
              <a:ext cx="381000" cy="381000"/>
            </a:xfrm>
            <a:prstGeom prst="rect">
              <a:avLst/>
            </a:prstGeom>
          </p:spPr>
        </p:pic>
        <p:pic>
          <p:nvPicPr>
            <p:cNvPr id="35" name="Picture 34"/>
            <p:cNvPicPr>
              <a:picLocks noChangeAspect="1"/>
            </p:cNvPicPr>
            <p:nvPr/>
          </p:nvPicPr>
          <p:blipFill>
            <a:blip r:embed="rId9"/>
            <a:stretch>
              <a:fillRect/>
            </a:stretch>
          </p:blipFill>
          <p:spPr>
            <a:xfrm>
              <a:off x="1302960" y="4412343"/>
              <a:ext cx="284842" cy="284842"/>
            </a:xfrm>
            <a:prstGeom prst="rect">
              <a:avLst/>
            </a:prstGeom>
          </p:spPr>
        </p:pic>
        <p:pic>
          <p:nvPicPr>
            <p:cNvPr id="36" name="Picture 35"/>
            <p:cNvPicPr>
              <a:picLocks noChangeAspect="1"/>
            </p:cNvPicPr>
            <p:nvPr/>
          </p:nvPicPr>
          <p:blipFill>
            <a:blip r:embed="rId10"/>
            <a:stretch>
              <a:fillRect/>
            </a:stretch>
          </p:blipFill>
          <p:spPr>
            <a:xfrm>
              <a:off x="1229934" y="4697185"/>
              <a:ext cx="286657" cy="286657"/>
            </a:xfrm>
            <a:prstGeom prst="rect">
              <a:avLst/>
            </a:prstGeom>
          </p:spPr>
        </p:pic>
      </p:grpSp>
      <p:grpSp>
        <p:nvGrpSpPr>
          <p:cNvPr id="37" name="Group 36"/>
          <p:cNvGrpSpPr/>
          <p:nvPr/>
        </p:nvGrpSpPr>
        <p:grpSpPr>
          <a:xfrm>
            <a:off x="9976954" y="2786191"/>
            <a:ext cx="339279" cy="373989"/>
            <a:chOff x="1064382" y="4364260"/>
            <a:chExt cx="523420" cy="619582"/>
          </a:xfrm>
        </p:grpSpPr>
        <p:pic>
          <p:nvPicPr>
            <p:cNvPr id="38" name="Picture 37"/>
            <p:cNvPicPr>
              <a:picLocks noChangeAspect="1"/>
            </p:cNvPicPr>
            <p:nvPr/>
          </p:nvPicPr>
          <p:blipFill>
            <a:blip r:embed="rId8"/>
            <a:stretch>
              <a:fillRect/>
            </a:stretch>
          </p:blipFill>
          <p:spPr>
            <a:xfrm>
              <a:off x="1064382" y="4364260"/>
              <a:ext cx="381000" cy="381000"/>
            </a:xfrm>
            <a:prstGeom prst="rect">
              <a:avLst/>
            </a:prstGeom>
          </p:spPr>
        </p:pic>
        <p:pic>
          <p:nvPicPr>
            <p:cNvPr id="39" name="Picture 38"/>
            <p:cNvPicPr>
              <a:picLocks noChangeAspect="1"/>
            </p:cNvPicPr>
            <p:nvPr/>
          </p:nvPicPr>
          <p:blipFill>
            <a:blip r:embed="rId9"/>
            <a:stretch>
              <a:fillRect/>
            </a:stretch>
          </p:blipFill>
          <p:spPr>
            <a:xfrm>
              <a:off x="1302960" y="4412343"/>
              <a:ext cx="284842" cy="284842"/>
            </a:xfrm>
            <a:prstGeom prst="rect">
              <a:avLst/>
            </a:prstGeom>
          </p:spPr>
        </p:pic>
        <p:pic>
          <p:nvPicPr>
            <p:cNvPr id="40" name="Picture 39"/>
            <p:cNvPicPr>
              <a:picLocks noChangeAspect="1"/>
            </p:cNvPicPr>
            <p:nvPr/>
          </p:nvPicPr>
          <p:blipFill>
            <a:blip r:embed="rId10"/>
            <a:stretch>
              <a:fillRect/>
            </a:stretch>
          </p:blipFill>
          <p:spPr>
            <a:xfrm>
              <a:off x="1229934" y="4697185"/>
              <a:ext cx="286657" cy="286657"/>
            </a:xfrm>
            <a:prstGeom prst="rect">
              <a:avLst/>
            </a:prstGeom>
          </p:spPr>
        </p:pic>
      </p:grpSp>
      <p:pic>
        <p:nvPicPr>
          <p:cNvPr id="45" name="Picture 44"/>
          <p:cNvPicPr>
            <a:picLocks noChangeAspect="1"/>
          </p:cNvPicPr>
          <p:nvPr/>
        </p:nvPicPr>
        <p:blipFill>
          <a:blip r:embed="rId5"/>
          <a:stretch>
            <a:fillRect/>
          </a:stretch>
        </p:blipFill>
        <p:spPr>
          <a:xfrm>
            <a:off x="9953968" y="7308304"/>
            <a:ext cx="385250" cy="385250"/>
          </a:xfrm>
          <a:prstGeom prst="rect">
            <a:avLst/>
          </a:prstGeom>
        </p:spPr>
      </p:pic>
      <p:grpSp>
        <p:nvGrpSpPr>
          <p:cNvPr id="46" name="Group 45"/>
          <p:cNvGrpSpPr/>
          <p:nvPr/>
        </p:nvGrpSpPr>
        <p:grpSpPr>
          <a:xfrm>
            <a:off x="9976954" y="6864611"/>
            <a:ext cx="339279" cy="373989"/>
            <a:chOff x="1064382" y="4364260"/>
            <a:chExt cx="523420" cy="619582"/>
          </a:xfrm>
        </p:grpSpPr>
        <p:pic>
          <p:nvPicPr>
            <p:cNvPr id="47" name="Picture 46"/>
            <p:cNvPicPr>
              <a:picLocks noChangeAspect="1"/>
            </p:cNvPicPr>
            <p:nvPr/>
          </p:nvPicPr>
          <p:blipFill>
            <a:blip r:embed="rId8"/>
            <a:stretch>
              <a:fillRect/>
            </a:stretch>
          </p:blipFill>
          <p:spPr>
            <a:xfrm>
              <a:off x="1064382" y="4364260"/>
              <a:ext cx="381000" cy="381000"/>
            </a:xfrm>
            <a:prstGeom prst="rect">
              <a:avLst/>
            </a:prstGeom>
          </p:spPr>
        </p:pic>
        <p:pic>
          <p:nvPicPr>
            <p:cNvPr id="48" name="Picture 47"/>
            <p:cNvPicPr>
              <a:picLocks noChangeAspect="1"/>
            </p:cNvPicPr>
            <p:nvPr/>
          </p:nvPicPr>
          <p:blipFill>
            <a:blip r:embed="rId9"/>
            <a:stretch>
              <a:fillRect/>
            </a:stretch>
          </p:blipFill>
          <p:spPr>
            <a:xfrm>
              <a:off x="1302960" y="4412343"/>
              <a:ext cx="284842" cy="284842"/>
            </a:xfrm>
            <a:prstGeom prst="rect">
              <a:avLst/>
            </a:prstGeom>
          </p:spPr>
        </p:pic>
        <p:pic>
          <p:nvPicPr>
            <p:cNvPr id="49" name="Picture 48"/>
            <p:cNvPicPr>
              <a:picLocks noChangeAspect="1"/>
            </p:cNvPicPr>
            <p:nvPr/>
          </p:nvPicPr>
          <p:blipFill>
            <a:blip r:embed="rId10"/>
            <a:stretch>
              <a:fillRect/>
            </a:stretch>
          </p:blipFill>
          <p:spPr>
            <a:xfrm>
              <a:off x="1229934" y="4697185"/>
              <a:ext cx="286657" cy="286657"/>
            </a:xfrm>
            <a:prstGeom prst="rect">
              <a:avLst/>
            </a:prstGeom>
          </p:spPr>
        </p:pic>
      </p:grpSp>
      <p:pic>
        <p:nvPicPr>
          <p:cNvPr id="51" name="Picture 50"/>
          <p:cNvPicPr>
            <a:picLocks noChangeAspect="1"/>
          </p:cNvPicPr>
          <p:nvPr/>
        </p:nvPicPr>
        <p:blipFill>
          <a:blip r:embed="rId4"/>
          <a:stretch>
            <a:fillRect/>
          </a:stretch>
        </p:blipFill>
        <p:spPr>
          <a:xfrm>
            <a:off x="9928121" y="7735119"/>
            <a:ext cx="436945" cy="436945"/>
          </a:xfrm>
          <a:prstGeom prst="rect">
            <a:avLst/>
          </a:prstGeom>
        </p:spPr>
      </p:pic>
      <p:pic>
        <p:nvPicPr>
          <p:cNvPr id="53" name="Picture 52"/>
          <p:cNvPicPr>
            <a:picLocks noChangeAspect="1"/>
          </p:cNvPicPr>
          <p:nvPr/>
        </p:nvPicPr>
        <p:blipFill>
          <a:blip r:embed="rId4"/>
          <a:stretch>
            <a:fillRect/>
          </a:stretch>
        </p:blipFill>
        <p:spPr>
          <a:xfrm>
            <a:off x="9928121" y="9144920"/>
            <a:ext cx="436945" cy="436945"/>
          </a:xfrm>
          <a:prstGeom prst="rect">
            <a:avLst/>
          </a:prstGeom>
        </p:spPr>
      </p:pic>
      <p:pic>
        <p:nvPicPr>
          <p:cNvPr id="54" name="Picture 53"/>
          <p:cNvPicPr>
            <a:picLocks noChangeAspect="1"/>
          </p:cNvPicPr>
          <p:nvPr/>
        </p:nvPicPr>
        <p:blipFill>
          <a:blip r:embed="rId4"/>
          <a:stretch>
            <a:fillRect/>
          </a:stretch>
        </p:blipFill>
        <p:spPr>
          <a:xfrm>
            <a:off x="866996" y="7400940"/>
            <a:ext cx="436945" cy="436945"/>
          </a:xfrm>
          <a:prstGeom prst="rect">
            <a:avLst/>
          </a:prstGeom>
        </p:spPr>
      </p:pic>
      <p:pic>
        <p:nvPicPr>
          <p:cNvPr id="55" name="Picture 54"/>
          <p:cNvPicPr>
            <a:picLocks noChangeAspect="1"/>
          </p:cNvPicPr>
          <p:nvPr/>
        </p:nvPicPr>
        <p:blipFill>
          <a:blip r:embed="rId4"/>
          <a:stretch>
            <a:fillRect/>
          </a:stretch>
        </p:blipFill>
        <p:spPr>
          <a:xfrm>
            <a:off x="866996" y="8241868"/>
            <a:ext cx="436945" cy="436945"/>
          </a:xfrm>
          <a:prstGeom prst="rect">
            <a:avLst/>
          </a:prstGeom>
        </p:spPr>
      </p:pic>
      <p:pic>
        <p:nvPicPr>
          <p:cNvPr id="56" name="Picture 55"/>
          <p:cNvPicPr>
            <a:picLocks noChangeAspect="1"/>
          </p:cNvPicPr>
          <p:nvPr/>
        </p:nvPicPr>
        <p:blipFill>
          <a:blip r:embed="rId4"/>
          <a:stretch>
            <a:fillRect/>
          </a:stretch>
        </p:blipFill>
        <p:spPr>
          <a:xfrm>
            <a:off x="866996" y="9129091"/>
            <a:ext cx="436945" cy="436945"/>
          </a:xfrm>
          <a:prstGeom prst="rect">
            <a:avLst/>
          </a:prstGeom>
        </p:spPr>
      </p:pic>
      <p:pic>
        <p:nvPicPr>
          <p:cNvPr id="57" name="Picture 56"/>
          <p:cNvPicPr>
            <a:picLocks noChangeAspect="1"/>
          </p:cNvPicPr>
          <p:nvPr/>
        </p:nvPicPr>
        <p:blipFill>
          <a:blip r:embed="rId7"/>
          <a:stretch>
            <a:fillRect/>
          </a:stretch>
        </p:blipFill>
        <p:spPr>
          <a:xfrm>
            <a:off x="9965610" y="3733243"/>
            <a:ext cx="361967" cy="361967"/>
          </a:xfrm>
          <a:prstGeom prst="rect">
            <a:avLst/>
          </a:prstGeom>
        </p:spPr>
      </p:pic>
      <p:pic>
        <p:nvPicPr>
          <p:cNvPr id="58" name="Picture 57"/>
          <p:cNvPicPr>
            <a:picLocks noChangeAspect="1"/>
          </p:cNvPicPr>
          <p:nvPr/>
        </p:nvPicPr>
        <p:blipFill>
          <a:blip r:embed="rId4"/>
          <a:stretch>
            <a:fillRect/>
          </a:stretch>
        </p:blipFill>
        <p:spPr>
          <a:xfrm>
            <a:off x="9928121" y="4077696"/>
            <a:ext cx="436945" cy="436945"/>
          </a:xfrm>
          <a:prstGeom prst="rect">
            <a:avLst/>
          </a:prstGeom>
        </p:spPr>
      </p:pic>
      <p:pic>
        <p:nvPicPr>
          <p:cNvPr id="59" name="Picture 58"/>
          <p:cNvPicPr>
            <a:picLocks noChangeAspect="1"/>
          </p:cNvPicPr>
          <p:nvPr/>
        </p:nvPicPr>
        <p:blipFill>
          <a:blip r:embed="rId4"/>
          <a:stretch>
            <a:fillRect/>
          </a:stretch>
        </p:blipFill>
        <p:spPr>
          <a:xfrm>
            <a:off x="9928121" y="4541171"/>
            <a:ext cx="436945" cy="436945"/>
          </a:xfrm>
          <a:prstGeom prst="rect">
            <a:avLst/>
          </a:prstGeom>
        </p:spPr>
      </p:pic>
      <p:pic>
        <p:nvPicPr>
          <p:cNvPr id="60" name="Picture 59"/>
          <p:cNvPicPr>
            <a:picLocks noChangeAspect="1"/>
          </p:cNvPicPr>
          <p:nvPr/>
        </p:nvPicPr>
        <p:blipFill>
          <a:blip r:embed="rId11"/>
          <a:stretch>
            <a:fillRect/>
          </a:stretch>
        </p:blipFill>
        <p:spPr>
          <a:xfrm>
            <a:off x="9940747" y="8263480"/>
            <a:ext cx="411693" cy="411693"/>
          </a:xfrm>
          <a:prstGeom prst="rect">
            <a:avLst/>
          </a:prstGeom>
        </p:spPr>
      </p:pic>
      <p:pic>
        <p:nvPicPr>
          <p:cNvPr id="61" name="Picture 60"/>
          <p:cNvPicPr>
            <a:picLocks noChangeAspect="1"/>
          </p:cNvPicPr>
          <p:nvPr/>
        </p:nvPicPr>
        <p:blipFill>
          <a:blip r:embed="rId5"/>
          <a:stretch>
            <a:fillRect/>
          </a:stretch>
        </p:blipFill>
        <p:spPr>
          <a:xfrm>
            <a:off x="9953968" y="8717421"/>
            <a:ext cx="385250" cy="385250"/>
          </a:xfrm>
          <a:prstGeom prst="rect">
            <a:avLst/>
          </a:prstGeom>
        </p:spPr>
      </p:pic>
    </p:spTree>
    <p:extLst>
      <p:ext uri="{BB962C8B-B14F-4D97-AF65-F5344CB8AC3E}">
        <p14:creationId xmlns:p14="http://schemas.microsoft.com/office/powerpoint/2010/main" val="343453265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xmlns="" id="{3C98665C-9050-22AC-BB04-84BDED10745A}"/>
              </a:ext>
            </a:extLst>
          </p:cNvPr>
          <p:cNvGrpSpPr/>
          <p:nvPr/>
        </p:nvGrpSpPr>
        <p:grpSpPr>
          <a:xfrm>
            <a:off x="2676525" y="3476625"/>
            <a:ext cx="12934950" cy="3333750"/>
            <a:chOff x="3619500" y="3476625"/>
            <a:chExt cx="12934950" cy="3333750"/>
          </a:xfrm>
        </p:grpSpPr>
        <p:sp>
          <p:nvSpPr>
            <p:cNvPr id="6" name="Rectangle: Rounded Corners 5">
              <a:extLst>
                <a:ext uri="{FF2B5EF4-FFF2-40B4-BE49-F238E27FC236}">
                  <a16:creationId xmlns:a16="http://schemas.microsoft.com/office/drawing/2014/main" xmlns="" id="{210B3E12-593C-A637-976C-F3D62377FC53}"/>
                </a:ext>
              </a:extLst>
            </p:cNvPr>
            <p:cNvSpPr/>
            <p:nvPr/>
          </p:nvSpPr>
          <p:spPr>
            <a:xfrm>
              <a:off x="3619500" y="3476625"/>
              <a:ext cx="12934950" cy="3333750"/>
            </a:xfrm>
            <a:prstGeom prst="round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3600" b="1" dirty="0">
                <a:solidFill>
                  <a:schemeClr val="tx1"/>
                </a:solidFill>
              </a:endParaRPr>
            </a:p>
          </p:txBody>
        </p:sp>
        <p:sp>
          <p:nvSpPr>
            <p:cNvPr id="8" name="TextBox 7">
              <a:extLst>
                <a:ext uri="{FF2B5EF4-FFF2-40B4-BE49-F238E27FC236}">
                  <a16:creationId xmlns:a16="http://schemas.microsoft.com/office/drawing/2014/main" xmlns="" id="{9B5FCE1F-8BE6-126C-6ED4-C8093D6CFFAC}"/>
                </a:ext>
              </a:extLst>
            </p:cNvPr>
            <p:cNvSpPr txBox="1"/>
            <p:nvPr/>
          </p:nvSpPr>
          <p:spPr>
            <a:xfrm>
              <a:off x="6796387" y="3989338"/>
              <a:ext cx="8815088" cy="2308324"/>
            </a:xfrm>
            <a:prstGeom prst="rect">
              <a:avLst/>
            </a:prstGeom>
            <a:noFill/>
          </p:spPr>
          <p:txBody>
            <a:bodyPr wrap="square">
              <a:spAutoFit/>
            </a:bodyPr>
            <a:lstStyle/>
            <a:p>
              <a:pPr algn="ctr"/>
              <a:r>
                <a:rPr lang="en-AU" sz="3600" b="1" dirty="0">
                  <a:solidFill>
                    <a:schemeClr val="tx1"/>
                  </a:solidFill>
                </a:rPr>
                <a:t>There are large differences in the accuracy and bias of the model for different demographic groups, making considering bias essential</a:t>
              </a:r>
            </a:p>
          </p:txBody>
        </p:sp>
      </p:grpSp>
      <p:pic>
        <p:nvPicPr>
          <p:cNvPr id="3" name="Picture 2">
            <a:extLst>
              <a:ext uri="{FF2B5EF4-FFF2-40B4-BE49-F238E27FC236}">
                <a16:creationId xmlns:a16="http://schemas.microsoft.com/office/drawing/2014/main" xmlns="" id="{F650C0A7-7B93-243D-2F53-BB5A5B58EEB5}"/>
              </a:ext>
            </a:extLst>
          </p:cNvPr>
          <p:cNvPicPr>
            <a:picLocks noChangeAspect="1"/>
          </p:cNvPicPr>
          <p:nvPr/>
        </p:nvPicPr>
        <p:blipFill>
          <a:blip r:embed="rId2"/>
          <a:stretch>
            <a:fillRect/>
          </a:stretch>
        </p:blipFill>
        <p:spPr>
          <a:xfrm>
            <a:off x="3467079" y="3970857"/>
            <a:ext cx="2040443" cy="2040443"/>
          </a:xfrm>
          <a:prstGeom prst="rect">
            <a:avLst/>
          </a:prstGeom>
        </p:spPr>
      </p:pic>
    </p:spTree>
    <p:extLst>
      <p:ext uri="{BB962C8B-B14F-4D97-AF65-F5344CB8AC3E}">
        <p14:creationId xmlns:p14="http://schemas.microsoft.com/office/powerpoint/2010/main" val="36651140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ounded Rectangle 28"/>
          <p:cNvSpPr/>
          <p:nvPr/>
        </p:nvSpPr>
        <p:spPr>
          <a:xfrm>
            <a:off x="5876447" y="2441040"/>
            <a:ext cx="10784232" cy="7152411"/>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Text Placeholder 2"/>
          <p:cNvSpPr>
            <a:spLocks noGrp="1"/>
          </p:cNvSpPr>
          <p:nvPr>
            <p:ph type="body" sz="quarter" idx="12"/>
          </p:nvPr>
        </p:nvSpPr>
        <p:spPr>
          <a:xfrm>
            <a:off x="2060564" y="0"/>
            <a:ext cx="15437022" cy="914400"/>
          </a:xfrm>
        </p:spPr>
        <p:txBody>
          <a:bodyPr vert="horz" lIns="91440" tIns="45720" rIns="91440" bIns="45720" rtlCol="0" anchor="t">
            <a:noAutofit/>
          </a:bodyPr>
          <a:lstStyle/>
          <a:p>
            <a:r>
              <a:rPr lang="en-US" dirty="0"/>
              <a:t>We present the performance, predictors and bias of the model separately by Aboriginality, but we are unable attribute these differences to specific causes</a:t>
            </a:r>
            <a:endParaRPr lang="en-AU" dirty="0"/>
          </a:p>
        </p:txBody>
      </p:sp>
      <p:sp>
        <p:nvSpPr>
          <p:cNvPr id="6" name="Rectangle: Rounded Corners 3">
            <a:extLst>
              <a:ext uri="{FF2B5EF4-FFF2-40B4-BE49-F238E27FC236}">
                <a16:creationId xmlns:a16="http://schemas.microsoft.com/office/drawing/2014/main" xmlns="" id="{99488454-3B2E-49D0-BD27-6AF3CAC4E95D}"/>
              </a:ext>
            </a:extLst>
          </p:cNvPr>
          <p:cNvSpPr/>
          <p:nvPr/>
        </p:nvSpPr>
        <p:spPr>
          <a:xfrm>
            <a:off x="889039" y="4173974"/>
            <a:ext cx="3434987" cy="3471621"/>
          </a:xfrm>
          <a:prstGeom prst="roundRect">
            <a:avLst/>
          </a:prstGeom>
          <a:solidFill>
            <a:srgbClr val="4F40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371191" rtl="0" eaLnBrk="1" latinLnBrk="0" hangingPunct="1">
              <a:defRPr sz="2700" kern="1200">
                <a:solidFill>
                  <a:schemeClr val="lt1"/>
                </a:solidFill>
                <a:latin typeface="+mn-lt"/>
                <a:ea typeface="+mn-ea"/>
                <a:cs typeface="+mn-cs"/>
              </a:defRPr>
            </a:lvl1pPr>
            <a:lvl2pPr marL="685593" algn="l" defTabSz="1371191" rtl="0" eaLnBrk="1" latinLnBrk="0" hangingPunct="1">
              <a:defRPr sz="2700" kern="1200">
                <a:solidFill>
                  <a:schemeClr val="lt1"/>
                </a:solidFill>
                <a:latin typeface="+mn-lt"/>
                <a:ea typeface="+mn-ea"/>
                <a:cs typeface="+mn-cs"/>
              </a:defRPr>
            </a:lvl2pPr>
            <a:lvl3pPr marL="1371191" algn="l" defTabSz="1371191" rtl="0" eaLnBrk="1" latinLnBrk="0" hangingPunct="1">
              <a:defRPr sz="2700" kern="1200">
                <a:solidFill>
                  <a:schemeClr val="lt1"/>
                </a:solidFill>
                <a:latin typeface="+mn-lt"/>
                <a:ea typeface="+mn-ea"/>
                <a:cs typeface="+mn-cs"/>
              </a:defRPr>
            </a:lvl3pPr>
            <a:lvl4pPr marL="2056784" algn="l" defTabSz="1371191" rtl="0" eaLnBrk="1" latinLnBrk="0" hangingPunct="1">
              <a:defRPr sz="2700" kern="1200">
                <a:solidFill>
                  <a:schemeClr val="lt1"/>
                </a:solidFill>
                <a:latin typeface="+mn-lt"/>
                <a:ea typeface="+mn-ea"/>
                <a:cs typeface="+mn-cs"/>
              </a:defRPr>
            </a:lvl4pPr>
            <a:lvl5pPr marL="2742377" algn="l" defTabSz="1371191" rtl="0" eaLnBrk="1" latinLnBrk="0" hangingPunct="1">
              <a:defRPr sz="2700" kern="1200">
                <a:solidFill>
                  <a:schemeClr val="lt1"/>
                </a:solidFill>
                <a:latin typeface="+mn-lt"/>
                <a:ea typeface="+mn-ea"/>
                <a:cs typeface="+mn-cs"/>
              </a:defRPr>
            </a:lvl5pPr>
            <a:lvl6pPr marL="3427973" algn="l" defTabSz="1371191" rtl="0" eaLnBrk="1" latinLnBrk="0" hangingPunct="1">
              <a:defRPr sz="2700" kern="1200">
                <a:solidFill>
                  <a:schemeClr val="lt1"/>
                </a:solidFill>
                <a:latin typeface="+mn-lt"/>
                <a:ea typeface="+mn-ea"/>
                <a:cs typeface="+mn-cs"/>
              </a:defRPr>
            </a:lvl6pPr>
            <a:lvl7pPr marL="4113567" algn="l" defTabSz="1371191" rtl="0" eaLnBrk="1" latinLnBrk="0" hangingPunct="1">
              <a:defRPr sz="2700" kern="1200">
                <a:solidFill>
                  <a:schemeClr val="lt1"/>
                </a:solidFill>
                <a:latin typeface="+mn-lt"/>
                <a:ea typeface="+mn-ea"/>
                <a:cs typeface="+mn-cs"/>
              </a:defRPr>
            </a:lvl7pPr>
            <a:lvl8pPr marL="4799160" algn="l" defTabSz="1371191" rtl="0" eaLnBrk="1" latinLnBrk="0" hangingPunct="1">
              <a:defRPr sz="2700" kern="1200">
                <a:solidFill>
                  <a:schemeClr val="lt1"/>
                </a:solidFill>
                <a:latin typeface="+mn-lt"/>
                <a:ea typeface="+mn-ea"/>
                <a:cs typeface="+mn-cs"/>
              </a:defRPr>
            </a:lvl8pPr>
            <a:lvl9pPr marL="5484753" algn="l" defTabSz="1371191" rtl="0" eaLnBrk="1" latinLnBrk="0" hangingPunct="1">
              <a:defRPr sz="2700" kern="1200">
                <a:solidFill>
                  <a:schemeClr val="lt1"/>
                </a:solidFill>
                <a:latin typeface="+mn-lt"/>
                <a:ea typeface="+mn-ea"/>
                <a:cs typeface="+mn-cs"/>
              </a:defRPr>
            </a:lvl9pPr>
          </a:lstStyle>
          <a:p>
            <a:pPr lvl="0"/>
            <a:r>
              <a:rPr lang="en-AU" sz="2000" b="1" dirty="0"/>
              <a:t>Criminal justice context</a:t>
            </a:r>
          </a:p>
          <a:p>
            <a:pPr lvl="0"/>
            <a:endParaRPr lang="en-AU" sz="2000" b="1" dirty="0"/>
          </a:p>
          <a:p>
            <a:pPr lvl="0"/>
            <a:r>
              <a:rPr lang="en-US" sz="2000" dirty="0"/>
              <a:t>The historic and ongoing impacts of </a:t>
            </a:r>
            <a:r>
              <a:rPr lang="en-US" sz="2000" dirty="0" err="1"/>
              <a:t>colonisation</a:t>
            </a:r>
            <a:r>
              <a:rPr lang="en-US" sz="2000" dirty="0"/>
              <a:t> and systemic racism have led to differences in service usage, service effectiveness and criminal justice contact</a:t>
            </a:r>
            <a:endParaRPr lang="en-AU" sz="2000" dirty="0"/>
          </a:p>
        </p:txBody>
      </p:sp>
      <p:grpSp>
        <p:nvGrpSpPr>
          <p:cNvPr id="26" name="Group 25"/>
          <p:cNvGrpSpPr/>
          <p:nvPr/>
        </p:nvGrpSpPr>
        <p:grpSpPr>
          <a:xfrm>
            <a:off x="6620828" y="2908041"/>
            <a:ext cx="3434988" cy="6003486"/>
            <a:chOff x="6620828" y="2908041"/>
            <a:chExt cx="3434988" cy="6003486"/>
          </a:xfrm>
        </p:grpSpPr>
        <p:sp>
          <p:nvSpPr>
            <p:cNvPr id="19" name="Rectangle: Rounded Corners 3">
              <a:extLst>
                <a:ext uri="{FF2B5EF4-FFF2-40B4-BE49-F238E27FC236}">
                  <a16:creationId xmlns:a16="http://schemas.microsoft.com/office/drawing/2014/main" xmlns="" id="{99488454-3B2E-49D0-BD27-6AF3CAC4E95D}"/>
                </a:ext>
              </a:extLst>
            </p:cNvPr>
            <p:cNvSpPr/>
            <p:nvPr/>
          </p:nvSpPr>
          <p:spPr>
            <a:xfrm>
              <a:off x="6620828" y="2908041"/>
              <a:ext cx="3434987" cy="2996814"/>
            </a:xfrm>
            <a:prstGeom prst="roundRect">
              <a:avLst/>
            </a:prstGeom>
            <a:solidFill>
              <a:srgbClr val="4F40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371191" rtl="0" eaLnBrk="1" latinLnBrk="0" hangingPunct="1">
                <a:defRPr sz="2700" kern="1200">
                  <a:solidFill>
                    <a:schemeClr val="lt1"/>
                  </a:solidFill>
                  <a:latin typeface="+mn-lt"/>
                  <a:ea typeface="+mn-ea"/>
                  <a:cs typeface="+mn-cs"/>
                </a:defRPr>
              </a:lvl1pPr>
              <a:lvl2pPr marL="685593" algn="l" defTabSz="1371191" rtl="0" eaLnBrk="1" latinLnBrk="0" hangingPunct="1">
                <a:defRPr sz="2700" kern="1200">
                  <a:solidFill>
                    <a:schemeClr val="lt1"/>
                  </a:solidFill>
                  <a:latin typeface="+mn-lt"/>
                  <a:ea typeface="+mn-ea"/>
                  <a:cs typeface="+mn-cs"/>
                </a:defRPr>
              </a:lvl2pPr>
              <a:lvl3pPr marL="1371191" algn="l" defTabSz="1371191" rtl="0" eaLnBrk="1" latinLnBrk="0" hangingPunct="1">
                <a:defRPr sz="2700" kern="1200">
                  <a:solidFill>
                    <a:schemeClr val="lt1"/>
                  </a:solidFill>
                  <a:latin typeface="+mn-lt"/>
                  <a:ea typeface="+mn-ea"/>
                  <a:cs typeface="+mn-cs"/>
                </a:defRPr>
              </a:lvl3pPr>
              <a:lvl4pPr marL="2056784" algn="l" defTabSz="1371191" rtl="0" eaLnBrk="1" latinLnBrk="0" hangingPunct="1">
                <a:defRPr sz="2700" kern="1200">
                  <a:solidFill>
                    <a:schemeClr val="lt1"/>
                  </a:solidFill>
                  <a:latin typeface="+mn-lt"/>
                  <a:ea typeface="+mn-ea"/>
                  <a:cs typeface="+mn-cs"/>
                </a:defRPr>
              </a:lvl4pPr>
              <a:lvl5pPr marL="2742377" algn="l" defTabSz="1371191" rtl="0" eaLnBrk="1" latinLnBrk="0" hangingPunct="1">
                <a:defRPr sz="2700" kern="1200">
                  <a:solidFill>
                    <a:schemeClr val="lt1"/>
                  </a:solidFill>
                  <a:latin typeface="+mn-lt"/>
                  <a:ea typeface="+mn-ea"/>
                  <a:cs typeface="+mn-cs"/>
                </a:defRPr>
              </a:lvl5pPr>
              <a:lvl6pPr marL="3427973" algn="l" defTabSz="1371191" rtl="0" eaLnBrk="1" latinLnBrk="0" hangingPunct="1">
                <a:defRPr sz="2700" kern="1200">
                  <a:solidFill>
                    <a:schemeClr val="lt1"/>
                  </a:solidFill>
                  <a:latin typeface="+mn-lt"/>
                  <a:ea typeface="+mn-ea"/>
                  <a:cs typeface="+mn-cs"/>
                </a:defRPr>
              </a:lvl6pPr>
              <a:lvl7pPr marL="4113567" algn="l" defTabSz="1371191" rtl="0" eaLnBrk="1" latinLnBrk="0" hangingPunct="1">
                <a:defRPr sz="2700" kern="1200">
                  <a:solidFill>
                    <a:schemeClr val="lt1"/>
                  </a:solidFill>
                  <a:latin typeface="+mn-lt"/>
                  <a:ea typeface="+mn-ea"/>
                  <a:cs typeface="+mn-cs"/>
                </a:defRPr>
              </a:lvl7pPr>
              <a:lvl8pPr marL="4799160" algn="l" defTabSz="1371191" rtl="0" eaLnBrk="1" latinLnBrk="0" hangingPunct="1">
                <a:defRPr sz="2700" kern="1200">
                  <a:solidFill>
                    <a:schemeClr val="lt1"/>
                  </a:solidFill>
                  <a:latin typeface="+mn-lt"/>
                  <a:ea typeface="+mn-ea"/>
                  <a:cs typeface="+mn-cs"/>
                </a:defRPr>
              </a:lvl8pPr>
              <a:lvl9pPr marL="5484753" algn="l" defTabSz="1371191" rtl="0" eaLnBrk="1" latinLnBrk="0" hangingPunct="1">
                <a:defRPr sz="2700" kern="1200">
                  <a:solidFill>
                    <a:schemeClr val="lt1"/>
                  </a:solidFill>
                  <a:latin typeface="+mn-lt"/>
                  <a:ea typeface="+mn-ea"/>
                  <a:cs typeface="+mn-cs"/>
                </a:defRPr>
              </a:lvl9pPr>
            </a:lstStyle>
            <a:p>
              <a:pPr lvl="0"/>
              <a:r>
                <a:rPr lang="en-AU" sz="2000" b="1" dirty="0"/>
                <a:t>Outcome bias</a:t>
              </a:r>
            </a:p>
            <a:p>
              <a:pPr lvl="0"/>
              <a:endParaRPr lang="en-AU" sz="2000" b="1" dirty="0"/>
            </a:p>
            <a:p>
              <a:pPr lvl="0"/>
              <a:r>
                <a:rPr lang="en-AU" sz="2000" dirty="0"/>
                <a:t>Caused by differences in policing that lead to the same behaviour being more or less likely to become a contact with the criminal justice system</a:t>
              </a:r>
            </a:p>
          </p:txBody>
        </p:sp>
        <p:sp>
          <p:nvSpPr>
            <p:cNvPr id="20" name="Rectangle: Rounded Corners 3">
              <a:extLst>
                <a:ext uri="{FF2B5EF4-FFF2-40B4-BE49-F238E27FC236}">
                  <a16:creationId xmlns:a16="http://schemas.microsoft.com/office/drawing/2014/main" xmlns="" id="{99488454-3B2E-49D0-BD27-6AF3CAC4E95D}"/>
                </a:ext>
              </a:extLst>
            </p:cNvPr>
            <p:cNvSpPr/>
            <p:nvPr/>
          </p:nvSpPr>
          <p:spPr>
            <a:xfrm>
              <a:off x="6620829" y="6379662"/>
              <a:ext cx="3434987" cy="2531865"/>
            </a:xfrm>
            <a:prstGeom prst="roundRect">
              <a:avLst/>
            </a:prstGeom>
            <a:solidFill>
              <a:srgbClr val="4F40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371191" rtl="0" eaLnBrk="1" latinLnBrk="0" hangingPunct="1">
                <a:defRPr sz="2700" kern="1200">
                  <a:solidFill>
                    <a:schemeClr val="lt1"/>
                  </a:solidFill>
                  <a:latin typeface="+mn-lt"/>
                  <a:ea typeface="+mn-ea"/>
                  <a:cs typeface="+mn-cs"/>
                </a:defRPr>
              </a:lvl1pPr>
              <a:lvl2pPr marL="685593" algn="l" defTabSz="1371191" rtl="0" eaLnBrk="1" latinLnBrk="0" hangingPunct="1">
                <a:defRPr sz="2700" kern="1200">
                  <a:solidFill>
                    <a:schemeClr val="lt1"/>
                  </a:solidFill>
                  <a:latin typeface="+mn-lt"/>
                  <a:ea typeface="+mn-ea"/>
                  <a:cs typeface="+mn-cs"/>
                </a:defRPr>
              </a:lvl2pPr>
              <a:lvl3pPr marL="1371191" algn="l" defTabSz="1371191" rtl="0" eaLnBrk="1" latinLnBrk="0" hangingPunct="1">
                <a:defRPr sz="2700" kern="1200">
                  <a:solidFill>
                    <a:schemeClr val="lt1"/>
                  </a:solidFill>
                  <a:latin typeface="+mn-lt"/>
                  <a:ea typeface="+mn-ea"/>
                  <a:cs typeface="+mn-cs"/>
                </a:defRPr>
              </a:lvl3pPr>
              <a:lvl4pPr marL="2056784" algn="l" defTabSz="1371191" rtl="0" eaLnBrk="1" latinLnBrk="0" hangingPunct="1">
                <a:defRPr sz="2700" kern="1200">
                  <a:solidFill>
                    <a:schemeClr val="lt1"/>
                  </a:solidFill>
                  <a:latin typeface="+mn-lt"/>
                  <a:ea typeface="+mn-ea"/>
                  <a:cs typeface="+mn-cs"/>
                </a:defRPr>
              </a:lvl4pPr>
              <a:lvl5pPr marL="2742377" algn="l" defTabSz="1371191" rtl="0" eaLnBrk="1" latinLnBrk="0" hangingPunct="1">
                <a:defRPr sz="2700" kern="1200">
                  <a:solidFill>
                    <a:schemeClr val="lt1"/>
                  </a:solidFill>
                  <a:latin typeface="+mn-lt"/>
                  <a:ea typeface="+mn-ea"/>
                  <a:cs typeface="+mn-cs"/>
                </a:defRPr>
              </a:lvl5pPr>
              <a:lvl6pPr marL="3427973" algn="l" defTabSz="1371191" rtl="0" eaLnBrk="1" latinLnBrk="0" hangingPunct="1">
                <a:defRPr sz="2700" kern="1200">
                  <a:solidFill>
                    <a:schemeClr val="lt1"/>
                  </a:solidFill>
                  <a:latin typeface="+mn-lt"/>
                  <a:ea typeface="+mn-ea"/>
                  <a:cs typeface="+mn-cs"/>
                </a:defRPr>
              </a:lvl6pPr>
              <a:lvl7pPr marL="4113567" algn="l" defTabSz="1371191" rtl="0" eaLnBrk="1" latinLnBrk="0" hangingPunct="1">
                <a:defRPr sz="2700" kern="1200">
                  <a:solidFill>
                    <a:schemeClr val="lt1"/>
                  </a:solidFill>
                  <a:latin typeface="+mn-lt"/>
                  <a:ea typeface="+mn-ea"/>
                  <a:cs typeface="+mn-cs"/>
                </a:defRPr>
              </a:lvl7pPr>
              <a:lvl8pPr marL="4799160" algn="l" defTabSz="1371191" rtl="0" eaLnBrk="1" latinLnBrk="0" hangingPunct="1">
                <a:defRPr sz="2700" kern="1200">
                  <a:solidFill>
                    <a:schemeClr val="lt1"/>
                  </a:solidFill>
                  <a:latin typeface="+mn-lt"/>
                  <a:ea typeface="+mn-ea"/>
                  <a:cs typeface="+mn-cs"/>
                </a:defRPr>
              </a:lvl8pPr>
              <a:lvl9pPr marL="5484753" algn="l" defTabSz="1371191" rtl="0" eaLnBrk="1" latinLnBrk="0" hangingPunct="1">
                <a:defRPr sz="2700" kern="1200">
                  <a:solidFill>
                    <a:schemeClr val="lt1"/>
                  </a:solidFill>
                  <a:latin typeface="+mn-lt"/>
                  <a:ea typeface="+mn-ea"/>
                  <a:cs typeface="+mn-cs"/>
                </a:defRPr>
              </a:lvl9pPr>
            </a:lstStyle>
            <a:p>
              <a:pPr lvl="0"/>
              <a:r>
                <a:rPr lang="en-AU" sz="2000" b="1" dirty="0"/>
                <a:t>Variable bias</a:t>
              </a:r>
            </a:p>
            <a:p>
              <a:pPr lvl="0"/>
              <a:endParaRPr lang="en-AU" sz="2000" b="1" dirty="0"/>
            </a:p>
            <a:p>
              <a:pPr lvl="0"/>
              <a:r>
                <a:rPr lang="en-US" sz="2000" dirty="0"/>
                <a:t>Caused by differences in how services are targeted and accessibility, leading to differences in how predictive each variable is</a:t>
              </a:r>
              <a:endParaRPr lang="en-AU" sz="2000" dirty="0"/>
            </a:p>
          </p:txBody>
        </p:sp>
      </p:grpSp>
      <p:sp>
        <p:nvSpPr>
          <p:cNvPr id="22" name="Rectangle: Rounded Corners 3">
            <a:extLst>
              <a:ext uri="{FF2B5EF4-FFF2-40B4-BE49-F238E27FC236}">
                <a16:creationId xmlns:a16="http://schemas.microsoft.com/office/drawing/2014/main" xmlns="" id="{99488454-3B2E-49D0-BD27-6AF3CAC4E95D}"/>
              </a:ext>
            </a:extLst>
          </p:cNvPr>
          <p:cNvSpPr/>
          <p:nvPr/>
        </p:nvSpPr>
        <p:spPr>
          <a:xfrm>
            <a:off x="12352618" y="4411377"/>
            <a:ext cx="3434987" cy="2996814"/>
          </a:xfrm>
          <a:prstGeom prst="roundRect">
            <a:avLst/>
          </a:prstGeom>
          <a:solidFill>
            <a:srgbClr val="4F40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371191" rtl="0" eaLnBrk="1" latinLnBrk="0" hangingPunct="1">
              <a:defRPr sz="2700" kern="1200">
                <a:solidFill>
                  <a:schemeClr val="lt1"/>
                </a:solidFill>
                <a:latin typeface="+mn-lt"/>
                <a:ea typeface="+mn-ea"/>
                <a:cs typeface="+mn-cs"/>
              </a:defRPr>
            </a:lvl1pPr>
            <a:lvl2pPr marL="685593" algn="l" defTabSz="1371191" rtl="0" eaLnBrk="1" latinLnBrk="0" hangingPunct="1">
              <a:defRPr sz="2700" kern="1200">
                <a:solidFill>
                  <a:schemeClr val="lt1"/>
                </a:solidFill>
                <a:latin typeface="+mn-lt"/>
                <a:ea typeface="+mn-ea"/>
                <a:cs typeface="+mn-cs"/>
              </a:defRPr>
            </a:lvl2pPr>
            <a:lvl3pPr marL="1371191" algn="l" defTabSz="1371191" rtl="0" eaLnBrk="1" latinLnBrk="0" hangingPunct="1">
              <a:defRPr sz="2700" kern="1200">
                <a:solidFill>
                  <a:schemeClr val="lt1"/>
                </a:solidFill>
                <a:latin typeface="+mn-lt"/>
                <a:ea typeface="+mn-ea"/>
                <a:cs typeface="+mn-cs"/>
              </a:defRPr>
            </a:lvl3pPr>
            <a:lvl4pPr marL="2056784" algn="l" defTabSz="1371191" rtl="0" eaLnBrk="1" latinLnBrk="0" hangingPunct="1">
              <a:defRPr sz="2700" kern="1200">
                <a:solidFill>
                  <a:schemeClr val="lt1"/>
                </a:solidFill>
                <a:latin typeface="+mn-lt"/>
                <a:ea typeface="+mn-ea"/>
                <a:cs typeface="+mn-cs"/>
              </a:defRPr>
            </a:lvl4pPr>
            <a:lvl5pPr marL="2742377" algn="l" defTabSz="1371191" rtl="0" eaLnBrk="1" latinLnBrk="0" hangingPunct="1">
              <a:defRPr sz="2700" kern="1200">
                <a:solidFill>
                  <a:schemeClr val="lt1"/>
                </a:solidFill>
                <a:latin typeface="+mn-lt"/>
                <a:ea typeface="+mn-ea"/>
                <a:cs typeface="+mn-cs"/>
              </a:defRPr>
            </a:lvl5pPr>
            <a:lvl6pPr marL="3427973" algn="l" defTabSz="1371191" rtl="0" eaLnBrk="1" latinLnBrk="0" hangingPunct="1">
              <a:defRPr sz="2700" kern="1200">
                <a:solidFill>
                  <a:schemeClr val="lt1"/>
                </a:solidFill>
                <a:latin typeface="+mn-lt"/>
                <a:ea typeface="+mn-ea"/>
                <a:cs typeface="+mn-cs"/>
              </a:defRPr>
            </a:lvl6pPr>
            <a:lvl7pPr marL="4113567" algn="l" defTabSz="1371191" rtl="0" eaLnBrk="1" latinLnBrk="0" hangingPunct="1">
              <a:defRPr sz="2700" kern="1200">
                <a:solidFill>
                  <a:schemeClr val="lt1"/>
                </a:solidFill>
                <a:latin typeface="+mn-lt"/>
                <a:ea typeface="+mn-ea"/>
                <a:cs typeface="+mn-cs"/>
              </a:defRPr>
            </a:lvl7pPr>
            <a:lvl8pPr marL="4799160" algn="l" defTabSz="1371191" rtl="0" eaLnBrk="1" latinLnBrk="0" hangingPunct="1">
              <a:defRPr sz="2700" kern="1200">
                <a:solidFill>
                  <a:schemeClr val="lt1"/>
                </a:solidFill>
                <a:latin typeface="+mn-lt"/>
                <a:ea typeface="+mn-ea"/>
                <a:cs typeface="+mn-cs"/>
              </a:defRPr>
            </a:lvl8pPr>
            <a:lvl9pPr marL="5484753" algn="l" defTabSz="1371191" rtl="0" eaLnBrk="1" latinLnBrk="0" hangingPunct="1">
              <a:defRPr sz="2700" kern="1200">
                <a:solidFill>
                  <a:schemeClr val="lt1"/>
                </a:solidFill>
                <a:latin typeface="+mn-lt"/>
                <a:ea typeface="+mn-ea"/>
                <a:cs typeface="+mn-cs"/>
              </a:defRPr>
            </a:lvl9pPr>
          </a:lstStyle>
          <a:p>
            <a:pPr lvl="0"/>
            <a:r>
              <a:rPr lang="en-AU" sz="2000" b="1" dirty="0"/>
              <a:t>Modelling bias</a:t>
            </a:r>
          </a:p>
          <a:p>
            <a:pPr lvl="0"/>
            <a:endParaRPr lang="en-AU" sz="2000" b="1" dirty="0"/>
          </a:p>
          <a:p>
            <a:pPr lvl="0"/>
            <a:r>
              <a:rPr lang="en-AU" sz="2000" dirty="0"/>
              <a:t>Caused by a large range of subtle (and not so subtle) modelling decisions that can exacerbate the existing bias in the data</a:t>
            </a:r>
          </a:p>
        </p:txBody>
      </p:sp>
      <p:sp>
        <p:nvSpPr>
          <p:cNvPr id="23" name="TextBox 22"/>
          <p:cNvSpPr txBox="1"/>
          <p:nvPr/>
        </p:nvSpPr>
        <p:spPr>
          <a:xfrm>
            <a:off x="762233" y="1649610"/>
            <a:ext cx="3688597" cy="523220"/>
          </a:xfrm>
          <a:prstGeom prst="rect">
            <a:avLst/>
          </a:prstGeom>
          <a:noFill/>
        </p:spPr>
        <p:txBody>
          <a:bodyPr vert="horz" wrap="square" rtlCol="0">
            <a:spAutoFit/>
          </a:bodyPr>
          <a:lstStyle/>
          <a:p>
            <a:pPr algn="ctr"/>
            <a:r>
              <a:rPr lang="en-AU" sz="2800" b="1" dirty="0">
                <a:latin typeface="Arial" panose="020B0604020202020204" pitchFamily="34" charset="0"/>
                <a:cs typeface="Arial" panose="020B0604020202020204" pitchFamily="34" charset="0"/>
              </a:rPr>
              <a:t>Systemic bias</a:t>
            </a:r>
          </a:p>
        </p:txBody>
      </p:sp>
      <p:sp>
        <p:nvSpPr>
          <p:cNvPr id="24" name="TextBox 23"/>
          <p:cNvSpPr txBox="1"/>
          <p:nvPr/>
        </p:nvSpPr>
        <p:spPr>
          <a:xfrm>
            <a:off x="6494022" y="1649610"/>
            <a:ext cx="3688597" cy="523220"/>
          </a:xfrm>
          <a:prstGeom prst="rect">
            <a:avLst/>
          </a:prstGeom>
          <a:noFill/>
        </p:spPr>
        <p:txBody>
          <a:bodyPr vert="horz" wrap="square" rtlCol="0">
            <a:spAutoFit/>
          </a:bodyPr>
          <a:lstStyle/>
          <a:p>
            <a:pPr algn="ctr"/>
            <a:r>
              <a:rPr lang="en-AU" sz="2800" b="1" dirty="0">
                <a:latin typeface="Arial" panose="020B0604020202020204" pitchFamily="34" charset="0"/>
                <a:cs typeface="Arial" panose="020B0604020202020204" pitchFamily="34" charset="0"/>
              </a:rPr>
              <a:t>Data collection bias</a:t>
            </a:r>
          </a:p>
        </p:txBody>
      </p:sp>
      <p:sp>
        <p:nvSpPr>
          <p:cNvPr id="25" name="TextBox 24"/>
          <p:cNvSpPr txBox="1"/>
          <p:nvPr/>
        </p:nvSpPr>
        <p:spPr>
          <a:xfrm>
            <a:off x="12225811" y="1649610"/>
            <a:ext cx="3688597" cy="523220"/>
          </a:xfrm>
          <a:prstGeom prst="rect">
            <a:avLst/>
          </a:prstGeom>
          <a:noFill/>
        </p:spPr>
        <p:txBody>
          <a:bodyPr vert="horz" wrap="square" rtlCol="0">
            <a:spAutoFit/>
          </a:bodyPr>
          <a:lstStyle/>
          <a:p>
            <a:pPr algn="ctr"/>
            <a:r>
              <a:rPr lang="en-AU" sz="2800" b="1" dirty="0">
                <a:latin typeface="Arial" panose="020B0604020202020204" pitchFamily="34" charset="0"/>
                <a:cs typeface="Arial" panose="020B0604020202020204" pitchFamily="34" charset="0"/>
              </a:rPr>
              <a:t>Modelling bias</a:t>
            </a:r>
          </a:p>
        </p:txBody>
      </p:sp>
      <p:cxnSp>
        <p:nvCxnSpPr>
          <p:cNvPr id="27" name="Straight Arrow Connector 26">
            <a:extLst>
              <a:ext uri="{FF2B5EF4-FFF2-40B4-BE49-F238E27FC236}">
                <a16:creationId xmlns:a16="http://schemas.microsoft.com/office/drawing/2014/main" xmlns="" id="{14CF36CD-99B0-4B86-84D9-3A97A9B0AA21}"/>
              </a:ext>
            </a:extLst>
          </p:cNvPr>
          <p:cNvCxnSpPr/>
          <p:nvPr/>
        </p:nvCxnSpPr>
        <p:spPr>
          <a:xfrm>
            <a:off x="4696217" y="5909784"/>
            <a:ext cx="808038"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xmlns="" id="{14CF36CD-99B0-4B86-84D9-3A97A9B0AA21}"/>
              </a:ext>
            </a:extLst>
          </p:cNvPr>
          <p:cNvCxnSpPr/>
          <p:nvPr/>
        </p:nvCxnSpPr>
        <p:spPr>
          <a:xfrm>
            <a:off x="10800198" y="5909784"/>
            <a:ext cx="808038"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42986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rot="5400000">
            <a:off x="8713113" y="1324415"/>
            <a:ext cx="861774" cy="7638170"/>
          </a:xfrm>
          <a:prstGeom prst="rect">
            <a:avLst/>
          </a:prstGeom>
          <a:noFill/>
        </p:spPr>
        <p:txBody>
          <a:bodyPr vert="vert270" wrap="square" lIns="91440" tIns="45720" rIns="91440" bIns="45720" rtlCol="0" anchor="t">
            <a:spAutoFit/>
          </a:bodyPr>
          <a:lstStyle/>
          <a:p>
            <a:pPr algn="ctr"/>
            <a:r>
              <a:rPr lang="en-AU" sz="4400" b="1" dirty="0">
                <a:solidFill>
                  <a:schemeClr val="bg1"/>
                </a:solidFill>
                <a:latin typeface="Arial"/>
                <a:cs typeface="Arial"/>
              </a:rPr>
              <a:t>Context</a:t>
            </a:r>
            <a:endParaRPr lang="en-US" dirty="0"/>
          </a:p>
        </p:txBody>
      </p:sp>
    </p:spTree>
    <p:extLst>
      <p:ext uri="{BB962C8B-B14F-4D97-AF65-F5344CB8AC3E}">
        <p14:creationId xmlns:p14="http://schemas.microsoft.com/office/powerpoint/2010/main" val="210232351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a:xfrm>
            <a:off x="2060564" y="0"/>
            <a:ext cx="15437022" cy="914400"/>
          </a:xfrm>
        </p:spPr>
        <p:txBody>
          <a:bodyPr/>
          <a:lstStyle/>
          <a:p>
            <a:r>
              <a:rPr lang="en-AU" dirty="0"/>
              <a:t>We investigate bias using two notions of bias – predictive accuracy and relative false positive rates</a:t>
            </a:r>
          </a:p>
        </p:txBody>
      </p:sp>
      <p:sp>
        <p:nvSpPr>
          <p:cNvPr id="5" name="TextBox 4"/>
          <p:cNvSpPr txBox="1"/>
          <p:nvPr/>
        </p:nvSpPr>
        <p:spPr>
          <a:xfrm>
            <a:off x="1446201" y="5729487"/>
            <a:ext cx="6925461" cy="3970318"/>
          </a:xfrm>
          <a:prstGeom prst="rect">
            <a:avLst/>
          </a:prstGeom>
          <a:noFill/>
        </p:spPr>
        <p:txBody>
          <a:bodyPr vert="horz" wrap="square" rtlCol="0">
            <a:spAutoFit/>
          </a:bodyPr>
          <a:lstStyle/>
          <a:p>
            <a:pPr marL="457200" indent="-457200">
              <a:buFont typeface="Arial" panose="020B0604020202020204" pitchFamily="34" charset="0"/>
              <a:buChar char="•"/>
            </a:pPr>
            <a:r>
              <a:rPr lang="en-US" sz="2800" dirty="0" smtClean="0"/>
              <a:t>Many </a:t>
            </a:r>
            <a:r>
              <a:rPr lang="en-US" sz="2800" dirty="0"/>
              <a:t>of the benefits of using a predictive model may be contingent on the improved accuracy (for both Government and those receiving the service)</a:t>
            </a:r>
          </a:p>
          <a:p>
            <a:pPr marL="457200" indent="-457200">
              <a:buFont typeface="Arial" panose="020B0604020202020204" pitchFamily="34" charset="0"/>
              <a:buChar char="•"/>
            </a:pPr>
            <a:r>
              <a:rPr lang="en-AU" sz="2800" dirty="0">
                <a:latin typeface="Arial" panose="020B0604020202020204" pitchFamily="34" charset="0"/>
                <a:cs typeface="Arial" panose="020B0604020202020204" pitchFamily="34" charset="0"/>
              </a:rPr>
              <a:t>Difficult to argue that the model should be used for ‘everyone’ based on high-level accuracy metrics if this differs significantly by group</a:t>
            </a:r>
          </a:p>
        </p:txBody>
      </p:sp>
      <p:sp>
        <p:nvSpPr>
          <p:cNvPr id="6" name="TextBox 5"/>
          <p:cNvSpPr txBox="1"/>
          <p:nvPr/>
        </p:nvSpPr>
        <p:spPr>
          <a:xfrm>
            <a:off x="9963184" y="5729487"/>
            <a:ext cx="7064481" cy="3970318"/>
          </a:xfrm>
          <a:prstGeom prst="rect">
            <a:avLst/>
          </a:prstGeom>
          <a:noFill/>
        </p:spPr>
        <p:txBody>
          <a:bodyPr vert="horz" wrap="square" rtlCol="0">
            <a:spAutoFit/>
          </a:bodyPr>
          <a:lstStyle/>
          <a:p>
            <a:pPr marL="457200" indent="-457200">
              <a:buFont typeface="Arial" panose="020B0604020202020204" pitchFamily="34" charset="0"/>
              <a:buChar char="•"/>
            </a:pPr>
            <a:r>
              <a:rPr lang="en-AU" sz="2800" dirty="0" smtClean="0">
                <a:latin typeface="Arial" panose="020B0604020202020204" pitchFamily="34" charset="0"/>
                <a:cs typeface="Arial" panose="020B0604020202020204" pitchFamily="34" charset="0"/>
              </a:rPr>
              <a:t>If </a:t>
            </a:r>
            <a:r>
              <a:rPr lang="en-AU" sz="2800" dirty="0">
                <a:latin typeface="Arial" panose="020B0604020202020204" pitchFamily="34" charset="0"/>
                <a:cs typeface="Arial" panose="020B0604020202020204" pitchFamily="34" charset="0"/>
              </a:rPr>
              <a:t>the service / program delivered using this predictive model is undesirable (e.g. door knocking by police), then this gives a sense of the harm driven by the model</a:t>
            </a:r>
          </a:p>
          <a:p>
            <a:pPr marL="457200" indent="-457200">
              <a:buFont typeface="Arial" panose="020B0604020202020204" pitchFamily="34" charset="0"/>
              <a:buChar char="•"/>
            </a:pPr>
            <a:r>
              <a:rPr lang="en-AU" sz="2800" dirty="0">
                <a:latin typeface="Arial" panose="020B0604020202020204" pitchFamily="34" charset="0"/>
                <a:cs typeface="Arial" panose="020B0604020202020204" pitchFamily="34" charset="0"/>
              </a:rPr>
              <a:t>Conversely, if the service / program is desirable (e.g. unconditional cash transfer) then there is an equivalent notion of False Negatives (‘missed alarms’)</a:t>
            </a:r>
          </a:p>
        </p:txBody>
      </p:sp>
      <p:pic>
        <p:nvPicPr>
          <p:cNvPr id="9" name="Picture 8">
            <a:extLst>
              <a:ext uri="{FF2B5EF4-FFF2-40B4-BE49-F238E27FC236}">
                <a16:creationId xmlns:a16="http://schemas.microsoft.com/office/drawing/2014/main" xmlns="" id="{F6AE0648-3897-5524-57FC-055CF5E3D0D2}"/>
              </a:ext>
            </a:extLst>
          </p:cNvPr>
          <p:cNvPicPr>
            <a:picLocks noChangeAspect="1"/>
          </p:cNvPicPr>
          <p:nvPr/>
        </p:nvPicPr>
        <p:blipFill>
          <a:blip r:embed="rId2"/>
          <a:stretch>
            <a:fillRect/>
          </a:stretch>
        </p:blipFill>
        <p:spPr>
          <a:xfrm>
            <a:off x="12275133" y="1496478"/>
            <a:ext cx="2440582" cy="2475447"/>
          </a:xfrm>
          <a:prstGeom prst="rect">
            <a:avLst/>
          </a:prstGeom>
        </p:spPr>
      </p:pic>
      <p:pic>
        <p:nvPicPr>
          <p:cNvPr id="10" name="Picture 9">
            <a:extLst>
              <a:ext uri="{FF2B5EF4-FFF2-40B4-BE49-F238E27FC236}">
                <a16:creationId xmlns:a16="http://schemas.microsoft.com/office/drawing/2014/main" xmlns="" id="{D54F06BC-EAA6-1999-9353-BBF3CE5033BB}"/>
              </a:ext>
            </a:extLst>
          </p:cNvPr>
          <p:cNvPicPr>
            <a:picLocks noChangeAspect="1"/>
          </p:cNvPicPr>
          <p:nvPr/>
        </p:nvPicPr>
        <p:blipFill>
          <a:blip r:embed="rId3"/>
          <a:stretch>
            <a:fillRect/>
          </a:stretch>
        </p:blipFill>
        <p:spPr>
          <a:xfrm>
            <a:off x="3303962" y="1496479"/>
            <a:ext cx="2609352" cy="2475446"/>
          </a:xfrm>
          <a:prstGeom prst="rect">
            <a:avLst/>
          </a:prstGeom>
        </p:spPr>
      </p:pic>
      <p:grpSp>
        <p:nvGrpSpPr>
          <p:cNvPr id="11" name="Group 10"/>
          <p:cNvGrpSpPr/>
          <p:nvPr/>
        </p:nvGrpSpPr>
        <p:grpSpPr>
          <a:xfrm>
            <a:off x="950428" y="4147051"/>
            <a:ext cx="7421234" cy="1034380"/>
            <a:chOff x="341136" y="7107809"/>
            <a:chExt cx="7421234" cy="1034380"/>
          </a:xfrm>
        </p:grpSpPr>
        <p:sp>
          <p:nvSpPr>
            <p:cNvPr id="12" name="Rectangle 11"/>
            <p:cNvSpPr/>
            <p:nvPr/>
          </p:nvSpPr>
          <p:spPr>
            <a:xfrm>
              <a:off x="1390958" y="7188082"/>
              <a:ext cx="6371412" cy="954107"/>
            </a:xfrm>
            <a:prstGeom prst="rect">
              <a:avLst/>
            </a:prstGeom>
          </p:spPr>
          <p:txBody>
            <a:bodyPr wrap="square">
              <a:spAutoFit/>
            </a:bodyPr>
            <a:lstStyle/>
            <a:p>
              <a:r>
                <a:rPr lang="en-AU" sz="2800" b="1" dirty="0"/>
                <a:t>Predictive accuracy</a:t>
              </a:r>
              <a:r>
                <a:rPr lang="en-AU" sz="2800" dirty="0"/>
                <a:t>: </a:t>
              </a:r>
              <a:r>
                <a:rPr lang="en-US" sz="2800" dirty="0"/>
                <a:t>Does the model perform worse for different groups?</a:t>
              </a:r>
            </a:p>
          </p:txBody>
        </p:sp>
        <p:pic>
          <p:nvPicPr>
            <p:cNvPr id="13" name="Picture 12">
              <a:extLst>
                <a:ext uri="{FF2B5EF4-FFF2-40B4-BE49-F238E27FC236}">
                  <a16:creationId xmlns:a16="http://schemas.microsoft.com/office/drawing/2014/main" xmlns="" id="{09E0FD09-3208-BE3C-6D51-4E974719ECF7}"/>
                </a:ext>
              </a:extLst>
            </p:cNvPr>
            <p:cNvPicPr>
              <a:picLocks noChangeAspect="1"/>
            </p:cNvPicPr>
            <p:nvPr/>
          </p:nvPicPr>
          <p:blipFill>
            <a:blip r:embed="rId4"/>
            <a:stretch>
              <a:fillRect/>
            </a:stretch>
          </p:blipFill>
          <p:spPr>
            <a:xfrm>
              <a:off x="341136" y="7107809"/>
              <a:ext cx="991545" cy="991545"/>
            </a:xfrm>
            <a:prstGeom prst="rect">
              <a:avLst/>
            </a:prstGeom>
          </p:spPr>
        </p:pic>
      </p:grpSp>
      <p:grpSp>
        <p:nvGrpSpPr>
          <p:cNvPr id="17" name="Group 16"/>
          <p:cNvGrpSpPr/>
          <p:nvPr/>
        </p:nvGrpSpPr>
        <p:grpSpPr>
          <a:xfrm>
            <a:off x="9044302" y="4147051"/>
            <a:ext cx="7683951" cy="1384995"/>
            <a:chOff x="12097945" y="7175250"/>
            <a:chExt cx="7683951" cy="1384995"/>
          </a:xfrm>
        </p:grpSpPr>
        <p:pic>
          <p:nvPicPr>
            <p:cNvPr id="18" name="Picture 17">
              <a:extLst>
                <a:ext uri="{FF2B5EF4-FFF2-40B4-BE49-F238E27FC236}">
                  <a16:creationId xmlns:a16="http://schemas.microsoft.com/office/drawing/2014/main" xmlns="" id="{5A6034D1-1EFF-9EE4-1D44-B51A6201880C}"/>
                </a:ext>
              </a:extLst>
            </p:cNvPr>
            <p:cNvPicPr>
              <a:picLocks noChangeAspect="1"/>
            </p:cNvPicPr>
            <p:nvPr/>
          </p:nvPicPr>
          <p:blipFill>
            <a:blip r:embed="rId5"/>
            <a:stretch>
              <a:fillRect/>
            </a:stretch>
          </p:blipFill>
          <p:spPr>
            <a:xfrm>
              <a:off x="12097945" y="7291588"/>
              <a:ext cx="1152319" cy="1152319"/>
            </a:xfrm>
            <a:prstGeom prst="rect">
              <a:avLst/>
            </a:prstGeom>
          </p:spPr>
        </p:pic>
        <p:sp>
          <p:nvSpPr>
            <p:cNvPr id="19" name="Rectangle 18"/>
            <p:cNvSpPr/>
            <p:nvPr/>
          </p:nvSpPr>
          <p:spPr>
            <a:xfrm>
              <a:off x="13334672" y="7175250"/>
              <a:ext cx="6447224" cy="1384995"/>
            </a:xfrm>
            <a:prstGeom prst="rect">
              <a:avLst/>
            </a:prstGeom>
          </p:spPr>
          <p:txBody>
            <a:bodyPr wrap="square">
              <a:spAutoFit/>
            </a:bodyPr>
            <a:lstStyle/>
            <a:p>
              <a:r>
                <a:rPr lang="en-AU" sz="2800" b="1" dirty="0">
                  <a:latin typeface="Arial" panose="020B0604020202020204" pitchFamily="34" charset="0"/>
                  <a:cs typeface="Arial" panose="020B0604020202020204" pitchFamily="34" charset="0"/>
                </a:rPr>
                <a:t>‘False alarms’: </a:t>
              </a:r>
              <a:r>
                <a:rPr lang="en-AU" sz="2800" dirty="0">
                  <a:latin typeface="Arial" panose="020B0604020202020204" pitchFamily="34" charset="0"/>
                  <a:cs typeface="Arial" panose="020B0604020202020204" pitchFamily="34" charset="0"/>
                </a:rPr>
                <a:t>Does the model falsely predict contact at different rates for different groups?</a:t>
              </a:r>
              <a:endParaRPr lang="en-AU" sz="2800"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92657077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a:xfrm>
            <a:off x="2060564" y="0"/>
            <a:ext cx="15437022" cy="914400"/>
          </a:xfrm>
        </p:spPr>
        <p:txBody>
          <a:bodyPr/>
          <a:lstStyle/>
          <a:p>
            <a:r>
              <a:rPr lang="en-AU" dirty="0"/>
              <a:t>The model is substantially less accurate for Aboriginal people, with 10% fewer predicted correctly at age 10 for most reasonable thresholds</a:t>
            </a:r>
          </a:p>
        </p:txBody>
      </p:sp>
      <p:pic>
        <p:nvPicPr>
          <p:cNvPr id="4" name="Picture 3"/>
          <p:cNvPicPr>
            <a:picLocks noChangeAspect="1"/>
          </p:cNvPicPr>
          <p:nvPr/>
        </p:nvPicPr>
        <p:blipFill>
          <a:blip r:embed="rId2"/>
          <a:stretch>
            <a:fillRect/>
          </a:stretch>
        </p:blipFill>
        <p:spPr>
          <a:xfrm>
            <a:off x="3240082" y="2989594"/>
            <a:ext cx="11807836" cy="7297406"/>
          </a:xfrm>
          <a:prstGeom prst="rect">
            <a:avLst/>
          </a:prstGeom>
        </p:spPr>
      </p:pic>
      <p:sp>
        <p:nvSpPr>
          <p:cNvPr id="2" name="TextBox 1">
            <a:extLst>
              <a:ext uri="{FF2B5EF4-FFF2-40B4-BE49-F238E27FC236}">
                <a16:creationId xmlns:a16="http://schemas.microsoft.com/office/drawing/2014/main" xmlns="" id="{3126B8A4-BD80-F3B3-BC29-9125CD07C653}"/>
              </a:ext>
            </a:extLst>
          </p:cNvPr>
          <p:cNvSpPr txBox="1"/>
          <p:nvPr/>
        </p:nvSpPr>
        <p:spPr>
          <a:xfrm>
            <a:off x="5642503" y="2035487"/>
            <a:ext cx="8273143" cy="954107"/>
          </a:xfrm>
          <a:prstGeom prst="rect">
            <a:avLst/>
          </a:prstGeom>
          <a:noFill/>
        </p:spPr>
        <p:txBody>
          <a:bodyPr vert="horz" wrap="square" rtlCol="0">
            <a:spAutoFit/>
          </a:bodyPr>
          <a:lstStyle/>
          <a:p>
            <a:pPr algn="ctr"/>
            <a:r>
              <a:rPr lang="en-AU" sz="2800" b="1" dirty="0">
                <a:latin typeface="Arial" panose="020B0604020202020204" pitchFamily="34" charset="0"/>
                <a:cs typeface="Arial" panose="020B0604020202020204" pitchFamily="34" charset="0"/>
              </a:rPr>
              <a:t>Accuracy for Age 10 model, by risk score required to predict contact</a:t>
            </a:r>
          </a:p>
        </p:txBody>
      </p:sp>
    </p:spTree>
    <p:extLst>
      <p:ext uri="{BB962C8B-B14F-4D97-AF65-F5344CB8AC3E}">
        <p14:creationId xmlns:p14="http://schemas.microsoft.com/office/powerpoint/2010/main" val="229071191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a:xfrm>
            <a:off x="2060564" y="0"/>
            <a:ext cx="15437022" cy="914400"/>
          </a:xfrm>
        </p:spPr>
        <p:txBody>
          <a:bodyPr/>
          <a:lstStyle/>
          <a:p>
            <a:r>
              <a:rPr lang="en-AU" dirty="0"/>
              <a:t>For the vast majority of threshold risk scores, we see significantly more false alarms (and fewer missed alarms) for Aboriginal people</a:t>
            </a:r>
          </a:p>
        </p:txBody>
      </p:sp>
      <p:pic>
        <p:nvPicPr>
          <p:cNvPr id="5" name="Picture 4"/>
          <p:cNvPicPr>
            <a:picLocks noChangeAspect="1"/>
          </p:cNvPicPr>
          <p:nvPr/>
        </p:nvPicPr>
        <p:blipFill>
          <a:blip r:embed="rId2"/>
          <a:stretch>
            <a:fillRect/>
          </a:stretch>
        </p:blipFill>
        <p:spPr>
          <a:xfrm>
            <a:off x="4838700" y="1428750"/>
            <a:ext cx="8610600" cy="8610600"/>
          </a:xfrm>
          <a:prstGeom prst="rect">
            <a:avLst/>
          </a:prstGeom>
        </p:spPr>
      </p:pic>
    </p:spTree>
    <p:extLst>
      <p:ext uri="{BB962C8B-B14F-4D97-AF65-F5344CB8AC3E}">
        <p14:creationId xmlns:p14="http://schemas.microsoft.com/office/powerpoint/2010/main" val="240969937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a:xfrm>
            <a:off x="2060564" y="0"/>
            <a:ext cx="15437022" cy="914400"/>
          </a:xfrm>
        </p:spPr>
        <p:txBody>
          <a:bodyPr/>
          <a:lstStyle/>
          <a:p>
            <a:r>
              <a:rPr lang="en-AU" dirty="0"/>
              <a:t>For the vast majority of threshold risk scores, we see significantly more false alarms (and fewer missed alarms) for Aboriginal people</a:t>
            </a:r>
          </a:p>
        </p:txBody>
      </p:sp>
      <p:pic>
        <p:nvPicPr>
          <p:cNvPr id="5" name="Picture 4"/>
          <p:cNvPicPr>
            <a:picLocks noChangeAspect="1"/>
          </p:cNvPicPr>
          <p:nvPr/>
        </p:nvPicPr>
        <p:blipFill>
          <a:blip r:embed="rId2"/>
          <a:stretch>
            <a:fillRect/>
          </a:stretch>
        </p:blipFill>
        <p:spPr>
          <a:xfrm>
            <a:off x="4838700" y="1428750"/>
            <a:ext cx="8610600" cy="8610600"/>
          </a:xfrm>
          <a:prstGeom prst="rect">
            <a:avLst/>
          </a:prstGeom>
        </p:spPr>
      </p:pic>
      <p:cxnSp>
        <p:nvCxnSpPr>
          <p:cNvPr id="7" name="Straight Connector 6"/>
          <p:cNvCxnSpPr/>
          <p:nvPr/>
        </p:nvCxnSpPr>
        <p:spPr>
          <a:xfrm>
            <a:off x="9779075" y="2633436"/>
            <a:ext cx="0" cy="5410200"/>
          </a:xfrm>
          <a:prstGeom prst="line">
            <a:avLst/>
          </a:prstGeom>
          <a:ln w="57150">
            <a:solidFill>
              <a:srgbClr val="7030A0"/>
            </a:solidFill>
            <a:prstDash val="dash"/>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9779078" y="7481661"/>
            <a:ext cx="3670222" cy="0"/>
          </a:xfrm>
          <a:prstGeom prst="straightConnector1">
            <a:avLst/>
          </a:prstGeom>
          <a:ln w="5715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9779076" y="8043636"/>
            <a:ext cx="3670224" cy="0"/>
          </a:xfrm>
          <a:prstGeom prst="straightConnector1">
            <a:avLst/>
          </a:prstGeom>
          <a:ln w="5715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3449300" y="7220051"/>
            <a:ext cx="3782446" cy="461665"/>
          </a:xfrm>
          <a:prstGeom prst="rect">
            <a:avLst/>
          </a:prstGeom>
          <a:noFill/>
        </p:spPr>
        <p:txBody>
          <a:bodyPr vert="horz" wrap="none" rtlCol="0">
            <a:spAutoFit/>
          </a:bodyPr>
          <a:lstStyle/>
          <a:p>
            <a:pPr algn="ctr"/>
            <a:r>
              <a:rPr lang="en-GB" sz="2400" dirty="0">
                <a:latin typeface="Arial" panose="020B0604020202020204" pitchFamily="34" charset="0"/>
                <a:cs typeface="Arial" panose="020B0604020202020204" pitchFamily="34" charset="0"/>
              </a:rPr>
              <a:t>9.4% for Aboriginal people</a:t>
            </a:r>
            <a:endParaRPr lang="en-AU" sz="2400" dirty="0">
              <a:latin typeface="Arial" panose="020B0604020202020204" pitchFamily="34" charset="0"/>
              <a:cs typeface="Arial" panose="020B0604020202020204" pitchFamily="34" charset="0"/>
            </a:endParaRPr>
          </a:p>
        </p:txBody>
      </p:sp>
      <p:sp>
        <p:nvSpPr>
          <p:cNvPr id="15" name="TextBox 14"/>
          <p:cNvSpPr txBox="1"/>
          <p:nvPr/>
        </p:nvSpPr>
        <p:spPr>
          <a:xfrm>
            <a:off x="13449300" y="7812803"/>
            <a:ext cx="4588115" cy="461665"/>
          </a:xfrm>
          <a:prstGeom prst="rect">
            <a:avLst/>
          </a:prstGeom>
          <a:noFill/>
        </p:spPr>
        <p:txBody>
          <a:bodyPr vert="horz" wrap="none" rtlCol="0">
            <a:spAutoFit/>
          </a:bodyPr>
          <a:lstStyle/>
          <a:p>
            <a:pPr algn="ctr"/>
            <a:r>
              <a:rPr lang="en-GB" sz="2400" dirty="0">
                <a:latin typeface="Arial" panose="020B0604020202020204" pitchFamily="34" charset="0"/>
                <a:cs typeface="Arial" panose="020B0604020202020204" pitchFamily="34" charset="0"/>
              </a:rPr>
              <a:t>0.01% for non-Aboriginal people</a:t>
            </a:r>
            <a:endParaRPr lang="en-AU"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1358229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a:xfrm>
            <a:off x="2060564" y="0"/>
            <a:ext cx="15437022" cy="914400"/>
          </a:xfrm>
        </p:spPr>
        <p:txBody>
          <a:bodyPr/>
          <a:lstStyle/>
          <a:p>
            <a:r>
              <a:rPr lang="en-AU" dirty="0"/>
              <a:t>For the vast majority of threshold risk scores, we see significantly more false alarms (and fewer missed alarms) for Aboriginal people</a:t>
            </a:r>
          </a:p>
        </p:txBody>
      </p:sp>
      <p:grpSp>
        <p:nvGrpSpPr>
          <p:cNvPr id="8" name="Group 7"/>
          <p:cNvGrpSpPr/>
          <p:nvPr/>
        </p:nvGrpSpPr>
        <p:grpSpPr>
          <a:xfrm>
            <a:off x="4838700" y="1428750"/>
            <a:ext cx="8610600" cy="8610600"/>
            <a:chOff x="2060564" y="1428750"/>
            <a:chExt cx="8610600" cy="8610600"/>
          </a:xfrm>
        </p:grpSpPr>
        <p:pic>
          <p:nvPicPr>
            <p:cNvPr id="5" name="Picture 4"/>
            <p:cNvPicPr>
              <a:picLocks noChangeAspect="1"/>
            </p:cNvPicPr>
            <p:nvPr/>
          </p:nvPicPr>
          <p:blipFill>
            <a:blip r:embed="rId2"/>
            <a:stretch>
              <a:fillRect/>
            </a:stretch>
          </p:blipFill>
          <p:spPr>
            <a:xfrm>
              <a:off x="2060564" y="1428750"/>
              <a:ext cx="8610600" cy="8610600"/>
            </a:xfrm>
            <a:prstGeom prst="rect">
              <a:avLst/>
            </a:prstGeom>
          </p:spPr>
        </p:pic>
        <p:cxnSp>
          <p:nvCxnSpPr>
            <p:cNvPr id="4" name="Straight Arrow Connector 3"/>
            <p:cNvCxnSpPr/>
            <p:nvPr/>
          </p:nvCxnSpPr>
          <p:spPr>
            <a:xfrm>
              <a:off x="8879117" y="5109029"/>
              <a:ext cx="1" cy="2895146"/>
            </a:xfrm>
            <a:prstGeom prst="straightConnector1">
              <a:avLst/>
            </a:prstGeom>
            <a:ln w="5715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7312880" y="3651525"/>
              <a:ext cx="3132474" cy="1200329"/>
            </a:xfrm>
            <a:prstGeom prst="rect">
              <a:avLst/>
            </a:prstGeom>
            <a:noFill/>
          </p:spPr>
          <p:txBody>
            <a:bodyPr vert="horz" wrap="square" rtlCol="0">
              <a:spAutoFit/>
            </a:bodyPr>
            <a:lstStyle/>
            <a:p>
              <a:pPr algn="ctr"/>
              <a:r>
                <a:rPr lang="en-GB" sz="2400" dirty="0">
                  <a:latin typeface="Arial" panose="020B0604020202020204" pitchFamily="34" charset="0"/>
                  <a:cs typeface="Arial" panose="020B0604020202020204" pitchFamily="34" charset="0"/>
                </a:rPr>
                <a:t>Can generally find a point where FPR rates are ‘acceptable’</a:t>
              </a:r>
              <a:endParaRPr lang="en-AU" sz="2400"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03184821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a:xfrm>
            <a:off x="2060564" y="0"/>
            <a:ext cx="15437022" cy="914400"/>
          </a:xfrm>
        </p:spPr>
        <p:txBody>
          <a:bodyPr/>
          <a:lstStyle/>
          <a:p>
            <a:r>
              <a:rPr lang="en-AU" dirty="0"/>
              <a:t>Increasing the threshold may generate new concerns, such as how many individuals are missed and much higher rate of Aboriginal people flagged</a:t>
            </a:r>
          </a:p>
        </p:txBody>
      </p:sp>
      <p:pic>
        <p:nvPicPr>
          <p:cNvPr id="2" name="Picture 1"/>
          <p:cNvPicPr>
            <a:picLocks noChangeAspect="1"/>
          </p:cNvPicPr>
          <p:nvPr/>
        </p:nvPicPr>
        <p:blipFill>
          <a:blip r:embed="rId2"/>
          <a:stretch>
            <a:fillRect/>
          </a:stretch>
        </p:blipFill>
        <p:spPr>
          <a:xfrm>
            <a:off x="2060564" y="1293371"/>
            <a:ext cx="14552472" cy="8993629"/>
          </a:xfrm>
          <a:prstGeom prst="rect">
            <a:avLst/>
          </a:prstGeom>
        </p:spPr>
      </p:pic>
      <p:cxnSp>
        <p:nvCxnSpPr>
          <p:cNvPr id="4" name="Straight Connector 3">
            <a:extLst>
              <a:ext uri="{FF2B5EF4-FFF2-40B4-BE49-F238E27FC236}">
                <a16:creationId xmlns:a16="http://schemas.microsoft.com/office/drawing/2014/main" xmlns="" id="{DFAD5289-FEDA-8F47-7D43-C5D9345BF1DC}"/>
              </a:ext>
            </a:extLst>
          </p:cNvPr>
          <p:cNvCxnSpPr>
            <a:cxnSpLocks/>
          </p:cNvCxnSpPr>
          <p:nvPr/>
        </p:nvCxnSpPr>
        <p:spPr>
          <a:xfrm>
            <a:off x="8617025" y="2842986"/>
            <a:ext cx="0" cy="4586514"/>
          </a:xfrm>
          <a:prstGeom prst="line">
            <a:avLst/>
          </a:prstGeom>
          <a:ln w="57150">
            <a:solidFill>
              <a:srgbClr val="7030A0"/>
            </a:solidFill>
            <a:prstDash val="dash"/>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xmlns="" id="{9926ACA4-B1E7-1FC4-BE21-9603B70E6293}"/>
              </a:ext>
            </a:extLst>
          </p:cNvPr>
          <p:cNvCxnSpPr>
            <a:cxnSpLocks/>
          </p:cNvCxnSpPr>
          <p:nvPr/>
        </p:nvCxnSpPr>
        <p:spPr>
          <a:xfrm>
            <a:off x="15017825" y="2850243"/>
            <a:ext cx="0" cy="4586514"/>
          </a:xfrm>
          <a:prstGeom prst="line">
            <a:avLst/>
          </a:prstGeom>
          <a:ln w="57150">
            <a:solidFill>
              <a:srgbClr val="7030A0"/>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447685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a:xfrm>
            <a:off x="2060564" y="0"/>
            <a:ext cx="15437022" cy="914400"/>
          </a:xfrm>
        </p:spPr>
        <p:txBody>
          <a:bodyPr/>
          <a:lstStyle/>
          <a:p>
            <a:r>
              <a:rPr lang="en-AU" dirty="0"/>
              <a:t>Increasing the threshold may generate new concerns, such as how many individuals are missed and much higher rate of Aboriginal people flagged</a:t>
            </a:r>
          </a:p>
        </p:txBody>
      </p:sp>
      <p:grpSp>
        <p:nvGrpSpPr>
          <p:cNvPr id="11" name="Group 10"/>
          <p:cNvGrpSpPr/>
          <p:nvPr/>
        </p:nvGrpSpPr>
        <p:grpSpPr>
          <a:xfrm>
            <a:off x="3055265" y="2753186"/>
            <a:ext cx="12177471" cy="4919256"/>
            <a:chOff x="5940047" y="2753186"/>
            <a:chExt cx="12177471" cy="4919256"/>
          </a:xfrm>
        </p:grpSpPr>
        <p:sp>
          <p:nvSpPr>
            <p:cNvPr id="12" name="Rectangle 11"/>
            <p:cNvSpPr/>
            <p:nvPr/>
          </p:nvSpPr>
          <p:spPr>
            <a:xfrm>
              <a:off x="6752839" y="3425125"/>
              <a:ext cx="10744747" cy="2585323"/>
            </a:xfrm>
            <a:prstGeom prst="rect">
              <a:avLst/>
            </a:prstGeom>
          </p:spPr>
          <p:txBody>
            <a:bodyPr wrap="square">
              <a:spAutoFit/>
            </a:bodyPr>
            <a:lstStyle/>
            <a:p>
              <a:r>
                <a:rPr lang="en-AU" dirty="0"/>
                <a:t>Nevertheless, concerns about accuracy, fairness, and transparency are real, and there are trade-offs between them for which there can be no technical fix. You can’t have it all. </a:t>
              </a:r>
            </a:p>
            <a:p>
              <a:endParaRPr lang="en-AU" dirty="0"/>
            </a:p>
            <a:p>
              <a:r>
                <a:rPr lang="en-AU" dirty="0"/>
                <a:t>Solutions will be found through political and legislative processes achieving an acceptable balance between competing priorities.</a:t>
              </a:r>
            </a:p>
          </p:txBody>
        </p:sp>
        <p:pic>
          <p:nvPicPr>
            <p:cNvPr id="13" name="Graphic 9" descr="Open quotation mark">
              <a:extLst>
                <a:ext uri="{FF2B5EF4-FFF2-40B4-BE49-F238E27FC236}">
                  <a16:creationId xmlns:a16="http://schemas.microsoft.com/office/drawing/2014/main" xmlns="" id="{3A3CB7A6-672D-4F8C-BFC5-63DDA927A8F2}"/>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5940047" y="2753186"/>
              <a:ext cx="914400" cy="914400"/>
            </a:xfrm>
            <a:prstGeom prst="rect">
              <a:avLst/>
            </a:prstGeom>
          </p:spPr>
        </p:pic>
        <p:pic>
          <p:nvPicPr>
            <p:cNvPr id="14" name="Graphic 10" descr="Open quotation mark">
              <a:extLst>
                <a:ext uri="{FF2B5EF4-FFF2-40B4-BE49-F238E27FC236}">
                  <a16:creationId xmlns:a16="http://schemas.microsoft.com/office/drawing/2014/main" xmlns="" id="{F7841CE0-32F9-468F-8378-498AC254CEB3}"/>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rot="10800000">
              <a:off x="17203118" y="6758042"/>
              <a:ext cx="914400" cy="914400"/>
            </a:xfrm>
            <a:prstGeom prst="rect">
              <a:avLst/>
            </a:prstGeom>
          </p:spPr>
        </p:pic>
      </p:grpSp>
      <p:sp>
        <p:nvSpPr>
          <p:cNvPr id="7" name="Rectangle 6"/>
          <p:cNvSpPr/>
          <p:nvPr/>
        </p:nvSpPr>
        <p:spPr>
          <a:xfrm>
            <a:off x="7645592" y="6220722"/>
            <a:ext cx="7587144" cy="830997"/>
          </a:xfrm>
          <a:prstGeom prst="rect">
            <a:avLst/>
          </a:prstGeom>
        </p:spPr>
        <p:txBody>
          <a:bodyPr wrap="square">
            <a:spAutoFit/>
          </a:bodyPr>
          <a:lstStyle/>
          <a:p>
            <a:r>
              <a:rPr lang="en-AU" sz="2400" dirty="0"/>
              <a:t>- Berk 2021, </a:t>
            </a:r>
            <a:r>
              <a:rPr lang="en-AU" sz="2400" i="1" dirty="0"/>
              <a:t>Artificial Intelligence, Predictive Policing and Risk Assessment for Law Enforcement</a:t>
            </a:r>
            <a:endParaRPr lang="en-AU" sz="2400" dirty="0"/>
          </a:p>
        </p:txBody>
      </p:sp>
    </p:spTree>
    <p:extLst>
      <p:ext uri="{BB962C8B-B14F-4D97-AF65-F5344CB8AC3E}">
        <p14:creationId xmlns:p14="http://schemas.microsoft.com/office/powerpoint/2010/main" val="275223032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rot="5400000">
            <a:off x="8713113" y="1324415"/>
            <a:ext cx="861774" cy="7638170"/>
          </a:xfrm>
          <a:prstGeom prst="rect">
            <a:avLst/>
          </a:prstGeom>
          <a:noFill/>
        </p:spPr>
        <p:txBody>
          <a:bodyPr vert="vert270" wrap="square" rtlCol="0">
            <a:spAutoFit/>
          </a:bodyPr>
          <a:lstStyle/>
          <a:p>
            <a:pPr algn="ctr"/>
            <a:r>
              <a:rPr lang="en-AU" sz="4400" b="1" dirty="0">
                <a:solidFill>
                  <a:schemeClr val="bg1"/>
                </a:solidFill>
                <a:latin typeface="Arial" panose="020B0604020202020204" pitchFamily="34" charset="0"/>
                <a:cs typeface="Arial" panose="020B0604020202020204" pitchFamily="34" charset="0"/>
              </a:rPr>
              <a:t>Discussion</a:t>
            </a:r>
          </a:p>
        </p:txBody>
      </p:sp>
    </p:spTree>
    <p:extLst>
      <p:ext uri="{BB962C8B-B14F-4D97-AF65-F5344CB8AC3E}">
        <p14:creationId xmlns:p14="http://schemas.microsoft.com/office/powerpoint/2010/main" val="219193055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a:xfrm>
            <a:off x="2060564" y="0"/>
            <a:ext cx="15437022" cy="914400"/>
          </a:xfrm>
        </p:spPr>
        <p:txBody>
          <a:bodyPr/>
          <a:lstStyle/>
          <a:p>
            <a:r>
              <a:rPr lang="en-AU" dirty="0"/>
              <a:t>We use a large, novel, data-set to construct a plausibly policy relevant predictive model, which performs as well as others in the literature…</a:t>
            </a:r>
          </a:p>
        </p:txBody>
      </p:sp>
      <p:sp>
        <p:nvSpPr>
          <p:cNvPr id="2" name="Rectangle 1"/>
          <p:cNvSpPr/>
          <p:nvPr/>
        </p:nvSpPr>
        <p:spPr>
          <a:xfrm>
            <a:off x="6749144" y="5868933"/>
            <a:ext cx="4814636" cy="2585323"/>
          </a:xfrm>
          <a:prstGeom prst="rect">
            <a:avLst/>
          </a:prstGeom>
        </p:spPr>
        <p:txBody>
          <a:bodyPr wrap="square">
            <a:spAutoFit/>
          </a:bodyPr>
          <a:lstStyle/>
          <a:p>
            <a:r>
              <a:rPr lang="en-AU" dirty="0"/>
              <a:t>We built a predictive model which can correctly predict whether an individual will have criminal justice contact 95% of the time, and achieves an AUC of 0.8ish</a:t>
            </a:r>
          </a:p>
        </p:txBody>
      </p:sp>
      <p:sp>
        <p:nvSpPr>
          <p:cNvPr id="5" name="Rectangle 4"/>
          <p:cNvSpPr/>
          <p:nvPr/>
        </p:nvSpPr>
        <p:spPr>
          <a:xfrm>
            <a:off x="12274982" y="5868933"/>
            <a:ext cx="5011532" cy="3000821"/>
          </a:xfrm>
          <a:prstGeom prst="rect">
            <a:avLst/>
          </a:prstGeom>
        </p:spPr>
        <p:txBody>
          <a:bodyPr wrap="square">
            <a:spAutoFit/>
          </a:bodyPr>
          <a:lstStyle/>
          <a:p>
            <a:r>
              <a:rPr lang="en-AU" dirty="0"/>
              <a:t>We are able to decompose our predictions to show that ROSH reports and suspensions become more useful for prediction as the cohort ages, and the model is more effective as the individual gets older</a:t>
            </a:r>
          </a:p>
        </p:txBody>
      </p:sp>
      <p:sp>
        <p:nvSpPr>
          <p:cNvPr id="7" name="Rectangle 6"/>
          <p:cNvSpPr/>
          <p:nvPr/>
        </p:nvSpPr>
        <p:spPr>
          <a:xfrm>
            <a:off x="1146629" y="5868933"/>
            <a:ext cx="4891313" cy="2169825"/>
          </a:xfrm>
          <a:prstGeom prst="rect">
            <a:avLst/>
          </a:prstGeom>
        </p:spPr>
        <p:txBody>
          <a:bodyPr wrap="square">
            <a:spAutoFit/>
          </a:bodyPr>
          <a:lstStyle/>
          <a:p>
            <a:r>
              <a:rPr lang="en-AU" dirty="0"/>
              <a:t>We cleaned a large, policy relevant data-set and constructed a dataset with a large number of potentially useful predictors</a:t>
            </a:r>
          </a:p>
        </p:txBody>
      </p:sp>
      <p:pic>
        <p:nvPicPr>
          <p:cNvPr id="6" name="Picture 5"/>
          <p:cNvPicPr>
            <a:picLocks noChangeAspect="1"/>
          </p:cNvPicPr>
          <p:nvPr/>
        </p:nvPicPr>
        <p:blipFill>
          <a:blip r:embed="rId2"/>
          <a:stretch>
            <a:fillRect/>
          </a:stretch>
        </p:blipFill>
        <p:spPr>
          <a:xfrm>
            <a:off x="8288661" y="3296416"/>
            <a:ext cx="1735601" cy="1735601"/>
          </a:xfrm>
          <a:prstGeom prst="rect">
            <a:avLst/>
          </a:prstGeom>
        </p:spPr>
      </p:pic>
      <p:pic>
        <p:nvPicPr>
          <p:cNvPr id="4" name="Picture 3"/>
          <p:cNvPicPr>
            <a:picLocks noChangeAspect="1"/>
          </p:cNvPicPr>
          <p:nvPr/>
        </p:nvPicPr>
        <p:blipFill>
          <a:blip r:embed="rId3"/>
          <a:stretch>
            <a:fillRect/>
          </a:stretch>
        </p:blipFill>
        <p:spPr>
          <a:xfrm>
            <a:off x="2060564" y="3067481"/>
            <a:ext cx="2193471" cy="2193471"/>
          </a:xfrm>
          <a:prstGeom prst="rect">
            <a:avLst/>
          </a:prstGeom>
        </p:spPr>
      </p:pic>
      <p:pic>
        <p:nvPicPr>
          <p:cNvPr id="9" name="Picture 8">
            <a:extLst>
              <a:ext uri="{FF2B5EF4-FFF2-40B4-BE49-F238E27FC236}">
                <a16:creationId xmlns:a16="http://schemas.microsoft.com/office/drawing/2014/main" xmlns="" id="{51500CBE-5BEC-4F9A-610E-EEE50CC4FDC6}"/>
              </a:ext>
            </a:extLst>
          </p:cNvPr>
          <p:cNvPicPr>
            <a:picLocks noChangeAspect="1"/>
          </p:cNvPicPr>
          <p:nvPr/>
        </p:nvPicPr>
        <p:blipFill>
          <a:blip r:embed="rId4"/>
          <a:stretch>
            <a:fillRect/>
          </a:stretch>
        </p:blipFill>
        <p:spPr>
          <a:xfrm>
            <a:off x="13912948" y="3296416"/>
            <a:ext cx="1735600" cy="1735600"/>
          </a:xfrm>
          <a:prstGeom prst="rect">
            <a:avLst/>
          </a:prstGeom>
        </p:spPr>
      </p:pic>
    </p:spTree>
    <p:extLst>
      <p:ext uri="{BB962C8B-B14F-4D97-AF65-F5344CB8AC3E}">
        <p14:creationId xmlns:p14="http://schemas.microsoft.com/office/powerpoint/2010/main" val="256719921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a:xfrm>
            <a:off x="2060564" y="0"/>
            <a:ext cx="15437022" cy="914400"/>
          </a:xfrm>
        </p:spPr>
        <p:txBody>
          <a:bodyPr/>
          <a:lstStyle/>
          <a:p>
            <a:r>
              <a:rPr lang="en-AU" dirty="0"/>
              <a:t>… but the accuracy of the model differs significantly by Aboriginality, the bias of the model is significant, and these results are sensitive to modelling</a:t>
            </a:r>
          </a:p>
        </p:txBody>
      </p:sp>
      <p:sp>
        <p:nvSpPr>
          <p:cNvPr id="2" name="Rectangle 1"/>
          <p:cNvSpPr/>
          <p:nvPr/>
        </p:nvSpPr>
        <p:spPr>
          <a:xfrm>
            <a:off x="6923314" y="5868933"/>
            <a:ext cx="4640465" cy="3000821"/>
          </a:xfrm>
          <a:prstGeom prst="rect">
            <a:avLst/>
          </a:prstGeom>
        </p:spPr>
        <p:txBody>
          <a:bodyPr wrap="square">
            <a:spAutoFit/>
          </a:bodyPr>
          <a:lstStyle/>
          <a:p>
            <a:r>
              <a:rPr lang="en-AU" dirty="0"/>
              <a:t>There are significant differences in both accuracy, false positives and false negatives by Aboriginality that are likely to have significant implications for any implementation</a:t>
            </a:r>
          </a:p>
        </p:txBody>
      </p:sp>
      <p:sp>
        <p:nvSpPr>
          <p:cNvPr id="5" name="Rectangle 4"/>
          <p:cNvSpPr/>
          <p:nvPr/>
        </p:nvSpPr>
        <p:spPr>
          <a:xfrm>
            <a:off x="13550316" y="5868933"/>
            <a:ext cx="3549112" cy="507831"/>
          </a:xfrm>
          <a:prstGeom prst="rect">
            <a:avLst/>
          </a:prstGeom>
        </p:spPr>
        <p:txBody>
          <a:bodyPr wrap="square">
            <a:spAutoFit/>
          </a:bodyPr>
          <a:lstStyle/>
          <a:p>
            <a:endParaRPr lang="en-AU" dirty="0"/>
          </a:p>
        </p:txBody>
      </p:sp>
      <p:sp>
        <p:nvSpPr>
          <p:cNvPr id="7" name="Rectangle 6"/>
          <p:cNvSpPr/>
          <p:nvPr/>
        </p:nvSpPr>
        <p:spPr>
          <a:xfrm>
            <a:off x="2060563" y="5868933"/>
            <a:ext cx="3977379" cy="2585323"/>
          </a:xfrm>
          <a:prstGeom prst="rect">
            <a:avLst/>
          </a:prstGeom>
        </p:spPr>
        <p:txBody>
          <a:bodyPr wrap="square">
            <a:spAutoFit/>
          </a:bodyPr>
          <a:lstStyle/>
          <a:p>
            <a:r>
              <a:rPr lang="en-AU" dirty="0"/>
              <a:t>The model is unable to predict justice contact successfully for the majority of those who go on to have contact (predicts 20% at Age 15)</a:t>
            </a:r>
          </a:p>
        </p:txBody>
      </p:sp>
      <p:sp>
        <p:nvSpPr>
          <p:cNvPr id="6" name="Rectangle 5"/>
          <p:cNvSpPr/>
          <p:nvPr/>
        </p:nvSpPr>
        <p:spPr>
          <a:xfrm>
            <a:off x="12787086" y="5868932"/>
            <a:ext cx="4521569" cy="3000821"/>
          </a:xfrm>
          <a:prstGeom prst="rect">
            <a:avLst/>
          </a:prstGeom>
        </p:spPr>
        <p:txBody>
          <a:bodyPr wrap="square">
            <a:spAutoFit/>
          </a:bodyPr>
          <a:lstStyle/>
          <a:p>
            <a:r>
              <a:rPr lang="en-AU" dirty="0"/>
              <a:t>The magnitudes of these results are sensitive to small decisions, and suggest that a single general ‘risk score’ is unlikely to be usable without introducing serious issues</a:t>
            </a:r>
          </a:p>
        </p:txBody>
      </p:sp>
      <p:pic>
        <p:nvPicPr>
          <p:cNvPr id="4" name="Picture 3"/>
          <p:cNvPicPr>
            <a:picLocks noChangeAspect="1"/>
          </p:cNvPicPr>
          <p:nvPr/>
        </p:nvPicPr>
        <p:blipFill>
          <a:blip r:embed="rId2"/>
          <a:stretch>
            <a:fillRect/>
          </a:stretch>
        </p:blipFill>
        <p:spPr>
          <a:xfrm>
            <a:off x="2956481" y="2960342"/>
            <a:ext cx="2185541" cy="2185541"/>
          </a:xfrm>
          <a:prstGeom prst="rect">
            <a:avLst/>
          </a:prstGeom>
        </p:spPr>
      </p:pic>
      <p:pic>
        <p:nvPicPr>
          <p:cNvPr id="8" name="Picture 7"/>
          <p:cNvPicPr>
            <a:picLocks noChangeAspect="1"/>
          </p:cNvPicPr>
          <p:nvPr/>
        </p:nvPicPr>
        <p:blipFill>
          <a:blip r:embed="rId3"/>
          <a:stretch>
            <a:fillRect/>
          </a:stretch>
        </p:blipFill>
        <p:spPr>
          <a:xfrm>
            <a:off x="7851989" y="2661556"/>
            <a:ext cx="2783114" cy="2783114"/>
          </a:xfrm>
          <a:prstGeom prst="rect">
            <a:avLst/>
          </a:prstGeom>
        </p:spPr>
      </p:pic>
      <p:pic>
        <p:nvPicPr>
          <p:cNvPr id="9" name="Picture 8"/>
          <p:cNvPicPr>
            <a:picLocks noChangeAspect="1"/>
          </p:cNvPicPr>
          <p:nvPr/>
        </p:nvPicPr>
        <p:blipFill>
          <a:blip r:embed="rId4"/>
          <a:stretch>
            <a:fillRect/>
          </a:stretch>
        </p:blipFill>
        <p:spPr>
          <a:xfrm>
            <a:off x="14280427" y="3584456"/>
            <a:ext cx="1534886" cy="1534886"/>
          </a:xfrm>
          <a:prstGeom prst="rect">
            <a:avLst/>
          </a:prstGeom>
        </p:spPr>
      </p:pic>
    </p:spTree>
    <p:extLst>
      <p:ext uri="{BB962C8B-B14F-4D97-AF65-F5344CB8AC3E}">
        <p14:creationId xmlns:p14="http://schemas.microsoft.com/office/powerpoint/2010/main" val="6715690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a:xfrm>
            <a:off x="2060564" y="0"/>
            <a:ext cx="15437022" cy="914400"/>
          </a:xfrm>
        </p:spPr>
        <p:txBody>
          <a:bodyPr/>
          <a:lstStyle/>
          <a:p>
            <a:r>
              <a:rPr lang="en-US" dirty="0"/>
              <a:t>Policy makers are increasingly interested in using predictive models to target policies, in the belief that they can significantly overcome existing issues</a:t>
            </a:r>
            <a:endParaRPr lang="en-AU" dirty="0"/>
          </a:p>
        </p:txBody>
      </p:sp>
      <p:pic>
        <p:nvPicPr>
          <p:cNvPr id="2" name="Picture 1"/>
          <p:cNvPicPr>
            <a:picLocks noChangeAspect="1"/>
          </p:cNvPicPr>
          <p:nvPr/>
        </p:nvPicPr>
        <p:blipFill>
          <a:blip r:embed="rId3"/>
          <a:stretch>
            <a:fillRect/>
          </a:stretch>
        </p:blipFill>
        <p:spPr>
          <a:xfrm>
            <a:off x="10878163" y="1743689"/>
            <a:ext cx="2861145" cy="4122550"/>
          </a:xfrm>
          <a:prstGeom prst="rect">
            <a:avLst/>
          </a:prstGeom>
        </p:spPr>
      </p:pic>
      <p:pic>
        <p:nvPicPr>
          <p:cNvPr id="4" name="Picture 3"/>
          <p:cNvPicPr>
            <a:picLocks noChangeAspect="1"/>
          </p:cNvPicPr>
          <p:nvPr/>
        </p:nvPicPr>
        <p:blipFill>
          <a:blip r:embed="rId4"/>
          <a:stretch>
            <a:fillRect/>
          </a:stretch>
        </p:blipFill>
        <p:spPr>
          <a:xfrm>
            <a:off x="14453381" y="2360972"/>
            <a:ext cx="3044205" cy="2887983"/>
          </a:xfrm>
          <a:prstGeom prst="rect">
            <a:avLst/>
          </a:prstGeom>
        </p:spPr>
      </p:pic>
      <p:pic>
        <p:nvPicPr>
          <p:cNvPr id="6" name="Picture 5"/>
          <p:cNvPicPr>
            <a:picLocks noChangeAspect="1"/>
          </p:cNvPicPr>
          <p:nvPr/>
        </p:nvPicPr>
        <p:blipFill>
          <a:blip r:embed="rId5"/>
          <a:stretch>
            <a:fillRect/>
          </a:stretch>
        </p:blipFill>
        <p:spPr>
          <a:xfrm>
            <a:off x="14213421" y="5866239"/>
            <a:ext cx="3284165" cy="4076895"/>
          </a:xfrm>
          <a:prstGeom prst="rect">
            <a:avLst/>
          </a:prstGeom>
        </p:spPr>
      </p:pic>
      <p:sp>
        <p:nvSpPr>
          <p:cNvPr id="8" name="TextBox 7"/>
          <p:cNvSpPr txBox="1"/>
          <p:nvPr/>
        </p:nvSpPr>
        <p:spPr>
          <a:xfrm>
            <a:off x="357982" y="1905594"/>
            <a:ext cx="8698931" cy="3754874"/>
          </a:xfrm>
          <a:prstGeom prst="rect">
            <a:avLst/>
          </a:prstGeom>
          <a:noFill/>
        </p:spPr>
        <p:txBody>
          <a:bodyPr vert="horz" wrap="square" lIns="91440" tIns="45720" rIns="91440" bIns="45720" rtlCol="0" anchor="t">
            <a:spAutoFit/>
          </a:bodyPr>
          <a:lstStyle/>
          <a:p>
            <a:pPr>
              <a:lnSpc>
                <a:spcPct val="150000"/>
              </a:lnSpc>
            </a:pPr>
            <a:r>
              <a:rPr lang="en-US" sz="2800" b="1" dirty="0"/>
              <a:t>Potential benefits</a:t>
            </a:r>
          </a:p>
          <a:p>
            <a:pPr marL="457200" indent="-457200">
              <a:buFont typeface="Arial" panose="020B0604020202020204" pitchFamily="34" charset="0"/>
              <a:buChar char="•"/>
            </a:pPr>
            <a:r>
              <a:rPr lang="en-US" sz="2800" dirty="0"/>
              <a:t>Potentially able to increase the impact and/or cost-efficiency of existing programs</a:t>
            </a:r>
          </a:p>
          <a:p>
            <a:pPr marL="457200" indent="-457200">
              <a:buFont typeface="Arial" panose="020B0604020202020204" pitchFamily="34" charset="0"/>
              <a:buChar char="•"/>
            </a:pPr>
            <a:r>
              <a:rPr lang="en-US" sz="2800" dirty="0"/>
              <a:t>Can make decisions quickly, consistently and with more confidence</a:t>
            </a:r>
            <a:endParaRPr lang="en-US" sz="2800" dirty="0">
              <a:cs typeface="Arial"/>
            </a:endParaRPr>
          </a:p>
          <a:p>
            <a:pPr marL="457200" indent="-457200">
              <a:buFont typeface="Arial" panose="020B0604020202020204" pitchFamily="34" charset="0"/>
              <a:buChar char="•"/>
            </a:pPr>
            <a:r>
              <a:rPr lang="en-US" sz="2800" dirty="0"/>
              <a:t>Enable new types of interventions</a:t>
            </a:r>
            <a:endParaRPr lang="en-US" sz="2800" dirty="0">
              <a:cs typeface="Arial"/>
            </a:endParaRPr>
          </a:p>
          <a:p>
            <a:pPr marL="457200" indent="-457200">
              <a:buFont typeface="Arial" panose="020B0604020202020204" pitchFamily="34" charset="0"/>
              <a:buChar char="•"/>
            </a:pPr>
            <a:r>
              <a:rPr lang="en-US" sz="2800" dirty="0"/>
              <a:t>Replace existing methods that are much less ‘data driven’</a:t>
            </a:r>
          </a:p>
        </p:txBody>
      </p:sp>
      <p:sp>
        <p:nvSpPr>
          <p:cNvPr id="7" name="TextBox 6">
            <a:extLst>
              <a:ext uri="{FF2B5EF4-FFF2-40B4-BE49-F238E27FC236}">
                <a16:creationId xmlns:a16="http://schemas.microsoft.com/office/drawing/2014/main" xmlns="" id="{4FE6C71A-7F44-CFCD-9A0C-C3E41FBB8E2B}"/>
              </a:ext>
            </a:extLst>
          </p:cNvPr>
          <p:cNvSpPr txBox="1"/>
          <p:nvPr/>
        </p:nvSpPr>
        <p:spPr>
          <a:xfrm>
            <a:off x="357982" y="5654069"/>
            <a:ext cx="8785741" cy="4616648"/>
          </a:xfrm>
          <a:prstGeom prst="rect">
            <a:avLst/>
          </a:prstGeom>
          <a:noFill/>
        </p:spPr>
        <p:txBody>
          <a:bodyPr wrap="square" lIns="91440" tIns="45720" rIns="91440" bIns="45720" anchor="t">
            <a:spAutoFit/>
          </a:bodyPr>
          <a:lstStyle/>
          <a:p>
            <a:pPr>
              <a:lnSpc>
                <a:spcPct val="150000"/>
              </a:lnSpc>
            </a:pPr>
            <a:r>
              <a:rPr lang="en-US" sz="2800" b="1" dirty="0"/>
              <a:t>Potential issues</a:t>
            </a:r>
          </a:p>
          <a:p>
            <a:pPr marL="457200" indent="-457200">
              <a:buFont typeface="Arial" panose="020B0604020202020204" pitchFamily="34" charset="0"/>
              <a:buChar char="•"/>
            </a:pPr>
            <a:r>
              <a:rPr lang="en-US" sz="2800" dirty="0"/>
              <a:t>Concern about ‘algorithmic bias‘</a:t>
            </a:r>
          </a:p>
          <a:p>
            <a:pPr marL="457200" indent="-457200">
              <a:buFont typeface="Arial" panose="020B0604020202020204" pitchFamily="34" charset="0"/>
              <a:buChar char="•"/>
            </a:pPr>
            <a:r>
              <a:rPr lang="en-US" sz="2800" dirty="0"/>
              <a:t>Concern that these models are self-fulfilling and create unpredictable feedback loops</a:t>
            </a:r>
          </a:p>
          <a:p>
            <a:pPr marL="457200" indent="-457200">
              <a:buFont typeface="Arial,Sans-Serif" panose="020B0604020202020204" pitchFamily="34" charset="0"/>
              <a:buChar char="•"/>
            </a:pPr>
            <a:r>
              <a:rPr lang="en-US" sz="2800" dirty="0">
                <a:cs typeface="Arial"/>
              </a:rPr>
              <a:t>In justice, discussed largely in the context of predictive policing in the US</a:t>
            </a:r>
          </a:p>
          <a:p>
            <a:pPr marL="1142365" lvl="1" indent="-457200">
              <a:buFont typeface="Arial,Sans-Serif" panose="020B0604020202020204" pitchFamily="34" charset="0"/>
              <a:buChar char="•"/>
            </a:pPr>
            <a:r>
              <a:rPr lang="en-US" sz="2800" dirty="0">
                <a:cs typeface="Arial"/>
              </a:rPr>
              <a:t>Boycott of working with police by US academics - 'It</a:t>
            </a:r>
            <a:r>
              <a:rPr lang="en-US" sz="2800" dirty="0">
                <a:ea typeface="+mn-lt"/>
                <a:cs typeface="+mn-lt"/>
              </a:rPr>
              <a:t> is simply too easy to create a "scientific" veneer for racism.'</a:t>
            </a:r>
            <a:endParaRPr lang="en-US" sz="2800" dirty="0">
              <a:cs typeface="Arial"/>
            </a:endParaRPr>
          </a:p>
          <a:p>
            <a:pPr marL="457200" indent="-457200">
              <a:buFont typeface="Arial" panose="020B0604020202020204" pitchFamily="34" charset="0"/>
              <a:buChar char="•"/>
            </a:pPr>
            <a:endParaRPr lang="en-US" sz="2800" dirty="0">
              <a:cs typeface="Arial"/>
            </a:endParaRPr>
          </a:p>
        </p:txBody>
      </p:sp>
      <p:pic>
        <p:nvPicPr>
          <p:cNvPr id="10" name="Picture 9" descr="A screenshot of a news article&#10;&#10;Description automatically generated">
            <a:extLst>
              <a:ext uri="{FF2B5EF4-FFF2-40B4-BE49-F238E27FC236}">
                <a16:creationId xmlns:a16="http://schemas.microsoft.com/office/drawing/2014/main" xmlns="" id="{F16E3EB8-F8D6-D5DD-E375-FFD03715BD28}"/>
              </a:ext>
            </a:extLst>
          </p:cNvPr>
          <p:cNvPicPr>
            <a:picLocks noChangeAspect="1"/>
          </p:cNvPicPr>
          <p:nvPr/>
        </p:nvPicPr>
        <p:blipFill>
          <a:blip r:embed="rId6"/>
          <a:stretch>
            <a:fillRect/>
          </a:stretch>
        </p:blipFill>
        <p:spPr>
          <a:xfrm>
            <a:off x="10579261" y="6376759"/>
            <a:ext cx="3466617" cy="3060393"/>
          </a:xfrm>
          <a:prstGeom prst="rect">
            <a:avLst/>
          </a:prstGeom>
        </p:spPr>
      </p:pic>
    </p:spTree>
    <p:extLst>
      <p:ext uri="{BB962C8B-B14F-4D97-AF65-F5344CB8AC3E}">
        <p14:creationId xmlns:p14="http://schemas.microsoft.com/office/powerpoint/2010/main" val="266644877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xmlns="" id="{C1FE60CF-97DC-4F5A-A60A-78D8C539DDDC}"/>
              </a:ext>
            </a:extLst>
          </p:cNvPr>
          <p:cNvSpPr/>
          <p:nvPr/>
        </p:nvSpPr>
        <p:spPr>
          <a:xfrm>
            <a:off x="0" y="0"/>
            <a:ext cx="18288000" cy="10287000"/>
          </a:xfrm>
          <a:prstGeom prst="rect">
            <a:avLst/>
          </a:prstGeom>
          <a:gradFill flip="none" rotWithShape="1">
            <a:gsLst>
              <a:gs pos="100000">
                <a:srgbClr val="1C1B3D"/>
              </a:gs>
              <a:gs pos="25000">
                <a:srgbClr val="453977"/>
              </a:gs>
            </a:gsLst>
            <a:lin ang="135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42" name="Rectangle 41">
            <a:extLst>
              <a:ext uri="{FF2B5EF4-FFF2-40B4-BE49-F238E27FC236}">
                <a16:creationId xmlns:a16="http://schemas.microsoft.com/office/drawing/2014/main" xmlns="" id="{2692EE45-C21B-4BB5-809E-4608C5F510EB}"/>
              </a:ext>
            </a:extLst>
          </p:cNvPr>
          <p:cNvSpPr/>
          <p:nvPr/>
        </p:nvSpPr>
        <p:spPr>
          <a:xfrm rot="16200000">
            <a:off x="7685532" y="3722371"/>
            <a:ext cx="2916936" cy="2842260"/>
          </a:xfrm>
          <a:prstGeom prst="rect">
            <a:avLst/>
          </a:prstGeom>
          <a:noFill/>
          <a:ln w="254000">
            <a:solidFill>
              <a:srgbClr val="4539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6" name="TextBox 25">
            <a:extLst>
              <a:ext uri="{FF2B5EF4-FFF2-40B4-BE49-F238E27FC236}">
                <a16:creationId xmlns:a16="http://schemas.microsoft.com/office/drawing/2014/main" xmlns="" id="{CD679FF4-8D44-42CD-81A4-0D70C09A03EB}"/>
              </a:ext>
            </a:extLst>
          </p:cNvPr>
          <p:cNvSpPr txBox="1"/>
          <p:nvPr/>
        </p:nvSpPr>
        <p:spPr>
          <a:xfrm>
            <a:off x="6351540" y="4370998"/>
            <a:ext cx="5584927" cy="1077218"/>
          </a:xfrm>
          <a:prstGeom prst="rect">
            <a:avLst/>
          </a:prstGeom>
          <a:noFill/>
        </p:spPr>
        <p:txBody>
          <a:bodyPr wrap="none" rtlCol="0">
            <a:spAutoFit/>
          </a:bodyPr>
          <a:lstStyle/>
          <a:p>
            <a:pPr algn="ctr"/>
            <a:r>
              <a:rPr lang="en-US" sz="6400" b="1" spc="300">
                <a:solidFill>
                  <a:schemeClr val="bg1"/>
                </a:solidFill>
                <a:latin typeface="Arial" panose="020B0604020202020204" pitchFamily="34" charset="0"/>
                <a:cs typeface="Arial" panose="020B0604020202020204" pitchFamily="34" charset="0"/>
              </a:rPr>
              <a:t>THANK YOU</a:t>
            </a:r>
            <a:endParaRPr lang="en-US" sz="6400" b="1" spc="300" dirty="0">
              <a:solidFill>
                <a:schemeClr val="bg1"/>
              </a:solidFill>
              <a:latin typeface="Arial" panose="020B0604020202020204" pitchFamily="34" charset="0"/>
              <a:cs typeface="Arial" panose="020B0604020202020204" pitchFamily="34" charset="0"/>
            </a:endParaRPr>
          </a:p>
        </p:txBody>
      </p:sp>
      <p:sp>
        <p:nvSpPr>
          <p:cNvPr id="48" name="Half Frame 47">
            <a:extLst>
              <a:ext uri="{FF2B5EF4-FFF2-40B4-BE49-F238E27FC236}">
                <a16:creationId xmlns:a16="http://schemas.microsoft.com/office/drawing/2014/main" xmlns="" id="{00DE8975-C059-439B-9648-83B30EB6BF21}"/>
              </a:ext>
            </a:extLst>
          </p:cNvPr>
          <p:cNvSpPr/>
          <p:nvPr/>
        </p:nvSpPr>
        <p:spPr>
          <a:xfrm flipH="1" flipV="1">
            <a:off x="17183349" y="9162029"/>
            <a:ext cx="779531" cy="779531"/>
          </a:xfrm>
          <a:prstGeom prst="halfFrame">
            <a:avLst>
              <a:gd name="adj1" fmla="val 24536"/>
              <a:gd name="adj2" fmla="val 27794"/>
            </a:avLst>
          </a:prstGeom>
          <a:solidFill>
            <a:srgbClr val="1C1B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8673866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a:xfrm>
            <a:off x="2060564" y="0"/>
            <a:ext cx="15437022" cy="914400"/>
          </a:xfrm>
        </p:spPr>
        <p:txBody>
          <a:bodyPr/>
          <a:lstStyle/>
          <a:p>
            <a:r>
              <a:rPr lang="en-AU" dirty="0"/>
              <a:t>We have aimed to use as transparent and 'reasonable' an approach as possible so they give a sense of the properties of a 'production' version</a:t>
            </a:r>
          </a:p>
        </p:txBody>
      </p:sp>
      <p:pic>
        <p:nvPicPr>
          <p:cNvPr id="2" name="Picture 1"/>
          <p:cNvPicPr>
            <a:picLocks noChangeAspect="1"/>
          </p:cNvPicPr>
          <p:nvPr/>
        </p:nvPicPr>
        <p:blipFill>
          <a:blip r:embed="rId2"/>
          <a:stretch>
            <a:fillRect/>
          </a:stretch>
        </p:blipFill>
        <p:spPr>
          <a:xfrm>
            <a:off x="2513147" y="2228849"/>
            <a:ext cx="2087428" cy="2087428"/>
          </a:xfrm>
          <a:prstGeom prst="rect">
            <a:avLst/>
          </a:prstGeom>
        </p:spPr>
      </p:pic>
      <p:pic>
        <p:nvPicPr>
          <p:cNvPr id="5" name="Picture 4"/>
          <p:cNvPicPr>
            <a:picLocks noChangeAspect="1"/>
          </p:cNvPicPr>
          <p:nvPr/>
        </p:nvPicPr>
        <p:blipFill>
          <a:blip r:embed="rId3"/>
          <a:stretch>
            <a:fillRect/>
          </a:stretch>
        </p:blipFill>
        <p:spPr>
          <a:xfrm>
            <a:off x="13828364" y="2153295"/>
            <a:ext cx="2243380" cy="2243380"/>
          </a:xfrm>
          <a:prstGeom prst="rect">
            <a:avLst/>
          </a:prstGeom>
        </p:spPr>
      </p:pic>
      <p:pic>
        <p:nvPicPr>
          <p:cNvPr id="6" name="Picture 5"/>
          <p:cNvPicPr>
            <a:picLocks noChangeAspect="1"/>
          </p:cNvPicPr>
          <p:nvPr/>
        </p:nvPicPr>
        <p:blipFill>
          <a:blip r:embed="rId4"/>
          <a:stretch>
            <a:fillRect/>
          </a:stretch>
        </p:blipFill>
        <p:spPr>
          <a:xfrm>
            <a:off x="7936715" y="2301498"/>
            <a:ext cx="1946974" cy="1946974"/>
          </a:xfrm>
          <a:prstGeom prst="rect">
            <a:avLst/>
          </a:prstGeom>
        </p:spPr>
      </p:pic>
      <p:sp>
        <p:nvSpPr>
          <p:cNvPr id="7" name="Rectangle 6"/>
          <p:cNvSpPr/>
          <p:nvPr/>
        </p:nvSpPr>
        <p:spPr>
          <a:xfrm>
            <a:off x="836909" y="4570064"/>
            <a:ext cx="5439905" cy="4893647"/>
          </a:xfrm>
          <a:prstGeom prst="rect">
            <a:avLst/>
          </a:prstGeom>
        </p:spPr>
        <p:txBody>
          <a:bodyPr wrap="square">
            <a:spAutoFit/>
          </a:bodyPr>
          <a:lstStyle/>
          <a:p>
            <a:r>
              <a:rPr lang="en-US" sz="2400" b="1" dirty="0"/>
              <a:t>Different modelling decisions will produce radically different results</a:t>
            </a:r>
          </a:p>
          <a:p>
            <a:endParaRPr lang="en-US" sz="2400" b="1" dirty="0"/>
          </a:p>
          <a:p>
            <a:pPr marL="342900" indent="-342900">
              <a:buFont typeface="Arial" panose="020B0604020202020204" pitchFamily="34" charset="0"/>
              <a:buChar char="•"/>
            </a:pPr>
            <a:r>
              <a:rPr lang="en-US" sz="2400" dirty="0"/>
              <a:t>We tried to be data-driven wherever possible</a:t>
            </a:r>
          </a:p>
          <a:p>
            <a:pPr marL="342900" indent="-342900">
              <a:buFont typeface="Arial" panose="020B0604020202020204" pitchFamily="34" charset="0"/>
              <a:buChar char="•"/>
            </a:pPr>
            <a:r>
              <a:rPr lang="en-US" sz="2400" dirty="0"/>
              <a:t>Aim to take ‘middle of the road’ decisions so our results reflect general properties</a:t>
            </a:r>
          </a:p>
          <a:p>
            <a:pPr marL="342900" indent="-342900">
              <a:buFont typeface="Arial" panose="020B0604020202020204" pitchFamily="34" charset="0"/>
              <a:buChar char="•"/>
            </a:pPr>
            <a:r>
              <a:rPr lang="en-US" sz="2400" dirty="0"/>
              <a:t>Aimed to minimize ‘researcher degrees of freedom’ – all decisions we were forced to make we believe are relatively inconsequential to the results</a:t>
            </a:r>
          </a:p>
        </p:txBody>
      </p:sp>
      <p:sp>
        <p:nvSpPr>
          <p:cNvPr id="8" name="Rectangle 7"/>
          <p:cNvSpPr/>
          <p:nvPr/>
        </p:nvSpPr>
        <p:spPr>
          <a:xfrm>
            <a:off x="6462794" y="4570064"/>
            <a:ext cx="5439905" cy="4893647"/>
          </a:xfrm>
          <a:prstGeom prst="rect">
            <a:avLst/>
          </a:prstGeom>
        </p:spPr>
        <p:txBody>
          <a:bodyPr wrap="square">
            <a:spAutoFit/>
          </a:bodyPr>
          <a:lstStyle/>
          <a:p>
            <a:r>
              <a:rPr lang="en-US" sz="2400" b="1" dirty="0"/>
              <a:t>There are significant data issues, but they do reflect real challenges</a:t>
            </a:r>
          </a:p>
          <a:p>
            <a:endParaRPr lang="en-US" sz="2400" b="1" dirty="0"/>
          </a:p>
          <a:p>
            <a:pPr marL="342900" indent="-342900">
              <a:buFont typeface="Arial" panose="020B0604020202020204" pitchFamily="34" charset="0"/>
              <a:buChar char="•"/>
            </a:pPr>
            <a:r>
              <a:rPr lang="en-US" sz="2400" dirty="0"/>
              <a:t>Reflects what data would be available for NSW Government</a:t>
            </a:r>
          </a:p>
          <a:p>
            <a:pPr marL="342900" indent="-342900">
              <a:buFont typeface="Arial" panose="020B0604020202020204" pitchFamily="34" charset="0"/>
              <a:buChar char="•"/>
            </a:pPr>
            <a:r>
              <a:rPr lang="en-US" sz="2400" dirty="0"/>
              <a:t>Data quality issues are something that all models of this type have to overcome</a:t>
            </a:r>
          </a:p>
          <a:p>
            <a:pPr marL="342900" indent="-342900">
              <a:buFont typeface="Arial" panose="020B0604020202020204" pitchFamily="34" charset="0"/>
              <a:buChar char="•"/>
            </a:pPr>
            <a:r>
              <a:rPr lang="en-US" sz="2400" dirty="0"/>
              <a:t>Actively looking to improve and expand the number of predictors</a:t>
            </a:r>
          </a:p>
          <a:p>
            <a:pPr marL="342900" indent="-342900">
              <a:buFont typeface="Arial" panose="020B0604020202020204" pitchFamily="34" charset="0"/>
              <a:buChar char="•"/>
            </a:pPr>
            <a:r>
              <a:rPr lang="en-US" sz="2400" dirty="0"/>
              <a:t>Has severely limited our ability to make inferences about variables other than predictive accuracy</a:t>
            </a:r>
          </a:p>
        </p:txBody>
      </p:sp>
      <p:sp>
        <p:nvSpPr>
          <p:cNvPr id="9" name="Rectangle 8"/>
          <p:cNvSpPr/>
          <p:nvPr/>
        </p:nvSpPr>
        <p:spPr>
          <a:xfrm>
            <a:off x="12230101" y="4570063"/>
            <a:ext cx="5439905" cy="4893647"/>
          </a:xfrm>
          <a:prstGeom prst="rect">
            <a:avLst/>
          </a:prstGeom>
        </p:spPr>
        <p:txBody>
          <a:bodyPr wrap="square">
            <a:spAutoFit/>
          </a:bodyPr>
          <a:lstStyle/>
          <a:p>
            <a:r>
              <a:rPr lang="en-US" sz="2400" b="1" dirty="0"/>
              <a:t>Possible that better methods / implementation will change results</a:t>
            </a:r>
          </a:p>
          <a:p>
            <a:endParaRPr lang="en-US" sz="2400" b="1" dirty="0"/>
          </a:p>
          <a:p>
            <a:pPr marL="342900" indent="-342900">
              <a:buFont typeface="Arial" panose="020B0604020202020204" pitchFamily="34" charset="0"/>
              <a:buChar char="•"/>
            </a:pPr>
            <a:r>
              <a:rPr lang="en-US" sz="2400" dirty="0"/>
              <a:t>Reflects, for better or worse, a model developed internally by a NSW public servant</a:t>
            </a:r>
          </a:p>
          <a:p>
            <a:pPr marL="342900" indent="-342900">
              <a:buFont typeface="Arial" panose="020B0604020202020204" pitchFamily="34" charset="0"/>
              <a:buChar char="•"/>
            </a:pPr>
            <a:r>
              <a:rPr lang="en-US" sz="2400" dirty="0"/>
              <a:t>No evidence that there are significant gains from using more sophisticated approaches</a:t>
            </a:r>
          </a:p>
          <a:p>
            <a:pPr marL="342900" indent="-342900">
              <a:buFont typeface="Arial" panose="020B0604020202020204" pitchFamily="34" charset="0"/>
              <a:buChar char="•"/>
            </a:pPr>
            <a:r>
              <a:rPr lang="en-US" sz="2400" dirty="0"/>
              <a:t>Always possible that the ‘magic’ variable or technique awaits discovery – but as far as we can tell the HSDS is not it.</a:t>
            </a:r>
          </a:p>
        </p:txBody>
      </p:sp>
    </p:spTree>
    <p:extLst>
      <p:ext uri="{BB962C8B-B14F-4D97-AF65-F5344CB8AC3E}">
        <p14:creationId xmlns:p14="http://schemas.microsoft.com/office/powerpoint/2010/main" val="320663453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a:xfrm>
            <a:off x="2060564" y="0"/>
            <a:ext cx="15437022" cy="914400"/>
          </a:xfrm>
        </p:spPr>
        <p:txBody>
          <a:bodyPr vert="horz" lIns="91440" tIns="45720" rIns="91440" bIns="45720" rtlCol="0" anchor="t">
            <a:noAutofit/>
          </a:bodyPr>
          <a:lstStyle/>
          <a:p>
            <a:r>
              <a:rPr lang="en-AU" dirty="0"/>
              <a:t>We use a gradient boosted tree model approach to flexibly utilise the large range of variables and reduce ‘researcher degrees of freedom’</a:t>
            </a:r>
          </a:p>
        </p:txBody>
      </p:sp>
      <p:pic>
        <p:nvPicPr>
          <p:cNvPr id="1026" name="Picture 2" descr="https://outerbounds.com/assets/images/use-tree-model-03-be013acb903f17503983bc646ecdafa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50826" y="2169764"/>
            <a:ext cx="9046760" cy="554839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02244" y="2169764"/>
            <a:ext cx="7594170" cy="6124754"/>
          </a:xfrm>
          <a:prstGeom prst="rect">
            <a:avLst/>
          </a:prstGeom>
          <a:noFill/>
        </p:spPr>
        <p:txBody>
          <a:bodyPr vert="horz" wrap="square" lIns="91440" tIns="45720" rIns="91440" bIns="45720" rtlCol="0" anchor="t">
            <a:spAutoFit/>
          </a:bodyPr>
          <a:lstStyle/>
          <a:p>
            <a:r>
              <a:rPr lang="en-US" sz="2800" dirty="0">
                <a:cs typeface="Arial"/>
              </a:rPr>
              <a:t>Main reasons for selecting this approach:</a:t>
            </a:r>
          </a:p>
          <a:p>
            <a:pPr marL="457200" indent="-457200">
              <a:buFont typeface="Arial" panose="020B0604020202020204" pitchFamily="34" charset="0"/>
              <a:buChar char="•"/>
            </a:pPr>
            <a:r>
              <a:rPr lang="en-US" sz="2800" dirty="0">
                <a:cs typeface="Arial"/>
              </a:rPr>
              <a:t>Handles variable selection / functional form </a:t>
            </a:r>
          </a:p>
          <a:p>
            <a:pPr marL="1142793" lvl="1" indent="-457200">
              <a:buFont typeface="Arial" panose="020B0604020202020204" pitchFamily="34" charset="0"/>
              <a:buChar char="•"/>
            </a:pPr>
            <a:r>
              <a:rPr lang="en-US" sz="2800" dirty="0">
                <a:cs typeface="Arial"/>
              </a:rPr>
              <a:t>Allows us to worry less about whether the variable is ‘good enough’</a:t>
            </a:r>
          </a:p>
          <a:p>
            <a:pPr marL="457200" indent="-457200">
              <a:buFont typeface="Arial" panose="020B0604020202020204" pitchFamily="34" charset="0"/>
              <a:buChar char="•"/>
            </a:pPr>
            <a:r>
              <a:rPr lang="en-US" sz="2800" dirty="0">
                <a:cs typeface="Arial"/>
              </a:rPr>
              <a:t>Robust to a number of common data issues</a:t>
            </a:r>
          </a:p>
          <a:p>
            <a:pPr marL="1142793" lvl="1" indent="-457200">
              <a:buFont typeface="Arial" panose="020B0604020202020204" pitchFamily="34" charset="0"/>
              <a:buChar char="•"/>
            </a:pPr>
            <a:r>
              <a:rPr lang="en-US" sz="2800" dirty="0">
                <a:cs typeface="Arial"/>
              </a:rPr>
              <a:t>Completeness</a:t>
            </a:r>
          </a:p>
          <a:p>
            <a:pPr marL="1142793" lvl="1" indent="-457200">
              <a:buFont typeface="Arial" panose="020B0604020202020204" pitchFamily="34" charset="0"/>
              <a:buChar char="•"/>
            </a:pPr>
            <a:r>
              <a:rPr lang="en-US" sz="2800" dirty="0">
                <a:cs typeface="Arial"/>
              </a:rPr>
              <a:t>Multi-</a:t>
            </a:r>
            <a:r>
              <a:rPr lang="en-US" sz="2800" dirty="0" err="1">
                <a:cs typeface="Arial"/>
              </a:rPr>
              <a:t>collinearity</a:t>
            </a:r>
            <a:endParaRPr lang="en-US" sz="2800" dirty="0">
              <a:cs typeface="Arial"/>
            </a:endParaRPr>
          </a:p>
          <a:p>
            <a:pPr marL="457200" indent="-457200">
              <a:buFont typeface="Arial" panose="020B0604020202020204" pitchFamily="34" charset="0"/>
              <a:buChar char="•"/>
            </a:pPr>
            <a:r>
              <a:rPr lang="en-US" sz="2800" dirty="0">
                <a:cs typeface="Arial"/>
              </a:rPr>
              <a:t>Allows us to take a ‘data-driven’ approach, so decisions made by the researcher is not driving the results</a:t>
            </a:r>
          </a:p>
          <a:p>
            <a:pPr marL="457200" indent="-457200">
              <a:buFont typeface="Arial" panose="020B0604020202020204" pitchFamily="34" charset="0"/>
              <a:buChar char="•"/>
            </a:pPr>
            <a:r>
              <a:rPr lang="en-US" sz="2800" dirty="0">
                <a:cs typeface="Arial"/>
              </a:rPr>
              <a:t>Has been shown in a number of studies (e.g. </a:t>
            </a:r>
            <a:r>
              <a:rPr lang="en-US" sz="2800" dirty="0" err="1">
                <a:cs typeface="Arial"/>
              </a:rPr>
              <a:t>Campedelli</a:t>
            </a:r>
            <a:r>
              <a:rPr lang="en-US" sz="2800" dirty="0">
                <a:cs typeface="Arial"/>
              </a:rPr>
              <a:t> 2022) to be the most effective approach for similar prediction problems</a:t>
            </a:r>
          </a:p>
        </p:txBody>
      </p:sp>
    </p:spTree>
    <p:extLst>
      <p:ext uri="{BB962C8B-B14F-4D97-AF65-F5344CB8AC3E}">
        <p14:creationId xmlns:p14="http://schemas.microsoft.com/office/powerpoint/2010/main" val="401388907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a:xfrm>
            <a:off x="2060564" y="0"/>
            <a:ext cx="15437022" cy="914400"/>
          </a:xfrm>
        </p:spPr>
        <p:txBody>
          <a:bodyPr vert="horz" lIns="91440" tIns="45720" rIns="91440" bIns="45720" rtlCol="0" anchor="t">
            <a:noAutofit/>
          </a:bodyPr>
          <a:lstStyle/>
          <a:p>
            <a:r>
              <a:rPr lang="en-AU" dirty="0"/>
              <a:t>We use a gradient boosted tree model approach to flexibly utilise the large range of variables, and SHAP values to explain the resulting model</a:t>
            </a:r>
          </a:p>
        </p:txBody>
      </p:sp>
      <p:sp>
        <p:nvSpPr>
          <p:cNvPr id="6" name="TextBox 5"/>
          <p:cNvSpPr txBox="1"/>
          <p:nvPr/>
        </p:nvSpPr>
        <p:spPr>
          <a:xfrm>
            <a:off x="402244" y="2169764"/>
            <a:ext cx="7594170" cy="6124754"/>
          </a:xfrm>
          <a:prstGeom prst="rect">
            <a:avLst/>
          </a:prstGeom>
          <a:noFill/>
        </p:spPr>
        <p:txBody>
          <a:bodyPr vert="horz" wrap="square" lIns="91440" tIns="45720" rIns="91440" bIns="45720" rtlCol="0" anchor="t">
            <a:spAutoFit/>
          </a:bodyPr>
          <a:lstStyle/>
          <a:p>
            <a:pPr marL="457200" indent="-457200">
              <a:buFont typeface="Arial" panose="020B0604020202020204" pitchFamily="34" charset="0"/>
              <a:buChar char="•"/>
            </a:pPr>
            <a:r>
              <a:rPr lang="en-US" sz="2800" dirty="0"/>
              <a:t>We split our data-set 80:20 into a training set and a testing set, after sorting by birth month. </a:t>
            </a:r>
          </a:p>
          <a:p>
            <a:pPr marL="1142793" lvl="1" indent="-457200">
              <a:buFont typeface="Arial" panose="020B0604020202020204" pitchFamily="34" charset="0"/>
              <a:buChar char="•"/>
            </a:pPr>
            <a:r>
              <a:rPr lang="en-US" sz="2800" dirty="0"/>
              <a:t>This means that we use the younger 80% to predict the older 20% </a:t>
            </a:r>
          </a:p>
          <a:p>
            <a:pPr marL="457200" indent="-457200">
              <a:buFont typeface="Arial" panose="020B0604020202020204" pitchFamily="34" charset="0"/>
              <a:buChar char="•"/>
            </a:pPr>
            <a:r>
              <a:rPr lang="en-US" sz="2800" dirty="0"/>
              <a:t>We then tune all hyper-parameters on just our training set, selecting the hyper-parameters that give us the best accuracy score (e.g. % guessed correctly). </a:t>
            </a:r>
            <a:endParaRPr lang="en-US" sz="2800" dirty="0">
              <a:cs typeface="Arial"/>
            </a:endParaRPr>
          </a:p>
          <a:p>
            <a:pPr marL="457200" indent="-457200">
              <a:buFont typeface="Arial" panose="020B0604020202020204" pitchFamily="34" charset="0"/>
              <a:buChar char="•"/>
            </a:pPr>
            <a:r>
              <a:rPr lang="en-US" sz="2800" dirty="0"/>
              <a:t>The testing set is only used for calculating our model metrics and is a 'true' hold-out set.</a:t>
            </a:r>
          </a:p>
          <a:p>
            <a:pPr marL="1142793" lvl="1" indent="-457200">
              <a:buFont typeface="Arial" panose="020B0604020202020204" pitchFamily="34" charset="0"/>
              <a:buChar char="•"/>
            </a:pPr>
            <a:r>
              <a:rPr lang="en-US" sz="2800" dirty="0"/>
              <a:t>All results shown are based on performance on the testing set</a:t>
            </a:r>
          </a:p>
        </p:txBody>
      </p:sp>
      <p:grpSp>
        <p:nvGrpSpPr>
          <p:cNvPr id="5" name="Group 4"/>
          <p:cNvGrpSpPr/>
          <p:nvPr/>
        </p:nvGrpSpPr>
        <p:grpSpPr>
          <a:xfrm>
            <a:off x="8524067" y="2169764"/>
            <a:ext cx="7637498" cy="6124754"/>
            <a:chOff x="8524066" y="2169764"/>
            <a:chExt cx="9205995" cy="7382582"/>
          </a:xfrm>
        </p:grpSpPr>
        <p:sp>
          <p:nvSpPr>
            <p:cNvPr id="2" name="Rounded Rectangle 1"/>
            <p:cNvSpPr/>
            <p:nvPr/>
          </p:nvSpPr>
          <p:spPr>
            <a:xfrm>
              <a:off x="8524068" y="2169764"/>
              <a:ext cx="9205993" cy="728421"/>
            </a:xfrm>
            <a:prstGeom prst="round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All 259,398 individuals, sorted by age</a:t>
              </a:r>
            </a:p>
          </p:txBody>
        </p:sp>
        <p:sp>
          <p:nvSpPr>
            <p:cNvPr id="7" name="Rounded Rectangle 6"/>
            <p:cNvSpPr/>
            <p:nvPr/>
          </p:nvSpPr>
          <p:spPr>
            <a:xfrm>
              <a:off x="8524068" y="3128076"/>
              <a:ext cx="7365600" cy="728421"/>
            </a:xfrm>
            <a:prstGeom prst="round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207,518 in training set</a:t>
              </a:r>
            </a:p>
          </p:txBody>
        </p:sp>
        <p:sp>
          <p:nvSpPr>
            <p:cNvPr id="8" name="Rounded Rectangle 7"/>
            <p:cNvSpPr/>
            <p:nvPr/>
          </p:nvSpPr>
          <p:spPr>
            <a:xfrm>
              <a:off x="15889668" y="3128076"/>
              <a:ext cx="1840393" cy="728421"/>
            </a:xfrm>
            <a:prstGeom prst="roundRect">
              <a:avLst/>
            </a:prstGeom>
            <a:pattFill prst="wdUpDiag">
              <a:fgClr>
                <a:schemeClr val="tx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9" name="Rounded Rectangle 8"/>
            <p:cNvSpPr/>
            <p:nvPr/>
          </p:nvSpPr>
          <p:spPr>
            <a:xfrm>
              <a:off x="8524067" y="4086388"/>
              <a:ext cx="3682800" cy="728421"/>
            </a:xfrm>
            <a:prstGeom prst="round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50% selected</a:t>
              </a:r>
            </a:p>
          </p:txBody>
        </p:sp>
        <p:sp>
          <p:nvSpPr>
            <p:cNvPr id="10" name="Rounded Rectangle 9"/>
            <p:cNvSpPr/>
            <p:nvPr/>
          </p:nvSpPr>
          <p:spPr>
            <a:xfrm>
              <a:off x="12206867" y="4086388"/>
              <a:ext cx="3682802" cy="728421"/>
            </a:xfrm>
            <a:prstGeom prst="roundRect">
              <a:avLst/>
            </a:prstGeom>
            <a:pattFill prst="wdUpDiag">
              <a:fgClr>
                <a:srgbClr val="7030A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1" name="Rounded Rectangle 10"/>
            <p:cNvSpPr/>
            <p:nvPr/>
          </p:nvSpPr>
          <p:spPr>
            <a:xfrm>
              <a:off x="8524067" y="5044700"/>
              <a:ext cx="3682800" cy="728421"/>
            </a:xfrm>
            <a:prstGeom prst="round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50% selected</a:t>
              </a:r>
            </a:p>
          </p:txBody>
        </p:sp>
        <p:sp>
          <p:nvSpPr>
            <p:cNvPr id="12" name="Rounded Rectangle 11"/>
            <p:cNvSpPr/>
            <p:nvPr/>
          </p:nvSpPr>
          <p:spPr>
            <a:xfrm>
              <a:off x="12206867" y="5044700"/>
              <a:ext cx="3682802" cy="728421"/>
            </a:xfrm>
            <a:prstGeom prst="roundRect">
              <a:avLst/>
            </a:prstGeom>
            <a:pattFill prst="wdUpDiag">
              <a:fgClr>
                <a:srgbClr val="7030A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3" name="Rounded Rectangle 12"/>
            <p:cNvSpPr/>
            <p:nvPr/>
          </p:nvSpPr>
          <p:spPr>
            <a:xfrm>
              <a:off x="8524066" y="6003012"/>
              <a:ext cx="3682800" cy="728421"/>
            </a:xfrm>
            <a:prstGeom prst="round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50% selected</a:t>
              </a:r>
            </a:p>
          </p:txBody>
        </p:sp>
        <p:sp>
          <p:nvSpPr>
            <p:cNvPr id="14" name="Rounded Rectangle 13"/>
            <p:cNvSpPr/>
            <p:nvPr/>
          </p:nvSpPr>
          <p:spPr>
            <a:xfrm>
              <a:off x="12206866" y="6003012"/>
              <a:ext cx="3682802" cy="728421"/>
            </a:xfrm>
            <a:prstGeom prst="roundRect">
              <a:avLst/>
            </a:prstGeom>
            <a:pattFill prst="wdUpDiag">
              <a:fgClr>
                <a:srgbClr val="7030A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5" name="Rounded Rectangle 14"/>
            <p:cNvSpPr/>
            <p:nvPr/>
          </p:nvSpPr>
          <p:spPr>
            <a:xfrm>
              <a:off x="8524066" y="6961324"/>
              <a:ext cx="3682800" cy="728421"/>
            </a:xfrm>
            <a:prstGeom prst="round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50% selected</a:t>
              </a:r>
            </a:p>
          </p:txBody>
        </p:sp>
        <p:sp>
          <p:nvSpPr>
            <p:cNvPr id="16" name="Rounded Rectangle 15"/>
            <p:cNvSpPr/>
            <p:nvPr/>
          </p:nvSpPr>
          <p:spPr>
            <a:xfrm>
              <a:off x="12206866" y="6961324"/>
              <a:ext cx="3682802" cy="728421"/>
            </a:xfrm>
            <a:prstGeom prst="roundRect">
              <a:avLst/>
            </a:prstGeom>
            <a:pattFill prst="wdUpDiag">
              <a:fgClr>
                <a:srgbClr val="7030A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7" name="Rounded Rectangle 16"/>
            <p:cNvSpPr/>
            <p:nvPr/>
          </p:nvSpPr>
          <p:spPr>
            <a:xfrm>
              <a:off x="8524066" y="7919636"/>
              <a:ext cx="3682800" cy="728421"/>
            </a:xfrm>
            <a:prstGeom prst="round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50% selected</a:t>
              </a:r>
            </a:p>
          </p:txBody>
        </p:sp>
        <p:sp>
          <p:nvSpPr>
            <p:cNvPr id="18" name="Rounded Rectangle 17"/>
            <p:cNvSpPr/>
            <p:nvPr/>
          </p:nvSpPr>
          <p:spPr>
            <a:xfrm>
              <a:off x="12206866" y="7919636"/>
              <a:ext cx="3682802" cy="728421"/>
            </a:xfrm>
            <a:prstGeom prst="roundRect">
              <a:avLst/>
            </a:prstGeom>
            <a:pattFill prst="wdUpDiag">
              <a:fgClr>
                <a:srgbClr val="7030A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4" name="Rounded Rectangle 23"/>
            <p:cNvSpPr/>
            <p:nvPr/>
          </p:nvSpPr>
          <p:spPr>
            <a:xfrm>
              <a:off x="8524066" y="8823925"/>
              <a:ext cx="7365600" cy="728421"/>
            </a:xfrm>
            <a:prstGeom prst="round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Final model trained on all training data</a:t>
              </a:r>
            </a:p>
          </p:txBody>
        </p:sp>
        <p:sp>
          <p:nvSpPr>
            <p:cNvPr id="25" name="Rounded Rectangle 24"/>
            <p:cNvSpPr/>
            <p:nvPr/>
          </p:nvSpPr>
          <p:spPr>
            <a:xfrm>
              <a:off x="15889666" y="8823925"/>
              <a:ext cx="1840393" cy="728421"/>
            </a:xfrm>
            <a:prstGeom prst="roundRect">
              <a:avLst/>
            </a:prstGeom>
            <a:pattFill prst="wdUpDiag">
              <a:fgClr>
                <a:schemeClr val="tx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4" name="Right Bracket 3"/>
            <p:cNvSpPr/>
            <p:nvPr/>
          </p:nvSpPr>
          <p:spPr>
            <a:xfrm>
              <a:off x="16050639" y="4129755"/>
              <a:ext cx="185568" cy="4561669"/>
            </a:xfrm>
            <a:prstGeom prst="rightBracket">
              <a:avLst/>
            </a:prstGeom>
            <a:ln w="57150">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grpSp>
      <p:sp>
        <p:nvSpPr>
          <p:cNvPr id="26" name="TextBox 25"/>
          <p:cNvSpPr txBox="1"/>
          <p:nvPr/>
        </p:nvSpPr>
        <p:spPr>
          <a:xfrm>
            <a:off x="15176212" y="5232141"/>
            <a:ext cx="3492062" cy="954107"/>
          </a:xfrm>
          <a:prstGeom prst="rect">
            <a:avLst/>
          </a:prstGeom>
          <a:noFill/>
        </p:spPr>
        <p:txBody>
          <a:bodyPr vert="horz" wrap="square" lIns="91440" tIns="45720" rIns="91440" bIns="45720" rtlCol="0" anchor="t">
            <a:spAutoFit/>
          </a:bodyPr>
          <a:lstStyle/>
          <a:p>
            <a:r>
              <a:rPr lang="en-US" dirty="0"/>
              <a:t>5-fold Monte-Carlo Cross-Validation </a:t>
            </a:r>
          </a:p>
        </p:txBody>
      </p:sp>
    </p:spTree>
    <p:extLst>
      <p:ext uri="{BB962C8B-B14F-4D97-AF65-F5344CB8AC3E}">
        <p14:creationId xmlns:p14="http://schemas.microsoft.com/office/powerpoint/2010/main" val="262890709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a:xfrm>
            <a:off x="2060564" y="0"/>
            <a:ext cx="15437022" cy="914400"/>
          </a:xfrm>
        </p:spPr>
        <p:txBody>
          <a:bodyPr/>
          <a:lstStyle/>
          <a:p>
            <a:r>
              <a:rPr lang="en-AU" dirty="0"/>
              <a:t>We use SHAP values decompose our prediction for each individual by the variables used for prediction, allowing us to show what variables drive results</a:t>
            </a:r>
          </a:p>
        </p:txBody>
      </p:sp>
      <p:sp>
        <p:nvSpPr>
          <p:cNvPr id="5" name="TextBox 4"/>
          <p:cNvSpPr txBox="1"/>
          <p:nvPr/>
        </p:nvSpPr>
        <p:spPr>
          <a:xfrm>
            <a:off x="619932" y="2061275"/>
            <a:ext cx="9174997" cy="523220"/>
          </a:xfrm>
          <a:prstGeom prst="rect">
            <a:avLst/>
          </a:prstGeom>
          <a:noFill/>
        </p:spPr>
        <p:txBody>
          <a:bodyPr vert="horz" wrap="square" lIns="91440" tIns="45720" rIns="91440" bIns="45720" rtlCol="0" anchor="t">
            <a:spAutoFit/>
          </a:bodyPr>
          <a:lstStyle/>
          <a:p>
            <a:pPr marL="457200" indent="-457200">
              <a:buFont typeface="Arial" panose="020B0604020202020204" pitchFamily="34" charset="0"/>
              <a:buChar char="•"/>
            </a:pPr>
            <a:endParaRPr lang="en-US" sz="2800" dirty="0">
              <a:effectLst/>
            </a:endParaRPr>
          </a:p>
        </p:txBody>
      </p:sp>
      <p:sp>
        <p:nvSpPr>
          <p:cNvPr id="6" name="TextBox 5"/>
          <p:cNvSpPr txBox="1"/>
          <p:nvPr/>
        </p:nvSpPr>
        <p:spPr>
          <a:xfrm>
            <a:off x="619932" y="2061275"/>
            <a:ext cx="7856411" cy="5262979"/>
          </a:xfrm>
          <a:prstGeom prst="rect">
            <a:avLst/>
          </a:prstGeom>
          <a:noFill/>
        </p:spPr>
        <p:txBody>
          <a:bodyPr vert="horz" wrap="square" lIns="91440" tIns="45720" rIns="91440" bIns="45720" rtlCol="0" anchor="t">
            <a:spAutoFit/>
          </a:bodyPr>
          <a:lstStyle/>
          <a:p>
            <a:pPr marL="457200" indent="-457200">
              <a:buFont typeface="Arial" panose="020B0604020202020204" pitchFamily="34" charset="0"/>
              <a:buChar char="•"/>
            </a:pPr>
            <a:r>
              <a:rPr lang="en-US" sz="2800" dirty="0">
                <a:effectLst/>
              </a:rPr>
              <a:t>Calculated by averaging the difference in prediction </a:t>
            </a:r>
            <a:r>
              <a:rPr lang="en-US" sz="2800" dirty="0"/>
              <a:t>with the feature taken out, </a:t>
            </a:r>
            <a:r>
              <a:rPr lang="en-US" sz="2800" dirty="0">
                <a:effectLst/>
              </a:rPr>
              <a:t>for all possible combinations of variables</a:t>
            </a:r>
          </a:p>
          <a:p>
            <a:pPr marL="457200" indent="-457200">
              <a:buFont typeface="Arial" panose="020B0604020202020204" pitchFamily="34" charset="0"/>
              <a:buChar char="•"/>
            </a:pPr>
            <a:r>
              <a:rPr lang="en-US" sz="2800" dirty="0"/>
              <a:t>Can be interpreted as the marginal contribution of the variable to the prediction </a:t>
            </a:r>
          </a:p>
          <a:p>
            <a:pPr marL="457200" indent="-457200">
              <a:buFont typeface="Arial" panose="020B0604020202020204" pitchFamily="34" charset="0"/>
              <a:buChar char="•"/>
            </a:pPr>
            <a:r>
              <a:rPr lang="en-US" sz="2800" dirty="0">
                <a:effectLst/>
              </a:rPr>
              <a:t>We have presented the average </a:t>
            </a:r>
            <a:r>
              <a:rPr lang="en-US" sz="2800" b="1" i="1" dirty="0"/>
              <a:t>absolute</a:t>
            </a:r>
            <a:r>
              <a:rPr lang="en-US" sz="2800" dirty="0"/>
              <a:t> SHAP value as a measure of how important the variable is for prediction</a:t>
            </a:r>
          </a:p>
          <a:p>
            <a:pPr marL="1142793" lvl="1" indent="-457200">
              <a:buFont typeface="Arial" panose="020B0604020202020204" pitchFamily="34" charset="0"/>
              <a:buChar char="•"/>
            </a:pPr>
            <a:r>
              <a:rPr lang="en-US" sz="2800" dirty="0"/>
              <a:t>the actual contribution of the variable could be positive or negative, and differs between individuals and the level of the variable</a:t>
            </a:r>
            <a:endParaRPr lang="en-US" sz="2800" dirty="0">
              <a:effectLst/>
            </a:endParaRPr>
          </a:p>
        </p:txBody>
      </p:sp>
      <p:sp>
        <p:nvSpPr>
          <p:cNvPr id="65" name="Rounded Rectangle 64"/>
          <p:cNvSpPr/>
          <p:nvPr/>
        </p:nvSpPr>
        <p:spPr>
          <a:xfrm>
            <a:off x="9151437" y="5553856"/>
            <a:ext cx="6604678" cy="1887397"/>
          </a:xfrm>
          <a:prstGeom prst="roundRect">
            <a:avLst>
              <a:gd name="adj" fmla="val 7439"/>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3" name="Rounded Rectangle 62"/>
          <p:cNvSpPr/>
          <p:nvPr/>
        </p:nvSpPr>
        <p:spPr>
          <a:xfrm>
            <a:off x="9151437" y="1847360"/>
            <a:ext cx="6604678" cy="1887397"/>
          </a:xfrm>
          <a:prstGeom prst="roundRect">
            <a:avLst>
              <a:gd name="adj" fmla="val 7439"/>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 name="TextBox 16"/>
          <p:cNvSpPr txBox="1"/>
          <p:nvPr/>
        </p:nvSpPr>
        <p:spPr>
          <a:xfrm>
            <a:off x="12393158" y="1955635"/>
            <a:ext cx="1625766" cy="707886"/>
          </a:xfrm>
          <a:prstGeom prst="rect">
            <a:avLst/>
          </a:prstGeom>
          <a:noFill/>
        </p:spPr>
        <p:txBody>
          <a:bodyPr vert="horz" wrap="none" rtlCol="0">
            <a:spAutoFit/>
          </a:bodyPr>
          <a:lstStyle/>
          <a:p>
            <a:pPr algn="ctr"/>
            <a:r>
              <a:rPr lang="en-AU" sz="4000" dirty="0">
                <a:latin typeface="Arial" panose="020B0604020202020204" pitchFamily="34" charset="0"/>
                <a:cs typeface="Arial" panose="020B0604020202020204" pitchFamily="34" charset="0"/>
              </a:rPr>
              <a:t>= 0.95</a:t>
            </a:r>
          </a:p>
        </p:txBody>
      </p:sp>
      <p:sp>
        <p:nvSpPr>
          <p:cNvPr id="29" name="TextBox 28"/>
          <p:cNvSpPr txBox="1"/>
          <p:nvPr/>
        </p:nvSpPr>
        <p:spPr>
          <a:xfrm>
            <a:off x="12393158" y="4603145"/>
            <a:ext cx="1625766" cy="707886"/>
          </a:xfrm>
          <a:prstGeom prst="rect">
            <a:avLst/>
          </a:prstGeom>
          <a:noFill/>
        </p:spPr>
        <p:txBody>
          <a:bodyPr vert="horz" wrap="none" rtlCol="0">
            <a:spAutoFit/>
          </a:bodyPr>
          <a:lstStyle/>
          <a:p>
            <a:pPr algn="ctr"/>
            <a:r>
              <a:rPr lang="en-AU" sz="4000" dirty="0">
                <a:latin typeface="Arial" panose="020B0604020202020204" pitchFamily="34" charset="0"/>
                <a:cs typeface="Arial" panose="020B0604020202020204" pitchFamily="34" charset="0"/>
              </a:rPr>
              <a:t>= 0.85</a:t>
            </a:r>
          </a:p>
        </p:txBody>
      </p:sp>
      <p:sp>
        <p:nvSpPr>
          <p:cNvPr id="30" name="TextBox 29"/>
          <p:cNvSpPr txBox="1"/>
          <p:nvPr/>
        </p:nvSpPr>
        <p:spPr>
          <a:xfrm>
            <a:off x="12393157" y="2874719"/>
            <a:ext cx="1625766" cy="707886"/>
          </a:xfrm>
          <a:prstGeom prst="rect">
            <a:avLst/>
          </a:prstGeom>
          <a:noFill/>
        </p:spPr>
        <p:txBody>
          <a:bodyPr vert="horz" wrap="none" rtlCol="0">
            <a:spAutoFit/>
          </a:bodyPr>
          <a:lstStyle/>
          <a:p>
            <a:pPr algn="ctr"/>
            <a:r>
              <a:rPr lang="en-AU" sz="4000" dirty="0">
                <a:latin typeface="Arial" panose="020B0604020202020204" pitchFamily="34" charset="0"/>
                <a:cs typeface="Arial" panose="020B0604020202020204" pitchFamily="34" charset="0"/>
              </a:rPr>
              <a:t>= 0.90</a:t>
            </a:r>
          </a:p>
        </p:txBody>
      </p:sp>
      <p:sp>
        <p:nvSpPr>
          <p:cNvPr id="31" name="TextBox 30"/>
          <p:cNvSpPr txBox="1"/>
          <p:nvPr/>
        </p:nvSpPr>
        <p:spPr>
          <a:xfrm>
            <a:off x="12393158" y="3809535"/>
            <a:ext cx="1625766" cy="707886"/>
          </a:xfrm>
          <a:prstGeom prst="rect">
            <a:avLst/>
          </a:prstGeom>
          <a:noFill/>
        </p:spPr>
        <p:txBody>
          <a:bodyPr vert="horz" wrap="none" rtlCol="0">
            <a:spAutoFit/>
          </a:bodyPr>
          <a:lstStyle/>
          <a:p>
            <a:pPr algn="ctr"/>
            <a:r>
              <a:rPr lang="en-AU" sz="4000" dirty="0">
                <a:latin typeface="Arial" panose="020B0604020202020204" pitchFamily="34" charset="0"/>
                <a:cs typeface="Arial" panose="020B0604020202020204" pitchFamily="34" charset="0"/>
              </a:rPr>
              <a:t>= 0.75</a:t>
            </a:r>
          </a:p>
        </p:txBody>
      </p:sp>
      <p:grpSp>
        <p:nvGrpSpPr>
          <p:cNvPr id="41" name="Group 40"/>
          <p:cNvGrpSpPr/>
          <p:nvPr/>
        </p:nvGrpSpPr>
        <p:grpSpPr>
          <a:xfrm>
            <a:off x="14147224" y="2264227"/>
            <a:ext cx="1564006" cy="1088574"/>
            <a:chOff x="14035314" y="2467427"/>
            <a:chExt cx="1564006" cy="1088574"/>
          </a:xfrm>
        </p:grpSpPr>
        <p:sp>
          <p:nvSpPr>
            <p:cNvPr id="33" name="Right Bracket 32"/>
            <p:cNvSpPr/>
            <p:nvPr/>
          </p:nvSpPr>
          <p:spPr>
            <a:xfrm>
              <a:off x="14035314" y="2467427"/>
              <a:ext cx="251231" cy="1088574"/>
            </a:xfrm>
            <a:prstGeom prst="rightBracket">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sp>
          <p:nvSpPr>
            <p:cNvPr id="35" name="TextBox 34"/>
            <p:cNvSpPr txBox="1"/>
            <p:nvPr/>
          </p:nvSpPr>
          <p:spPr>
            <a:xfrm>
              <a:off x="14504148" y="2750104"/>
              <a:ext cx="1095172" cy="523220"/>
            </a:xfrm>
            <a:prstGeom prst="rect">
              <a:avLst/>
            </a:prstGeom>
            <a:noFill/>
          </p:spPr>
          <p:txBody>
            <a:bodyPr vert="horz" wrap="none" rtlCol="0">
              <a:spAutoFit/>
            </a:bodyPr>
            <a:lstStyle/>
            <a:p>
              <a:pPr algn="ctr"/>
              <a:r>
                <a:rPr lang="en-AU" sz="2800" dirty="0">
                  <a:latin typeface="Arial" panose="020B0604020202020204" pitchFamily="34" charset="0"/>
                  <a:cs typeface="Arial" panose="020B0604020202020204" pitchFamily="34" charset="0"/>
                </a:rPr>
                <a:t>+0.05</a:t>
              </a:r>
            </a:p>
          </p:txBody>
        </p:sp>
      </p:grpSp>
      <p:pic>
        <p:nvPicPr>
          <p:cNvPr id="2" name="Picture 1"/>
          <p:cNvPicPr>
            <a:picLocks noChangeAspect="1"/>
          </p:cNvPicPr>
          <p:nvPr/>
        </p:nvPicPr>
        <p:blipFill>
          <a:blip r:embed="rId2"/>
          <a:stretch>
            <a:fillRect/>
          </a:stretch>
        </p:blipFill>
        <p:spPr>
          <a:xfrm>
            <a:off x="9404121" y="1963756"/>
            <a:ext cx="714412" cy="714412"/>
          </a:xfrm>
          <a:prstGeom prst="rect">
            <a:avLst/>
          </a:prstGeom>
        </p:spPr>
      </p:pic>
      <p:pic>
        <p:nvPicPr>
          <p:cNvPr id="8" name="Picture 7"/>
          <p:cNvPicPr>
            <a:picLocks noChangeAspect="1"/>
          </p:cNvPicPr>
          <p:nvPr/>
        </p:nvPicPr>
        <p:blipFill>
          <a:blip r:embed="rId3"/>
          <a:stretch>
            <a:fillRect/>
          </a:stretch>
        </p:blipFill>
        <p:spPr>
          <a:xfrm>
            <a:off x="10452867" y="2012313"/>
            <a:ext cx="617298" cy="617298"/>
          </a:xfrm>
          <a:prstGeom prst="rect">
            <a:avLst/>
          </a:prstGeom>
        </p:spPr>
      </p:pic>
      <p:pic>
        <p:nvPicPr>
          <p:cNvPr id="9" name="Picture 8"/>
          <p:cNvPicPr>
            <a:picLocks noChangeAspect="1"/>
          </p:cNvPicPr>
          <p:nvPr/>
        </p:nvPicPr>
        <p:blipFill>
          <a:blip r:embed="rId4"/>
          <a:stretch>
            <a:fillRect/>
          </a:stretch>
        </p:blipFill>
        <p:spPr>
          <a:xfrm>
            <a:off x="11427815" y="1980701"/>
            <a:ext cx="701924" cy="701924"/>
          </a:xfrm>
          <a:prstGeom prst="rect">
            <a:avLst/>
          </a:prstGeom>
        </p:spPr>
      </p:pic>
      <p:pic>
        <p:nvPicPr>
          <p:cNvPr id="11" name="Picture 10"/>
          <p:cNvPicPr>
            <a:picLocks noChangeAspect="1"/>
          </p:cNvPicPr>
          <p:nvPr/>
        </p:nvPicPr>
        <p:blipFill>
          <a:blip r:embed="rId3"/>
          <a:stretch>
            <a:fillRect/>
          </a:stretch>
        </p:blipFill>
        <p:spPr>
          <a:xfrm>
            <a:off x="10452867" y="2945350"/>
            <a:ext cx="617298" cy="617298"/>
          </a:xfrm>
          <a:prstGeom prst="rect">
            <a:avLst/>
          </a:prstGeom>
        </p:spPr>
      </p:pic>
      <p:pic>
        <p:nvPicPr>
          <p:cNvPr id="12" name="Picture 11"/>
          <p:cNvPicPr>
            <a:picLocks noChangeAspect="1"/>
          </p:cNvPicPr>
          <p:nvPr/>
        </p:nvPicPr>
        <p:blipFill>
          <a:blip r:embed="rId4"/>
          <a:stretch>
            <a:fillRect/>
          </a:stretch>
        </p:blipFill>
        <p:spPr>
          <a:xfrm>
            <a:off x="11427815" y="2913738"/>
            <a:ext cx="701924" cy="701924"/>
          </a:xfrm>
          <a:prstGeom prst="rect">
            <a:avLst/>
          </a:prstGeom>
        </p:spPr>
      </p:pic>
      <p:pic>
        <p:nvPicPr>
          <p:cNvPr id="13" name="Picture 12"/>
          <p:cNvPicPr>
            <a:picLocks noChangeAspect="1"/>
          </p:cNvPicPr>
          <p:nvPr/>
        </p:nvPicPr>
        <p:blipFill>
          <a:blip r:embed="rId3"/>
          <a:stretch>
            <a:fillRect/>
          </a:stretch>
        </p:blipFill>
        <p:spPr>
          <a:xfrm>
            <a:off x="10451002" y="4771192"/>
            <a:ext cx="617298" cy="617298"/>
          </a:xfrm>
          <a:prstGeom prst="rect">
            <a:avLst/>
          </a:prstGeom>
        </p:spPr>
      </p:pic>
      <p:pic>
        <p:nvPicPr>
          <p:cNvPr id="14" name="Picture 13"/>
          <p:cNvPicPr>
            <a:picLocks noChangeAspect="1"/>
          </p:cNvPicPr>
          <p:nvPr/>
        </p:nvPicPr>
        <p:blipFill>
          <a:blip r:embed="rId4"/>
          <a:stretch>
            <a:fillRect/>
          </a:stretch>
        </p:blipFill>
        <p:spPr>
          <a:xfrm>
            <a:off x="11441986" y="6634722"/>
            <a:ext cx="701924" cy="701924"/>
          </a:xfrm>
          <a:prstGeom prst="rect">
            <a:avLst/>
          </a:prstGeom>
        </p:spPr>
      </p:pic>
      <p:grpSp>
        <p:nvGrpSpPr>
          <p:cNvPr id="16" name="Group 15"/>
          <p:cNvGrpSpPr/>
          <p:nvPr/>
        </p:nvGrpSpPr>
        <p:grpSpPr>
          <a:xfrm>
            <a:off x="9381526" y="2823037"/>
            <a:ext cx="759602" cy="835103"/>
            <a:chOff x="10314645" y="3751318"/>
            <a:chExt cx="1266371" cy="1392243"/>
          </a:xfrm>
        </p:grpSpPr>
        <p:pic>
          <p:nvPicPr>
            <p:cNvPr id="15" name="Picture 14"/>
            <p:cNvPicPr>
              <a:picLocks noChangeAspect="1"/>
            </p:cNvPicPr>
            <p:nvPr/>
          </p:nvPicPr>
          <p:blipFill>
            <a:blip r:embed="rId2"/>
            <a:stretch>
              <a:fillRect/>
            </a:stretch>
          </p:blipFill>
          <p:spPr>
            <a:xfrm>
              <a:off x="10352315" y="3851924"/>
              <a:ext cx="1191033" cy="1191033"/>
            </a:xfrm>
            <a:prstGeom prst="rect">
              <a:avLst/>
            </a:prstGeom>
          </p:spPr>
        </p:pic>
        <p:sp>
          <p:nvSpPr>
            <p:cNvPr id="10" name="Rectangle 9"/>
            <p:cNvSpPr/>
            <p:nvPr/>
          </p:nvSpPr>
          <p:spPr>
            <a:xfrm>
              <a:off x="10314645" y="3751318"/>
              <a:ext cx="1266371" cy="1392243"/>
            </a:xfrm>
            <a:prstGeom prst="rect">
              <a:avLst/>
            </a:prstGeom>
            <a:solidFill>
              <a:schemeClr val="bg1">
                <a:lumMod val="95000"/>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18" name="Group 17"/>
          <p:cNvGrpSpPr/>
          <p:nvPr/>
        </p:nvGrpSpPr>
        <p:grpSpPr>
          <a:xfrm>
            <a:off x="9381526" y="4662290"/>
            <a:ext cx="759602" cy="835103"/>
            <a:chOff x="10314645" y="3751318"/>
            <a:chExt cx="1266371" cy="1392243"/>
          </a:xfrm>
        </p:grpSpPr>
        <p:pic>
          <p:nvPicPr>
            <p:cNvPr id="19" name="Picture 18"/>
            <p:cNvPicPr>
              <a:picLocks noChangeAspect="1"/>
            </p:cNvPicPr>
            <p:nvPr/>
          </p:nvPicPr>
          <p:blipFill>
            <a:blip r:embed="rId2"/>
            <a:stretch>
              <a:fillRect/>
            </a:stretch>
          </p:blipFill>
          <p:spPr>
            <a:xfrm>
              <a:off x="10352315" y="3851924"/>
              <a:ext cx="1191033" cy="1191033"/>
            </a:xfrm>
            <a:prstGeom prst="rect">
              <a:avLst/>
            </a:prstGeom>
          </p:spPr>
        </p:pic>
        <p:sp>
          <p:nvSpPr>
            <p:cNvPr id="20" name="Rectangle 19"/>
            <p:cNvSpPr/>
            <p:nvPr/>
          </p:nvSpPr>
          <p:spPr>
            <a:xfrm>
              <a:off x="10314645" y="3751318"/>
              <a:ext cx="1266371" cy="1392243"/>
            </a:xfrm>
            <a:prstGeom prst="rect">
              <a:avLst/>
            </a:prstGeom>
            <a:solidFill>
              <a:schemeClr val="bg1">
                <a:lumMod val="95000"/>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21" name="Group 20"/>
          <p:cNvGrpSpPr/>
          <p:nvPr/>
        </p:nvGrpSpPr>
        <p:grpSpPr>
          <a:xfrm>
            <a:off x="9381526" y="6501543"/>
            <a:ext cx="759602" cy="835103"/>
            <a:chOff x="10314645" y="3751318"/>
            <a:chExt cx="1266371" cy="1392243"/>
          </a:xfrm>
        </p:grpSpPr>
        <p:pic>
          <p:nvPicPr>
            <p:cNvPr id="22" name="Picture 21"/>
            <p:cNvPicPr>
              <a:picLocks noChangeAspect="1"/>
            </p:cNvPicPr>
            <p:nvPr/>
          </p:nvPicPr>
          <p:blipFill>
            <a:blip r:embed="rId2"/>
            <a:stretch>
              <a:fillRect/>
            </a:stretch>
          </p:blipFill>
          <p:spPr>
            <a:xfrm>
              <a:off x="10352315" y="3851924"/>
              <a:ext cx="1191033" cy="1191033"/>
            </a:xfrm>
            <a:prstGeom prst="rect">
              <a:avLst/>
            </a:prstGeom>
          </p:spPr>
        </p:pic>
        <p:sp>
          <p:nvSpPr>
            <p:cNvPr id="23" name="Rectangle 22"/>
            <p:cNvSpPr/>
            <p:nvPr/>
          </p:nvSpPr>
          <p:spPr>
            <a:xfrm>
              <a:off x="10314645" y="3751318"/>
              <a:ext cx="1266371" cy="1392243"/>
            </a:xfrm>
            <a:prstGeom prst="rect">
              <a:avLst/>
            </a:prstGeom>
            <a:solidFill>
              <a:schemeClr val="bg1">
                <a:lumMod val="95000"/>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24" name="Group 23"/>
          <p:cNvGrpSpPr/>
          <p:nvPr/>
        </p:nvGrpSpPr>
        <p:grpSpPr>
          <a:xfrm>
            <a:off x="9404120" y="8340794"/>
            <a:ext cx="759602" cy="835103"/>
            <a:chOff x="10314645" y="3751318"/>
            <a:chExt cx="1266371" cy="1392243"/>
          </a:xfrm>
        </p:grpSpPr>
        <p:pic>
          <p:nvPicPr>
            <p:cNvPr id="25" name="Picture 24"/>
            <p:cNvPicPr>
              <a:picLocks noChangeAspect="1"/>
            </p:cNvPicPr>
            <p:nvPr/>
          </p:nvPicPr>
          <p:blipFill>
            <a:blip r:embed="rId2"/>
            <a:stretch>
              <a:fillRect/>
            </a:stretch>
          </p:blipFill>
          <p:spPr>
            <a:xfrm>
              <a:off x="10352315" y="3851924"/>
              <a:ext cx="1191033" cy="1191033"/>
            </a:xfrm>
            <a:prstGeom prst="rect">
              <a:avLst/>
            </a:prstGeom>
          </p:spPr>
        </p:pic>
        <p:sp>
          <p:nvSpPr>
            <p:cNvPr id="26" name="Rectangle 25"/>
            <p:cNvSpPr/>
            <p:nvPr/>
          </p:nvSpPr>
          <p:spPr>
            <a:xfrm>
              <a:off x="10314645" y="3751318"/>
              <a:ext cx="1266371" cy="1392243"/>
            </a:xfrm>
            <a:prstGeom prst="rect">
              <a:avLst/>
            </a:prstGeom>
            <a:solidFill>
              <a:schemeClr val="bg1">
                <a:lumMod val="95000"/>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pic>
        <p:nvPicPr>
          <p:cNvPr id="36" name="Picture 35"/>
          <p:cNvPicPr>
            <a:picLocks noChangeAspect="1"/>
          </p:cNvPicPr>
          <p:nvPr/>
        </p:nvPicPr>
        <p:blipFill>
          <a:blip r:embed="rId2"/>
          <a:stretch>
            <a:fillRect/>
          </a:stretch>
        </p:blipFill>
        <p:spPr>
          <a:xfrm>
            <a:off x="9404121" y="3803009"/>
            <a:ext cx="714412" cy="714412"/>
          </a:xfrm>
          <a:prstGeom prst="rect">
            <a:avLst/>
          </a:prstGeom>
        </p:spPr>
      </p:pic>
      <p:pic>
        <p:nvPicPr>
          <p:cNvPr id="37" name="Picture 36"/>
          <p:cNvPicPr>
            <a:picLocks noChangeAspect="1"/>
          </p:cNvPicPr>
          <p:nvPr/>
        </p:nvPicPr>
        <p:blipFill>
          <a:blip r:embed="rId3"/>
          <a:stretch>
            <a:fillRect/>
          </a:stretch>
        </p:blipFill>
        <p:spPr>
          <a:xfrm>
            <a:off x="10452867" y="3848701"/>
            <a:ext cx="617298" cy="617298"/>
          </a:xfrm>
          <a:prstGeom prst="rect">
            <a:avLst/>
          </a:prstGeom>
        </p:spPr>
      </p:pic>
      <p:pic>
        <p:nvPicPr>
          <p:cNvPr id="38" name="Picture 37"/>
          <p:cNvPicPr>
            <a:picLocks noChangeAspect="1"/>
          </p:cNvPicPr>
          <p:nvPr/>
        </p:nvPicPr>
        <p:blipFill>
          <a:blip r:embed="rId2"/>
          <a:stretch>
            <a:fillRect/>
          </a:stretch>
        </p:blipFill>
        <p:spPr>
          <a:xfrm>
            <a:off x="9381525" y="5642262"/>
            <a:ext cx="714412" cy="714412"/>
          </a:xfrm>
          <a:prstGeom prst="rect">
            <a:avLst/>
          </a:prstGeom>
        </p:spPr>
      </p:pic>
      <p:pic>
        <p:nvPicPr>
          <p:cNvPr id="40" name="Picture 39"/>
          <p:cNvPicPr>
            <a:picLocks noChangeAspect="1"/>
          </p:cNvPicPr>
          <p:nvPr/>
        </p:nvPicPr>
        <p:blipFill>
          <a:blip r:embed="rId4"/>
          <a:stretch>
            <a:fillRect/>
          </a:stretch>
        </p:blipFill>
        <p:spPr>
          <a:xfrm>
            <a:off x="11441986" y="5648506"/>
            <a:ext cx="701924" cy="701924"/>
          </a:xfrm>
          <a:prstGeom prst="rect">
            <a:avLst/>
          </a:prstGeom>
        </p:spPr>
      </p:pic>
      <p:pic>
        <p:nvPicPr>
          <p:cNvPr id="42" name="Picture 41"/>
          <p:cNvPicPr>
            <a:picLocks noChangeAspect="1"/>
          </p:cNvPicPr>
          <p:nvPr/>
        </p:nvPicPr>
        <p:blipFill>
          <a:blip r:embed="rId2"/>
          <a:stretch>
            <a:fillRect/>
          </a:stretch>
        </p:blipFill>
        <p:spPr>
          <a:xfrm>
            <a:off x="9404120" y="7481515"/>
            <a:ext cx="714412" cy="714412"/>
          </a:xfrm>
          <a:prstGeom prst="rect">
            <a:avLst/>
          </a:prstGeom>
        </p:spPr>
      </p:pic>
      <p:sp>
        <p:nvSpPr>
          <p:cNvPr id="43" name="TextBox 42"/>
          <p:cNvSpPr txBox="1"/>
          <p:nvPr/>
        </p:nvSpPr>
        <p:spPr>
          <a:xfrm>
            <a:off x="12416113" y="6561889"/>
            <a:ext cx="1625766" cy="707886"/>
          </a:xfrm>
          <a:prstGeom prst="rect">
            <a:avLst/>
          </a:prstGeom>
          <a:noFill/>
        </p:spPr>
        <p:txBody>
          <a:bodyPr vert="horz" wrap="none" rtlCol="0">
            <a:spAutoFit/>
          </a:bodyPr>
          <a:lstStyle/>
          <a:p>
            <a:pPr algn="ctr"/>
            <a:r>
              <a:rPr lang="en-AU" sz="4000" dirty="0">
                <a:latin typeface="Arial" panose="020B0604020202020204" pitchFamily="34" charset="0"/>
                <a:cs typeface="Arial" panose="020B0604020202020204" pitchFamily="34" charset="0"/>
              </a:rPr>
              <a:t>= 0.40</a:t>
            </a:r>
          </a:p>
        </p:txBody>
      </p:sp>
      <p:sp>
        <p:nvSpPr>
          <p:cNvPr id="44" name="TextBox 43"/>
          <p:cNvSpPr txBox="1"/>
          <p:nvPr/>
        </p:nvSpPr>
        <p:spPr>
          <a:xfrm>
            <a:off x="12416113" y="5619558"/>
            <a:ext cx="1625766" cy="707886"/>
          </a:xfrm>
          <a:prstGeom prst="rect">
            <a:avLst/>
          </a:prstGeom>
          <a:noFill/>
        </p:spPr>
        <p:txBody>
          <a:bodyPr vert="horz" wrap="none" rtlCol="0">
            <a:spAutoFit/>
          </a:bodyPr>
          <a:lstStyle/>
          <a:p>
            <a:pPr algn="ctr"/>
            <a:r>
              <a:rPr lang="en-AU" sz="4000" dirty="0">
                <a:latin typeface="Arial" panose="020B0604020202020204" pitchFamily="34" charset="0"/>
                <a:cs typeface="Arial" panose="020B0604020202020204" pitchFamily="34" charset="0"/>
              </a:rPr>
              <a:t>= 0.50</a:t>
            </a:r>
          </a:p>
        </p:txBody>
      </p:sp>
      <p:sp>
        <p:nvSpPr>
          <p:cNvPr id="45" name="TextBox 44"/>
          <p:cNvSpPr txBox="1"/>
          <p:nvPr/>
        </p:nvSpPr>
        <p:spPr>
          <a:xfrm>
            <a:off x="12416112" y="7484778"/>
            <a:ext cx="1625766" cy="707886"/>
          </a:xfrm>
          <a:prstGeom prst="rect">
            <a:avLst/>
          </a:prstGeom>
          <a:noFill/>
        </p:spPr>
        <p:txBody>
          <a:bodyPr vert="horz" wrap="none" rtlCol="0">
            <a:spAutoFit/>
          </a:bodyPr>
          <a:lstStyle/>
          <a:p>
            <a:pPr algn="ctr"/>
            <a:r>
              <a:rPr lang="en-AU" sz="4000" dirty="0">
                <a:latin typeface="Arial" panose="020B0604020202020204" pitchFamily="34" charset="0"/>
                <a:cs typeface="Arial" panose="020B0604020202020204" pitchFamily="34" charset="0"/>
              </a:rPr>
              <a:t>= 0.85</a:t>
            </a:r>
          </a:p>
        </p:txBody>
      </p:sp>
      <p:sp>
        <p:nvSpPr>
          <p:cNvPr id="46" name="TextBox 45"/>
          <p:cNvSpPr txBox="1"/>
          <p:nvPr/>
        </p:nvSpPr>
        <p:spPr>
          <a:xfrm>
            <a:off x="12416112" y="8407666"/>
            <a:ext cx="1625766" cy="707886"/>
          </a:xfrm>
          <a:prstGeom prst="rect">
            <a:avLst/>
          </a:prstGeom>
          <a:noFill/>
        </p:spPr>
        <p:txBody>
          <a:bodyPr vert="horz" wrap="none" rtlCol="0">
            <a:spAutoFit/>
          </a:bodyPr>
          <a:lstStyle/>
          <a:p>
            <a:pPr algn="ctr"/>
            <a:r>
              <a:rPr lang="en-AU" sz="4000" dirty="0">
                <a:latin typeface="Arial" panose="020B0604020202020204" pitchFamily="34" charset="0"/>
                <a:cs typeface="Arial" panose="020B0604020202020204" pitchFamily="34" charset="0"/>
              </a:rPr>
              <a:t>= 0.50</a:t>
            </a:r>
          </a:p>
        </p:txBody>
      </p:sp>
      <p:grpSp>
        <p:nvGrpSpPr>
          <p:cNvPr id="52" name="Group 51"/>
          <p:cNvGrpSpPr/>
          <p:nvPr/>
        </p:nvGrpSpPr>
        <p:grpSpPr>
          <a:xfrm>
            <a:off x="14147224" y="3992872"/>
            <a:ext cx="1519122" cy="1088574"/>
            <a:chOff x="14035314" y="2467427"/>
            <a:chExt cx="1519122" cy="1088574"/>
          </a:xfrm>
        </p:grpSpPr>
        <p:sp>
          <p:nvSpPr>
            <p:cNvPr id="53" name="Right Bracket 52"/>
            <p:cNvSpPr/>
            <p:nvPr/>
          </p:nvSpPr>
          <p:spPr>
            <a:xfrm>
              <a:off x="14035314" y="2467427"/>
              <a:ext cx="251231" cy="1088574"/>
            </a:xfrm>
            <a:prstGeom prst="rightBracket">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sp>
          <p:nvSpPr>
            <p:cNvPr id="54" name="TextBox 53"/>
            <p:cNvSpPr txBox="1"/>
            <p:nvPr/>
          </p:nvSpPr>
          <p:spPr>
            <a:xfrm>
              <a:off x="14549033" y="2750104"/>
              <a:ext cx="1005403" cy="523220"/>
            </a:xfrm>
            <a:prstGeom prst="rect">
              <a:avLst/>
            </a:prstGeom>
            <a:noFill/>
          </p:spPr>
          <p:txBody>
            <a:bodyPr vert="horz" wrap="none" rtlCol="0">
              <a:spAutoFit/>
            </a:bodyPr>
            <a:lstStyle/>
            <a:p>
              <a:pPr algn="ctr"/>
              <a:r>
                <a:rPr lang="en-AU" sz="2800" dirty="0">
                  <a:latin typeface="Arial" panose="020B0604020202020204" pitchFamily="34" charset="0"/>
                  <a:cs typeface="Arial" panose="020B0604020202020204" pitchFamily="34" charset="0"/>
                </a:rPr>
                <a:t>-0.10</a:t>
              </a:r>
            </a:p>
          </p:txBody>
        </p:sp>
      </p:grpSp>
      <p:grpSp>
        <p:nvGrpSpPr>
          <p:cNvPr id="55" name="Group 54"/>
          <p:cNvGrpSpPr/>
          <p:nvPr/>
        </p:nvGrpSpPr>
        <p:grpSpPr>
          <a:xfrm>
            <a:off x="14192108" y="5915314"/>
            <a:ext cx="1564007" cy="1088574"/>
            <a:chOff x="14035314" y="2467427"/>
            <a:chExt cx="1564007" cy="1088574"/>
          </a:xfrm>
        </p:grpSpPr>
        <p:sp>
          <p:nvSpPr>
            <p:cNvPr id="56" name="Right Bracket 55"/>
            <p:cNvSpPr/>
            <p:nvPr/>
          </p:nvSpPr>
          <p:spPr>
            <a:xfrm>
              <a:off x="14035314" y="2467427"/>
              <a:ext cx="251231" cy="1088574"/>
            </a:xfrm>
            <a:prstGeom prst="rightBracket">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sp>
          <p:nvSpPr>
            <p:cNvPr id="57" name="TextBox 56"/>
            <p:cNvSpPr txBox="1"/>
            <p:nvPr/>
          </p:nvSpPr>
          <p:spPr>
            <a:xfrm>
              <a:off x="14504148" y="2750104"/>
              <a:ext cx="1095173" cy="523220"/>
            </a:xfrm>
            <a:prstGeom prst="rect">
              <a:avLst/>
            </a:prstGeom>
            <a:noFill/>
          </p:spPr>
          <p:txBody>
            <a:bodyPr vert="horz" wrap="none" rtlCol="0">
              <a:spAutoFit/>
            </a:bodyPr>
            <a:lstStyle/>
            <a:p>
              <a:pPr algn="ctr"/>
              <a:r>
                <a:rPr lang="en-AU" sz="2800" dirty="0">
                  <a:latin typeface="Arial" panose="020B0604020202020204" pitchFamily="34" charset="0"/>
                  <a:cs typeface="Arial" panose="020B0604020202020204" pitchFamily="34" charset="0"/>
                </a:rPr>
                <a:t>+0.10</a:t>
              </a:r>
            </a:p>
          </p:txBody>
        </p:sp>
      </p:grpSp>
      <p:grpSp>
        <p:nvGrpSpPr>
          <p:cNvPr id="58" name="Group 57"/>
          <p:cNvGrpSpPr/>
          <p:nvPr/>
        </p:nvGrpSpPr>
        <p:grpSpPr>
          <a:xfrm>
            <a:off x="14147224" y="7729951"/>
            <a:ext cx="1564006" cy="1088574"/>
            <a:chOff x="14035314" y="2467427"/>
            <a:chExt cx="1564006" cy="1088574"/>
          </a:xfrm>
        </p:grpSpPr>
        <p:sp>
          <p:nvSpPr>
            <p:cNvPr id="59" name="Right Bracket 58"/>
            <p:cNvSpPr/>
            <p:nvPr/>
          </p:nvSpPr>
          <p:spPr>
            <a:xfrm>
              <a:off x="14035314" y="2467427"/>
              <a:ext cx="251231" cy="1088574"/>
            </a:xfrm>
            <a:prstGeom prst="rightBracket">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sp>
          <p:nvSpPr>
            <p:cNvPr id="60" name="TextBox 59"/>
            <p:cNvSpPr txBox="1"/>
            <p:nvPr/>
          </p:nvSpPr>
          <p:spPr>
            <a:xfrm>
              <a:off x="14504148" y="2750104"/>
              <a:ext cx="1095172" cy="523220"/>
            </a:xfrm>
            <a:prstGeom prst="rect">
              <a:avLst/>
            </a:prstGeom>
            <a:noFill/>
          </p:spPr>
          <p:txBody>
            <a:bodyPr vert="horz" wrap="none" rtlCol="0">
              <a:spAutoFit/>
            </a:bodyPr>
            <a:lstStyle/>
            <a:p>
              <a:pPr algn="ctr"/>
              <a:r>
                <a:rPr lang="en-AU" sz="2800" dirty="0">
                  <a:latin typeface="Arial" panose="020B0604020202020204" pitchFamily="34" charset="0"/>
                  <a:cs typeface="Arial" panose="020B0604020202020204" pitchFamily="34" charset="0"/>
                </a:rPr>
                <a:t>+0.35</a:t>
              </a:r>
            </a:p>
          </p:txBody>
        </p:sp>
      </p:grpSp>
      <p:sp>
        <p:nvSpPr>
          <p:cNvPr id="61" name="Right Bracket 60"/>
          <p:cNvSpPr/>
          <p:nvPr/>
        </p:nvSpPr>
        <p:spPr>
          <a:xfrm>
            <a:off x="15910793" y="4436971"/>
            <a:ext cx="237524" cy="2124918"/>
          </a:xfrm>
          <a:prstGeom prst="rightBracket">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grpSp>
        <p:nvGrpSpPr>
          <p:cNvPr id="70" name="Group 69"/>
          <p:cNvGrpSpPr/>
          <p:nvPr/>
        </p:nvGrpSpPr>
        <p:grpSpPr>
          <a:xfrm>
            <a:off x="16258265" y="4998401"/>
            <a:ext cx="1932345" cy="997983"/>
            <a:chOff x="16258265" y="4883185"/>
            <a:chExt cx="1932345" cy="997983"/>
          </a:xfrm>
        </p:grpSpPr>
        <p:pic>
          <p:nvPicPr>
            <p:cNvPr id="66" name="Picture 65"/>
            <p:cNvPicPr>
              <a:picLocks noChangeAspect="1"/>
            </p:cNvPicPr>
            <p:nvPr/>
          </p:nvPicPr>
          <p:blipFill>
            <a:blip r:embed="rId2"/>
            <a:stretch>
              <a:fillRect/>
            </a:stretch>
          </p:blipFill>
          <p:spPr>
            <a:xfrm>
              <a:off x="17833405" y="4945125"/>
              <a:ext cx="357205" cy="357205"/>
            </a:xfrm>
            <a:prstGeom prst="rect">
              <a:avLst/>
            </a:prstGeom>
          </p:spPr>
        </p:pic>
        <p:grpSp>
          <p:nvGrpSpPr>
            <p:cNvPr id="69" name="Group 68"/>
            <p:cNvGrpSpPr/>
            <p:nvPr/>
          </p:nvGrpSpPr>
          <p:grpSpPr>
            <a:xfrm>
              <a:off x="16258265" y="4883185"/>
              <a:ext cx="1652953" cy="997983"/>
              <a:chOff x="16258265" y="4883185"/>
              <a:chExt cx="1652953" cy="997983"/>
            </a:xfrm>
          </p:grpSpPr>
          <p:sp>
            <p:nvSpPr>
              <p:cNvPr id="62" name="TextBox 61"/>
              <p:cNvSpPr txBox="1"/>
              <p:nvPr/>
            </p:nvSpPr>
            <p:spPr>
              <a:xfrm>
                <a:off x="16751057" y="5357948"/>
                <a:ext cx="1082348" cy="523220"/>
              </a:xfrm>
              <a:prstGeom prst="rect">
                <a:avLst/>
              </a:prstGeom>
              <a:noFill/>
            </p:spPr>
            <p:txBody>
              <a:bodyPr vert="horz" wrap="none" rtlCol="0">
                <a:spAutoFit/>
              </a:bodyPr>
              <a:lstStyle/>
              <a:p>
                <a:pPr algn="ctr"/>
                <a:r>
                  <a:rPr lang="en-AU" sz="2800" dirty="0">
                    <a:latin typeface="Arial" panose="020B0604020202020204" pitchFamily="34" charset="0"/>
                    <a:cs typeface="Arial" panose="020B0604020202020204" pitchFamily="34" charset="0"/>
                  </a:rPr>
                  <a:t>±0.10</a:t>
                </a:r>
              </a:p>
            </p:txBody>
          </p:sp>
          <p:sp>
            <p:nvSpPr>
              <p:cNvPr id="67" name="TextBox 66"/>
              <p:cNvSpPr txBox="1"/>
              <p:nvPr/>
            </p:nvSpPr>
            <p:spPr>
              <a:xfrm>
                <a:off x="16258265" y="4883185"/>
                <a:ext cx="1652953" cy="523220"/>
              </a:xfrm>
              <a:prstGeom prst="rect">
                <a:avLst/>
              </a:prstGeom>
              <a:noFill/>
            </p:spPr>
            <p:txBody>
              <a:bodyPr vert="horz" wrap="none" rtlCol="0" anchor="b">
                <a:spAutoFit/>
              </a:bodyPr>
              <a:lstStyle/>
              <a:p>
                <a:pPr algn="ctr"/>
                <a:r>
                  <a:rPr lang="en-AU" sz="2800" dirty="0">
                    <a:latin typeface="Arial" panose="020B0604020202020204" pitchFamily="34" charset="0"/>
                    <a:cs typeface="Arial" panose="020B0604020202020204" pitchFamily="34" charset="0"/>
                  </a:rPr>
                  <a:t>SHAP of </a:t>
                </a:r>
              </a:p>
            </p:txBody>
          </p:sp>
        </p:grpSp>
      </p:grpSp>
      <p:sp>
        <p:nvSpPr>
          <p:cNvPr id="72" name="Right Bracket 71"/>
          <p:cNvSpPr/>
          <p:nvPr/>
        </p:nvSpPr>
        <p:spPr>
          <a:xfrm>
            <a:off x="15933747" y="2899244"/>
            <a:ext cx="251231" cy="5445820"/>
          </a:xfrm>
          <a:prstGeom prst="rightBracket">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spTree>
    <p:extLst>
      <p:ext uri="{BB962C8B-B14F-4D97-AF65-F5344CB8AC3E}">
        <p14:creationId xmlns:p14="http://schemas.microsoft.com/office/powerpoint/2010/main" val="340502763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a:xfrm>
            <a:off x="2060564" y="0"/>
            <a:ext cx="15437022" cy="914400"/>
          </a:xfrm>
        </p:spPr>
        <p:txBody>
          <a:bodyPr/>
          <a:lstStyle/>
          <a:p>
            <a:r>
              <a:rPr lang="en-AU" dirty="0"/>
              <a:t>For the vast majority of threshold risk scores, we see significantly more false alarms (and fewer missed alarms) for Aboriginal people</a:t>
            </a:r>
          </a:p>
        </p:txBody>
      </p:sp>
      <p:pic>
        <p:nvPicPr>
          <p:cNvPr id="5" name="Picture 4"/>
          <p:cNvPicPr>
            <a:picLocks noChangeAspect="1"/>
          </p:cNvPicPr>
          <p:nvPr/>
        </p:nvPicPr>
        <p:blipFill>
          <a:blip r:embed="rId2"/>
          <a:stretch>
            <a:fillRect/>
          </a:stretch>
        </p:blipFill>
        <p:spPr>
          <a:xfrm>
            <a:off x="8886986" y="1428750"/>
            <a:ext cx="8610600" cy="8610600"/>
          </a:xfrm>
          <a:prstGeom prst="rect">
            <a:avLst/>
          </a:prstGeom>
        </p:spPr>
      </p:pic>
      <p:sp>
        <p:nvSpPr>
          <p:cNvPr id="9" name="Rectangle 8"/>
          <p:cNvSpPr/>
          <p:nvPr/>
        </p:nvSpPr>
        <p:spPr>
          <a:xfrm>
            <a:off x="635075" y="2266530"/>
            <a:ext cx="7304239" cy="5693866"/>
          </a:xfrm>
          <a:prstGeom prst="rect">
            <a:avLst/>
          </a:prstGeom>
        </p:spPr>
        <p:txBody>
          <a:bodyPr wrap="square">
            <a:spAutoFit/>
          </a:bodyPr>
          <a:lstStyle/>
          <a:p>
            <a:pPr marL="457200" indent="-457200">
              <a:buFont typeface="Arial" panose="020B0604020202020204" pitchFamily="34" charset="0"/>
              <a:buChar char="•"/>
            </a:pPr>
            <a:r>
              <a:rPr lang="en-US" sz="2800" dirty="0"/>
              <a:t>In practice, won't be free to choose the threshold (e.g., if you have a set number of people you want to </a:t>
            </a:r>
            <a:r>
              <a:rPr lang="en-US" sz="2800" dirty="0" err="1"/>
              <a:t>enrol</a:t>
            </a:r>
            <a:r>
              <a:rPr lang="en-US" sz="2800" dirty="0"/>
              <a:t> in a program) </a:t>
            </a:r>
          </a:p>
          <a:p>
            <a:pPr marL="457200" indent="-457200">
              <a:buFont typeface="Arial" panose="020B0604020202020204" pitchFamily="34" charset="0"/>
              <a:buChar char="•"/>
            </a:pPr>
            <a:r>
              <a:rPr lang="en-US" sz="2800" dirty="0"/>
              <a:t>Will need to construct the model explicitly for each policy application to </a:t>
            </a:r>
            <a:r>
              <a:rPr lang="en-US" sz="2800" dirty="0" err="1"/>
              <a:t>minimise</a:t>
            </a:r>
            <a:r>
              <a:rPr lang="en-US" sz="2800" dirty="0"/>
              <a:t> bias issues while maintaining accuracy</a:t>
            </a:r>
          </a:p>
          <a:p>
            <a:pPr marL="457200" indent="-457200">
              <a:buFont typeface="Arial" panose="020B0604020202020204" pitchFamily="34" charset="0"/>
              <a:buChar char="•"/>
            </a:pPr>
            <a:r>
              <a:rPr lang="en-US" sz="2800" dirty="0"/>
              <a:t>Can’t just use the model to construct a 'global' risk score without accepting some pretty severe implications for bias that will need to be mitigated elsewhere</a:t>
            </a:r>
          </a:p>
          <a:p>
            <a:pPr marL="457200" indent="-457200">
              <a:buFont typeface="Arial" panose="020B0604020202020204" pitchFamily="34" charset="0"/>
              <a:buChar char="•"/>
            </a:pPr>
            <a:r>
              <a:rPr lang="en-US" sz="2800" dirty="0"/>
              <a:t>We see similar levels of bias for essentially any number of variables in our data-set where base rates of contact differ</a:t>
            </a:r>
          </a:p>
        </p:txBody>
      </p:sp>
    </p:spTree>
    <p:extLst>
      <p:ext uri="{BB962C8B-B14F-4D97-AF65-F5344CB8AC3E}">
        <p14:creationId xmlns:p14="http://schemas.microsoft.com/office/powerpoint/2010/main" val="296428419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a:xfrm>
            <a:off x="2060564" y="0"/>
            <a:ext cx="15437022" cy="914400"/>
          </a:xfrm>
        </p:spPr>
        <p:txBody>
          <a:bodyPr/>
          <a:lstStyle/>
          <a:p>
            <a:r>
              <a:rPr lang="en-AU" dirty="0"/>
              <a:t>Predictions are driven by parents service usage at Age 0, ROSH reports at age 5, and suspensions at age 15 for Aboriginal and non-Aboriginal people</a:t>
            </a:r>
          </a:p>
        </p:txBody>
      </p:sp>
      <p:sp>
        <p:nvSpPr>
          <p:cNvPr id="5" name="TextBox 4"/>
          <p:cNvSpPr txBox="1"/>
          <p:nvPr/>
        </p:nvSpPr>
        <p:spPr>
          <a:xfrm>
            <a:off x="5050971" y="1232849"/>
            <a:ext cx="8273143" cy="523220"/>
          </a:xfrm>
          <a:prstGeom prst="rect">
            <a:avLst/>
          </a:prstGeom>
          <a:noFill/>
        </p:spPr>
        <p:txBody>
          <a:bodyPr vert="horz" wrap="square" rtlCol="0">
            <a:spAutoFit/>
          </a:bodyPr>
          <a:lstStyle/>
          <a:p>
            <a:pPr algn="ctr"/>
            <a:r>
              <a:rPr lang="en-AU" sz="2800" b="1" dirty="0">
                <a:latin typeface="Arial" panose="020B0604020202020204" pitchFamily="34" charset="0"/>
                <a:cs typeface="Arial" panose="020B0604020202020204" pitchFamily="34" charset="0"/>
              </a:rPr>
              <a:t>Non-Aboriginal people</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51692" y="1783339"/>
            <a:ext cx="14584616" cy="8503661"/>
          </a:xfrm>
          <a:prstGeom prst="rect">
            <a:avLst/>
          </a:prstGeom>
        </p:spPr>
      </p:pic>
      <p:pic>
        <p:nvPicPr>
          <p:cNvPr id="13" name="Picture 12"/>
          <p:cNvPicPr>
            <a:picLocks noChangeAspect="1"/>
          </p:cNvPicPr>
          <p:nvPr/>
        </p:nvPicPr>
        <p:blipFill>
          <a:blip r:embed="rId3"/>
          <a:stretch>
            <a:fillRect/>
          </a:stretch>
        </p:blipFill>
        <p:spPr>
          <a:xfrm>
            <a:off x="1664543" y="2736906"/>
            <a:ext cx="436945" cy="436945"/>
          </a:xfrm>
          <a:prstGeom prst="rect">
            <a:avLst/>
          </a:prstGeom>
        </p:spPr>
      </p:pic>
      <p:pic>
        <p:nvPicPr>
          <p:cNvPr id="22" name="Picture 21"/>
          <p:cNvPicPr>
            <a:picLocks noChangeAspect="1"/>
          </p:cNvPicPr>
          <p:nvPr/>
        </p:nvPicPr>
        <p:blipFill>
          <a:blip r:embed="rId4"/>
          <a:stretch>
            <a:fillRect/>
          </a:stretch>
        </p:blipFill>
        <p:spPr>
          <a:xfrm>
            <a:off x="9004867" y="6394190"/>
            <a:ext cx="385250" cy="385250"/>
          </a:xfrm>
          <a:prstGeom prst="rect">
            <a:avLst/>
          </a:prstGeom>
        </p:spPr>
      </p:pic>
      <p:pic>
        <p:nvPicPr>
          <p:cNvPr id="28" name="Picture 27"/>
          <p:cNvPicPr>
            <a:picLocks noChangeAspect="1"/>
          </p:cNvPicPr>
          <p:nvPr/>
        </p:nvPicPr>
        <p:blipFill>
          <a:blip r:embed="rId5"/>
          <a:stretch>
            <a:fillRect/>
          </a:stretch>
        </p:blipFill>
        <p:spPr>
          <a:xfrm>
            <a:off x="1705468" y="3704933"/>
            <a:ext cx="355095" cy="355095"/>
          </a:xfrm>
          <a:prstGeom prst="rect">
            <a:avLst/>
          </a:prstGeom>
        </p:spPr>
      </p:pic>
      <p:pic>
        <p:nvPicPr>
          <p:cNvPr id="29" name="Picture 28"/>
          <p:cNvPicPr>
            <a:picLocks noChangeAspect="1"/>
          </p:cNvPicPr>
          <p:nvPr/>
        </p:nvPicPr>
        <p:blipFill>
          <a:blip r:embed="rId6"/>
          <a:stretch>
            <a:fillRect/>
          </a:stretch>
        </p:blipFill>
        <p:spPr>
          <a:xfrm>
            <a:off x="1702032" y="4153109"/>
            <a:ext cx="361967" cy="361967"/>
          </a:xfrm>
          <a:prstGeom prst="rect">
            <a:avLst/>
          </a:prstGeom>
        </p:spPr>
      </p:pic>
      <p:pic>
        <p:nvPicPr>
          <p:cNvPr id="30" name="Picture 29"/>
          <p:cNvPicPr>
            <a:picLocks noChangeAspect="1"/>
          </p:cNvPicPr>
          <p:nvPr/>
        </p:nvPicPr>
        <p:blipFill>
          <a:blip r:embed="rId6"/>
          <a:stretch>
            <a:fillRect/>
          </a:stretch>
        </p:blipFill>
        <p:spPr>
          <a:xfrm>
            <a:off x="1702032" y="4612716"/>
            <a:ext cx="361967" cy="361967"/>
          </a:xfrm>
          <a:prstGeom prst="rect">
            <a:avLst/>
          </a:prstGeom>
        </p:spPr>
      </p:pic>
      <p:pic>
        <p:nvPicPr>
          <p:cNvPr id="31" name="Picture 30"/>
          <p:cNvPicPr>
            <a:picLocks noChangeAspect="1"/>
          </p:cNvPicPr>
          <p:nvPr/>
        </p:nvPicPr>
        <p:blipFill>
          <a:blip r:embed="rId6"/>
          <a:stretch>
            <a:fillRect/>
          </a:stretch>
        </p:blipFill>
        <p:spPr>
          <a:xfrm>
            <a:off x="1702032" y="5072323"/>
            <a:ext cx="361967" cy="361967"/>
          </a:xfrm>
          <a:prstGeom prst="rect">
            <a:avLst/>
          </a:prstGeom>
        </p:spPr>
      </p:pic>
      <p:pic>
        <p:nvPicPr>
          <p:cNvPr id="32" name="Picture 31"/>
          <p:cNvPicPr>
            <a:picLocks noChangeAspect="1"/>
          </p:cNvPicPr>
          <p:nvPr/>
        </p:nvPicPr>
        <p:blipFill>
          <a:blip r:embed="rId3"/>
          <a:stretch>
            <a:fillRect/>
          </a:stretch>
        </p:blipFill>
        <p:spPr>
          <a:xfrm>
            <a:off x="8979020" y="2277619"/>
            <a:ext cx="436945" cy="436945"/>
          </a:xfrm>
          <a:prstGeom prst="rect">
            <a:avLst/>
          </a:prstGeom>
        </p:spPr>
      </p:pic>
      <p:pic>
        <p:nvPicPr>
          <p:cNvPr id="35" name="Picture 34"/>
          <p:cNvPicPr>
            <a:picLocks noChangeAspect="1"/>
          </p:cNvPicPr>
          <p:nvPr/>
        </p:nvPicPr>
        <p:blipFill>
          <a:blip r:embed="rId3"/>
          <a:stretch>
            <a:fillRect/>
          </a:stretch>
        </p:blipFill>
        <p:spPr>
          <a:xfrm>
            <a:off x="8979020" y="3639858"/>
            <a:ext cx="436945" cy="436945"/>
          </a:xfrm>
          <a:prstGeom prst="rect">
            <a:avLst/>
          </a:prstGeom>
        </p:spPr>
      </p:pic>
      <p:pic>
        <p:nvPicPr>
          <p:cNvPr id="36" name="Picture 35"/>
          <p:cNvPicPr>
            <a:picLocks noChangeAspect="1"/>
          </p:cNvPicPr>
          <p:nvPr/>
        </p:nvPicPr>
        <p:blipFill>
          <a:blip r:embed="rId5"/>
          <a:stretch>
            <a:fillRect/>
          </a:stretch>
        </p:blipFill>
        <p:spPr>
          <a:xfrm>
            <a:off x="9019945" y="4167975"/>
            <a:ext cx="355095" cy="355095"/>
          </a:xfrm>
          <a:prstGeom prst="rect">
            <a:avLst/>
          </a:prstGeom>
        </p:spPr>
      </p:pic>
      <p:pic>
        <p:nvPicPr>
          <p:cNvPr id="37" name="Picture 36"/>
          <p:cNvPicPr>
            <a:picLocks noChangeAspect="1"/>
          </p:cNvPicPr>
          <p:nvPr/>
        </p:nvPicPr>
        <p:blipFill>
          <a:blip r:embed="rId6"/>
          <a:stretch>
            <a:fillRect/>
          </a:stretch>
        </p:blipFill>
        <p:spPr>
          <a:xfrm>
            <a:off x="9016509" y="4619362"/>
            <a:ext cx="361967" cy="361967"/>
          </a:xfrm>
          <a:prstGeom prst="rect">
            <a:avLst/>
          </a:prstGeom>
        </p:spPr>
      </p:pic>
      <p:pic>
        <p:nvPicPr>
          <p:cNvPr id="38" name="Picture 37"/>
          <p:cNvPicPr>
            <a:picLocks noChangeAspect="1"/>
          </p:cNvPicPr>
          <p:nvPr/>
        </p:nvPicPr>
        <p:blipFill>
          <a:blip r:embed="rId3"/>
          <a:stretch>
            <a:fillRect/>
          </a:stretch>
        </p:blipFill>
        <p:spPr>
          <a:xfrm>
            <a:off x="8979020" y="5017024"/>
            <a:ext cx="436945" cy="436945"/>
          </a:xfrm>
          <a:prstGeom prst="rect">
            <a:avLst/>
          </a:prstGeom>
        </p:spPr>
      </p:pic>
      <p:pic>
        <p:nvPicPr>
          <p:cNvPr id="41" name="Picture 40"/>
          <p:cNvPicPr>
            <a:picLocks noChangeAspect="1"/>
          </p:cNvPicPr>
          <p:nvPr/>
        </p:nvPicPr>
        <p:blipFill>
          <a:blip r:embed="rId5"/>
          <a:stretch>
            <a:fillRect/>
          </a:stretch>
        </p:blipFill>
        <p:spPr>
          <a:xfrm>
            <a:off x="1705468" y="7411337"/>
            <a:ext cx="355095" cy="355095"/>
          </a:xfrm>
          <a:prstGeom prst="rect">
            <a:avLst/>
          </a:prstGeom>
        </p:spPr>
      </p:pic>
      <p:pic>
        <p:nvPicPr>
          <p:cNvPr id="42" name="Picture 41"/>
          <p:cNvPicPr>
            <a:picLocks noChangeAspect="1"/>
          </p:cNvPicPr>
          <p:nvPr/>
        </p:nvPicPr>
        <p:blipFill>
          <a:blip r:embed="rId5"/>
          <a:stretch>
            <a:fillRect/>
          </a:stretch>
        </p:blipFill>
        <p:spPr>
          <a:xfrm>
            <a:off x="1705468" y="7875000"/>
            <a:ext cx="355095" cy="355095"/>
          </a:xfrm>
          <a:prstGeom prst="rect">
            <a:avLst/>
          </a:prstGeom>
        </p:spPr>
      </p:pic>
      <p:pic>
        <p:nvPicPr>
          <p:cNvPr id="43" name="Picture 42"/>
          <p:cNvPicPr>
            <a:picLocks noChangeAspect="1"/>
          </p:cNvPicPr>
          <p:nvPr/>
        </p:nvPicPr>
        <p:blipFill>
          <a:blip r:embed="rId5"/>
          <a:stretch>
            <a:fillRect/>
          </a:stretch>
        </p:blipFill>
        <p:spPr>
          <a:xfrm>
            <a:off x="1705468" y="8338663"/>
            <a:ext cx="355095" cy="355095"/>
          </a:xfrm>
          <a:prstGeom prst="rect">
            <a:avLst/>
          </a:prstGeom>
        </p:spPr>
      </p:pic>
      <p:pic>
        <p:nvPicPr>
          <p:cNvPr id="46" name="Picture 45"/>
          <p:cNvPicPr>
            <a:picLocks noChangeAspect="1"/>
          </p:cNvPicPr>
          <p:nvPr/>
        </p:nvPicPr>
        <p:blipFill>
          <a:blip r:embed="rId6"/>
          <a:stretch>
            <a:fillRect/>
          </a:stretch>
        </p:blipFill>
        <p:spPr>
          <a:xfrm>
            <a:off x="1702032" y="8775990"/>
            <a:ext cx="361967" cy="361967"/>
          </a:xfrm>
          <a:prstGeom prst="rect">
            <a:avLst/>
          </a:prstGeom>
        </p:spPr>
      </p:pic>
      <p:pic>
        <p:nvPicPr>
          <p:cNvPr id="47" name="Picture 46"/>
          <p:cNvPicPr>
            <a:picLocks noChangeAspect="1"/>
          </p:cNvPicPr>
          <p:nvPr/>
        </p:nvPicPr>
        <p:blipFill>
          <a:blip r:embed="rId5"/>
          <a:stretch>
            <a:fillRect/>
          </a:stretch>
        </p:blipFill>
        <p:spPr>
          <a:xfrm>
            <a:off x="1705468" y="9216423"/>
            <a:ext cx="355095" cy="355095"/>
          </a:xfrm>
          <a:prstGeom prst="rect">
            <a:avLst/>
          </a:prstGeom>
        </p:spPr>
      </p:pic>
      <p:grpSp>
        <p:nvGrpSpPr>
          <p:cNvPr id="62" name="Group 61"/>
          <p:cNvGrpSpPr/>
          <p:nvPr/>
        </p:nvGrpSpPr>
        <p:grpSpPr>
          <a:xfrm>
            <a:off x="1713376" y="2342934"/>
            <a:ext cx="339279" cy="373989"/>
            <a:chOff x="1064382" y="4364260"/>
            <a:chExt cx="523420" cy="619582"/>
          </a:xfrm>
        </p:grpSpPr>
        <p:pic>
          <p:nvPicPr>
            <p:cNvPr id="63" name="Picture 62"/>
            <p:cNvPicPr>
              <a:picLocks noChangeAspect="1"/>
            </p:cNvPicPr>
            <p:nvPr/>
          </p:nvPicPr>
          <p:blipFill>
            <a:blip r:embed="rId7"/>
            <a:stretch>
              <a:fillRect/>
            </a:stretch>
          </p:blipFill>
          <p:spPr>
            <a:xfrm>
              <a:off x="1064382" y="4364260"/>
              <a:ext cx="381000" cy="381000"/>
            </a:xfrm>
            <a:prstGeom prst="rect">
              <a:avLst/>
            </a:prstGeom>
          </p:spPr>
        </p:pic>
        <p:pic>
          <p:nvPicPr>
            <p:cNvPr id="64" name="Picture 63"/>
            <p:cNvPicPr>
              <a:picLocks noChangeAspect="1"/>
            </p:cNvPicPr>
            <p:nvPr/>
          </p:nvPicPr>
          <p:blipFill>
            <a:blip r:embed="rId8"/>
            <a:stretch>
              <a:fillRect/>
            </a:stretch>
          </p:blipFill>
          <p:spPr>
            <a:xfrm>
              <a:off x="1302960" y="4412343"/>
              <a:ext cx="284842" cy="284842"/>
            </a:xfrm>
            <a:prstGeom prst="rect">
              <a:avLst/>
            </a:prstGeom>
          </p:spPr>
        </p:pic>
        <p:pic>
          <p:nvPicPr>
            <p:cNvPr id="65" name="Picture 64"/>
            <p:cNvPicPr>
              <a:picLocks noChangeAspect="1"/>
            </p:cNvPicPr>
            <p:nvPr/>
          </p:nvPicPr>
          <p:blipFill>
            <a:blip r:embed="rId9"/>
            <a:stretch>
              <a:fillRect/>
            </a:stretch>
          </p:blipFill>
          <p:spPr>
            <a:xfrm>
              <a:off x="1229934" y="4697185"/>
              <a:ext cx="286657" cy="286657"/>
            </a:xfrm>
            <a:prstGeom prst="rect">
              <a:avLst/>
            </a:prstGeom>
          </p:spPr>
        </p:pic>
      </p:grpSp>
      <p:grpSp>
        <p:nvGrpSpPr>
          <p:cNvPr id="70" name="Group 69"/>
          <p:cNvGrpSpPr/>
          <p:nvPr/>
        </p:nvGrpSpPr>
        <p:grpSpPr>
          <a:xfrm>
            <a:off x="1713376" y="3218000"/>
            <a:ext cx="339279" cy="373989"/>
            <a:chOff x="1064382" y="4364260"/>
            <a:chExt cx="523420" cy="619582"/>
          </a:xfrm>
        </p:grpSpPr>
        <p:pic>
          <p:nvPicPr>
            <p:cNvPr id="71" name="Picture 70"/>
            <p:cNvPicPr>
              <a:picLocks noChangeAspect="1"/>
            </p:cNvPicPr>
            <p:nvPr/>
          </p:nvPicPr>
          <p:blipFill>
            <a:blip r:embed="rId7"/>
            <a:stretch>
              <a:fillRect/>
            </a:stretch>
          </p:blipFill>
          <p:spPr>
            <a:xfrm>
              <a:off x="1064382" y="4364260"/>
              <a:ext cx="381000" cy="381000"/>
            </a:xfrm>
            <a:prstGeom prst="rect">
              <a:avLst/>
            </a:prstGeom>
          </p:spPr>
        </p:pic>
        <p:pic>
          <p:nvPicPr>
            <p:cNvPr id="72" name="Picture 71"/>
            <p:cNvPicPr>
              <a:picLocks noChangeAspect="1"/>
            </p:cNvPicPr>
            <p:nvPr/>
          </p:nvPicPr>
          <p:blipFill>
            <a:blip r:embed="rId8"/>
            <a:stretch>
              <a:fillRect/>
            </a:stretch>
          </p:blipFill>
          <p:spPr>
            <a:xfrm>
              <a:off x="1302960" y="4412343"/>
              <a:ext cx="284842" cy="284842"/>
            </a:xfrm>
            <a:prstGeom prst="rect">
              <a:avLst/>
            </a:prstGeom>
          </p:spPr>
        </p:pic>
        <p:pic>
          <p:nvPicPr>
            <p:cNvPr id="73" name="Picture 72"/>
            <p:cNvPicPr>
              <a:picLocks noChangeAspect="1"/>
            </p:cNvPicPr>
            <p:nvPr/>
          </p:nvPicPr>
          <p:blipFill>
            <a:blip r:embed="rId9"/>
            <a:stretch>
              <a:fillRect/>
            </a:stretch>
          </p:blipFill>
          <p:spPr>
            <a:xfrm>
              <a:off x="1229934" y="4697185"/>
              <a:ext cx="286657" cy="286657"/>
            </a:xfrm>
            <a:prstGeom prst="rect">
              <a:avLst/>
            </a:prstGeom>
          </p:spPr>
        </p:pic>
      </p:grpSp>
      <p:grpSp>
        <p:nvGrpSpPr>
          <p:cNvPr id="74" name="Group 73"/>
          <p:cNvGrpSpPr/>
          <p:nvPr/>
        </p:nvGrpSpPr>
        <p:grpSpPr>
          <a:xfrm>
            <a:off x="1713376" y="6491760"/>
            <a:ext cx="339279" cy="373989"/>
            <a:chOff x="1064382" y="4364260"/>
            <a:chExt cx="523420" cy="619582"/>
          </a:xfrm>
        </p:grpSpPr>
        <p:pic>
          <p:nvPicPr>
            <p:cNvPr id="75" name="Picture 74"/>
            <p:cNvPicPr>
              <a:picLocks noChangeAspect="1"/>
            </p:cNvPicPr>
            <p:nvPr/>
          </p:nvPicPr>
          <p:blipFill>
            <a:blip r:embed="rId7"/>
            <a:stretch>
              <a:fillRect/>
            </a:stretch>
          </p:blipFill>
          <p:spPr>
            <a:xfrm>
              <a:off x="1064382" y="4364260"/>
              <a:ext cx="381000" cy="381000"/>
            </a:xfrm>
            <a:prstGeom prst="rect">
              <a:avLst/>
            </a:prstGeom>
          </p:spPr>
        </p:pic>
        <p:pic>
          <p:nvPicPr>
            <p:cNvPr id="76" name="Picture 75"/>
            <p:cNvPicPr>
              <a:picLocks noChangeAspect="1"/>
            </p:cNvPicPr>
            <p:nvPr/>
          </p:nvPicPr>
          <p:blipFill>
            <a:blip r:embed="rId8"/>
            <a:stretch>
              <a:fillRect/>
            </a:stretch>
          </p:blipFill>
          <p:spPr>
            <a:xfrm>
              <a:off x="1302960" y="4412343"/>
              <a:ext cx="284842" cy="284842"/>
            </a:xfrm>
            <a:prstGeom prst="rect">
              <a:avLst/>
            </a:prstGeom>
          </p:spPr>
        </p:pic>
        <p:pic>
          <p:nvPicPr>
            <p:cNvPr id="77" name="Picture 76"/>
            <p:cNvPicPr>
              <a:picLocks noChangeAspect="1"/>
            </p:cNvPicPr>
            <p:nvPr/>
          </p:nvPicPr>
          <p:blipFill>
            <a:blip r:embed="rId9"/>
            <a:stretch>
              <a:fillRect/>
            </a:stretch>
          </p:blipFill>
          <p:spPr>
            <a:xfrm>
              <a:off x="1229934" y="4697185"/>
              <a:ext cx="286657" cy="286657"/>
            </a:xfrm>
            <a:prstGeom prst="rect">
              <a:avLst/>
            </a:prstGeom>
          </p:spPr>
        </p:pic>
      </p:grpSp>
      <p:grpSp>
        <p:nvGrpSpPr>
          <p:cNvPr id="78" name="Group 77"/>
          <p:cNvGrpSpPr/>
          <p:nvPr/>
        </p:nvGrpSpPr>
        <p:grpSpPr>
          <a:xfrm>
            <a:off x="1713376" y="6899810"/>
            <a:ext cx="339279" cy="373989"/>
            <a:chOff x="1064382" y="4364260"/>
            <a:chExt cx="523420" cy="619582"/>
          </a:xfrm>
        </p:grpSpPr>
        <p:pic>
          <p:nvPicPr>
            <p:cNvPr id="79" name="Picture 78"/>
            <p:cNvPicPr>
              <a:picLocks noChangeAspect="1"/>
            </p:cNvPicPr>
            <p:nvPr/>
          </p:nvPicPr>
          <p:blipFill>
            <a:blip r:embed="rId7"/>
            <a:stretch>
              <a:fillRect/>
            </a:stretch>
          </p:blipFill>
          <p:spPr>
            <a:xfrm>
              <a:off x="1064382" y="4364260"/>
              <a:ext cx="381000" cy="381000"/>
            </a:xfrm>
            <a:prstGeom prst="rect">
              <a:avLst/>
            </a:prstGeom>
          </p:spPr>
        </p:pic>
        <p:pic>
          <p:nvPicPr>
            <p:cNvPr id="80" name="Picture 79"/>
            <p:cNvPicPr>
              <a:picLocks noChangeAspect="1"/>
            </p:cNvPicPr>
            <p:nvPr/>
          </p:nvPicPr>
          <p:blipFill>
            <a:blip r:embed="rId8"/>
            <a:stretch>
              <a:fillRect/>
            </a:stretch>
          </p:blipFill>
          <p:spPr>
            <a:xfrm>
              <a:off x="1302960" y="4412343"/>
              <a:ext cx="284842" cy="284842"/>
            </a:xfrm>
            <a:prstGeom prst="rect">
              <a:avLst/>
            </a:prstGeom>
          </p:spPr>
        </p:pic>
        <p:pic>
          <p:nvPicPr>
            <p:cNvPr id="81" name="Picture 80"/>
            <p:cNvPicPr>
              <a:picLocks noChangeAspect="1"/>
            </p:cNvPicPr>
            <p:nvPr/>
          </p:nvPicPr>
          <p:blipFill>
            <a:blip r:embed="rId9"/>
            <a:stretch>
              <a:fillRect/>
            </a:stretch>
          </p:blipFill>
          <p:spPr>
            <a:xfrm>
              <a:off x="1229934" y="4697185"/>
              <a:ext cx="286657" cy="286657"/>
            </a:xfrm>
            <a:prstGeom prst="rect">
              <a:avLst/>
            </a:prstGeom>
          </p:spPr>
        </p:pic>
      </p:grpSp>
      <p:grpSp>
        <p:nvGrpSpPr>
          <p:cNvPr id="82" name="Group 81"/>
          <p:cNvGrpSpPr/>
          <p:nvPr/>
        </p:nvGrpSpPr>
        <p:grpSpPr>
          <a:xfrm>
            <a:off x="9027853" y="2786191"/>
            <a:ext cx="339279" cy="373989"/>
            <a:chOff x="1064382" y="4364260"/>
            <a:chExt cx="523420" cy="619582"/>
          </a:xfrm>
        </p:grpSpPr>
        <p:pic>
          <p:nvPicPr>
            <p:cNvPr id="83" name="Picture 82"/>
            <p:cNvPicPr>
              <a:picLocks noChangeAspect="1"/>
            </p:cNvPicPr>
            <p:nvPr/>
          </p:nvPicPr>
          <p:blipFill>
            <a:blip r:embed="rId7"/>
            <a:stretch>
              <a:fillRect/>
            </a:stretch>
          </p:blipFill>
          <p:spPr>
            <a:xfrm>
              <a:off x="1064382" y="4364260"/>
              <a:ext cx="381000" cy="381000"/>
            </a:xfrm>
            <a:prstGeom prst="rect">
              <a:avLst/>
            </a:prstGeom>
          </p:spPr>
        </p:pic>
        <p:pic>
          <p:nvPicPr>
            <p:cNvPr id="84" name="Picture 83"/>
            <p:cNvPicPr>
              <a:picLocks noChangeAspect="1"/>
            </p:cNvPicPr>
            <p:nvPr/>
          </p:nvPicPr>
          <p:blipFill>
            <a:blip r:embed="rId8"/>
            <a:stretch>
              <a:fillRect/>
            </a:stretch>
          </p:blipFill>
          <p:spPr>
            <a:xfrm>
              <a:off x="1302960" y="4412343"/>
              <a:ext cx="284842" cy="284842"/>
            </a:xfrm>
            <a:prstGeom prst="rect">
              <a:avLst/>
            </a:prstGeom>
          </p:spPr>
        </p:pic>
        <p:pic>
          <p:nvPicPr>
            <p:cNvPr id="85" name="Picture 84"/>
            <p:cNvPicPr>
              <a:picLocks noChangeAspect="1"/>
            </p:cNvPicPr>
            <p:nvPr/>
          </p:nvPicPr>
          <p:blipFill>
            <a:blip r:embed="rId9"/>
            <a:stretch>
              <a:fillRect/>
            </a:stretch>
          </p:blipFill>
          <p:spPr>
            <a:xfrm>
              <a:off x="1229934" y="4697185"/>
              <a:ext cx="286657" cy="286657"/>
            </a:xfrm>
            <a:prstGeom prst="rect">
              <a:avLst/>
            </a:prstGeom>
          </p:spPr>
        </p:pic>
      </p:grpSp>
      <p:grpSp>
        <p:nvGrpSpPr>
          <p:cNvPr id="86" name="Group 85"/>
          <p:cNvGrpSpPr/>
          <p:nvPr/>
        </p:nvGrpSpPr>
        <p:grpSpPr>
          <a:xfrm>
            <a:off x="9027853" y="3194241"/>
            <a:ext cx="339279" cy="373989"/>
            <a:chOff x="1064382" y="4364260"/>
            <a:chExt cx="523420" cy="619582"/>
          </a:xfrm>
        </p:grpSpPr>
        <p:pic>
          <p:nvPicPr>
            <p:cNvPr id="87" name="Picture 86"/>
            <p:cNvPicPr>
              <a:picLocks noChangeAspect="1"/>
            </p:cNvPicPr>
            <p:nvPr/>
          </p:nvPicPr>
          <p:blipFill>
            <a:blip r:embed="rId7"/>
            <a:stretch>
              <a:fillRect/>
            </a:stretch>
          </p:blipFill>
          <p:spPr>
            <a:xfrm>
              <a:off x="1064382" y="4364260"/>
              <a:ext cx="381000" cy="381000"/>
            </a:xfrm>
            <a:prstGeom prst="rect">
              <a:avLst/>
            </a:prstGeom>
          </p:spPr>
        </p:pic>
        <p:pic>
          <p:nvPicPr>
            <p:cNvPr id="88" name="Picture 87"/>
            <p:cNvPicPr>
              <a:picLocks noChangeAspect="1"/>
            </p:cNvPicPr>
            <p:nvPr/>
          </p:nvPicPr>
          <p:blipFill>
            <a:blip r:embed="rId8"/>
            <a:stretch>
              <a:fillRect/>
            </a:stretch>
          </p:blipFill>
          <p:spPr>
            <a:xfrm>
              <a:off x="1302960" y="4412343"/>
              <a:ext cx="284842" cy="284842"/>
            </a:xfrm>
            <a:prstGeom prst="rect">
              <a:avLst/>
            </a:prstGeom>
          </p:spPr>
        </p:pic>
        <p:pic>
          <p:nvPicPr>
            <p:cNvPr id="89" name="Picture 88"/>
            <p:cNvPicPr>
              <a:picLocks noChangeAspect="1"/>
            </p:cNvPicPr>
            <p:nvPr/>
          </p:nvPicPr>
          <p:blipFill>
            <a:blip r:embed="rId9"/>
            <a:stretch>
              <a:fillRect/>
            </a:stretch>
          </p:blipFill>
          <p:spPr>
            <a:xfrm>
              <a:off x="1229934" y="4697185"/>
              <a:ext cx="286657" cy="286657"/>
            </a:xfrm>
            <a:prstGeom prst="rect">
              <a:avLst/>
            </a:prstGeom>
          </p:spPr>
        </p:pic>
      </p:grpSp>
      <p:pic>
        <p:nvPicPr>
          <p:cNvPr id="90" name="Picture 89"/>
          <p:cNvPicPr>
            <a:picLocks noChangeAspect="1"/>
          </p:cNvPicPr>
          <p:nvPr/>
        </p:nvPicPr>
        <p:blipFill>
          <a:blip r:embed="rId4"/>
          <a:stretch>
            <a:fillRect/>
          </a:stretch>
        </p:blipFill>
        <p:spPr>
          <a:xfrm>
            <a:off x="9004867" y="7830439"/>
            <a:ext cx="385250" cy="385250"/>
          </a:xfrm>
          <a:prstGeom prst="rect">
            <a:avLst/>
          </a:prstGeom>
        </p:spPr>
      </p:pic>
      <p:grpSp>
        <p:nvGrpSpPr>
          <p:cNvPr id="91" name="Group 90"/>
          <p:cNvGrpSpPr/>
          <p:nvPr/>
        </p:nvGrpSpPr>
        <p:grpSpPr>
          <a:xfrm>
            <a:off x="9027853" y="6864611"/>
            <a:ext cx="339279" cy="373989"/>
            <a:chOff x="1064382" y="4364260"/>
            <a:chExt cx="523420" cy="619582"/>
          </a:xfrm>
        </p:grpSpPr>
        <p:pic>
          <p:nvPicPr>
            <p:cNvPr id="92" name="Picture 91"/>
            <p:cNvPicPr>
              <a:picLocks noChangeAspect="1"/>
            </p:cNvPicPr>
            <p:nvPr/>
          </p:nvPicPr>
          <p:blipFill>
            <a:blip r:embed="rId7"/>
            <a:stretch>
              <a:fillRect/>
            </a:stretch>
          </p:blipFill>
          <p:spPr>
            <a:xfrm>
              <a:off x="1064382" y="4364260"/>
              <a:ext cx="381000" cy="381000"/>
            </a:xfrm>
            <a:prstGeom prst="rect">
              <a:avLst/>
            </a:prstGeom>
          </p:spPr>
        </p:pic>
        <p:pic>
          <p:nvPicPr>
            <p:cNvPr id="93" name="Picture 92"/>
            <p:cNvPicPr>
              <a:picLocks noChangeAspect="1"/>
            </p:cNvPicPr>
            <p:nvPr/>
          </p:nvPicPr>
          <p:blipFill>
            <a:blip r:embed="rId8"/>
            <a:stretch>
              <a:fillRect/>
            </a:stretch>
          </p:blipFill>
          <p:spPr>
            <a:xfrm>
              <a:off x="1302960" y="4412343"/>
              <a:ext cx="284842" cy="284842"/>
            </a:xfrm>
            <a:prstGeom prst="rect">
              <a:avLst/>
            </a:prstGeom>
          </p:spPr>
        </p:pic>
        <p:pic>
          <p:nvPicPr>
            <p:cNvPr id="94" name="Picture 93"/>
            <p:cNvPicPr>
              <a:picLocks noChangeAspect="1"/>
            </p:cNvPicPr>
            <p:nvPr/>
          </p:nvPicPr>
          <p:blipFill>
            <a:blip r:embed="rId9"/>
            <a:stretch>
              <a:fillRect/>
            </a:stretch>
          </p:blipFill>
          <p:spPr>
            <a:xfrm>
              <a:off x="1229934" y="4697185"/>
              <a:ext cx="286657" cy="286657"/>
            </a:xfrm>
            <a:prstGeom prst="rect">
              <a:avLst/>
            </a:prstGeom>
          </p:spPr>
        </p:pic>
      </p:grpSp>
      <p:pic>
        <p:nvPicPr>
          <p:cNvPr id="95" name="Picture 94"/>
          <p:cNvPicPr>
            <a:picLocks noChangeAspect="1"/>
          </p:cNvPicPr>
          <p:nvPr/>
        </p:nvPicPr>
        <p:blipFill>
          <a:blip r:embed="rId10"/>
          <a:stretch>
            <a:fillRect/>
          </a:stretch>
        </p:blipFill>
        <p:spPr>
          <a:xfrm>
            <a:off x="8991646" y="7413567"/>
            <a:ext cx="411693" cy="411693"/>
          </a:xfrm>
          <a:prstGeom prst="rect">
            <a:avLst/>
          </a:prstGeom>
        </p:spPr>
      </p:pic>
      <p:pic>
        <p:nvPicPr>
          <p:cNvPr id="96" name="Picture 95"/>
          <p:cNvPicPr>
            <a:picLocks noChangeAspect="1"/>
          </p:cNvPicPr>
          <p:nvPr/>
        </p:nvPicPr>
        <p:blipFill>
          <a:blip r:embed="rId3"/>
          <a:stretch>
            <a:fillRect/>
          </a:stretch>
        </p:blipFill>
        <p:spPr>
          <a:xfrm>
            <a:off x="8979020" y="8257254"/>
            <a:ext cx="436945" cy="436945"/>
          </a:xfrm>
          <a:prstGeom prst="rect">
            <a:avLst/>
          </a:prstGeom>
        </p:spPr>
      </p:pic>
      <p:pic>
        <p:nvPicPr>
          <p:cNvPr id="97" name="Picture 96"/>
          <p:cNvPicPr>
            <a:picLocks noChangeAspect="1"/>
          </p:cNvPicPr>
          <p:nvPr/>
        </p:nvPicPr>
        <p:blipFill>
          <a:blip r:embed="rId5"/>
          <a:stretch>
            <a:fillRect/>
          </a:stretch>
        </p:blipFill>
        <p:spPr>
          <a:xfrm>
            <a:off x="9019945" y="8742012"/>
            <a:ext cx="355095" cy="355095"/>
          </a:xfrm>
          <a:prstGeom prst="rect">
            <a:avLst/>
          </a:prstGeom>
        </p:spPr>
      </p:pic>
      <p:pic>
        <p:nvPicPr>
          <p:cNvPr id="98" name="Picture 97"/>
          <p:cNvPicPr>
            <a:picLocks noChangeAspect="1"/>
          </p:cNvPicPr>
          <p:nvPr/>
        </p:nvPicPr>
        <p:blipFill>
          <a:blip r:embed="rId3"/>
          <a:stretch>
            <a:fillRect/>
          </a:stretch>
        </p:blipFill>
        <p:spPr>
          <a:xfrm>
            <a:off x="8979020" y="9144920"/>
            <a:ext cx="436945" cy="436945"/>
          </a:xfrm>
          <a:prstGeom prst="rect">
            <a:avLst/>
          </a:prstGeom>
        </p:spPr>
      </p:pic>
    </p:spTree>
    <p:extLst>
      <p:ext uri="{BB962C8B-B14F-4D97-AF65-F5344CB8AC3E}">
        <p14:creationId xmlns:p14="http://schemas.microsoft.com/office/powerpoint/2010/main" val="283112512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a:xfrm>
            <a:off x="2060564" y="0"/>
            <a:ext cx="15437022" cy="914400"/>
          </a:xfrm>
        </p:spPr>
        <p:txBody>
          <a:bodyPr/>
          <a:lstStyle/>
          <a:p>
            <a:r>
              <a:rPr lang="en-AU" dirty="0"/>
              <a:t>Predictions are driven by parents service usage at Age 0, ROSH reports at age 5, and suspensions at age 15 for Aboriginal and non-Aboriginal people</a:t>
            </a:r>
          </a:p>
        </p:txBody>
      </p:sp>
      <p:sp>
        <p:nvSpPr>
          <p:cNvPr id="4" name="TextBox 3"/>
          <p:cNvSpPr txBox="1"/>
          <p:nvPr/>
        </p:nvSpPr>
        <p:spPr>
          <a:xfrm>
            <a:off x="5050971" y="1232849"/>
            <a:ext cx="8273143" cy="523220"/>
          </a:xfrm>
          <a:prstGeom prst="rect">
            <a:avLst/>
          </a:prstGeom>
          <a:noFill/>
        </p:spPr>
        <p:txBody>
          <a:bodyPr vert="horz" wrap="square" rtlCol="0">
            <a:spAutoFit/>
          </a:bodyPr>
          <a:lstStyle/>
          <a:p>
            <a:pPr algn="ctr"/>
            <a:r>
              <a:rPr lang="en-AU" sz="2800" b="1" dirty="0">
                <a:latin typeface="Arial" panose="020B0604020202020204" pitchFamily="34" charset="0"/>
                <a:cs typeface="Arial" panose="020B0604020202020204" pitchFamily="34" charset="0"/>
              </a:rPr>
              <a:t>Aboriginal people</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28307" y="1756069"/>
            <a:ext cx="14631387" cy="8530931"/>
          </a:xfrm>
          <a:prstGeom prst="rect">
            <a:avLst/>
          </a:prstGeom>
        </p:spPr>
      </p:pic>
      <p:pic>
        <p:nvPicPr>
          <p:cNvPr id="5" name="Picture 4"/>
          <p:cNvPicPr>
            <a:picLocks noChangeAspect="1"/>
          </p:cNvPicPr>
          <p:nvPr/>
        </p:nvPicPr>
        <p:blipFill>
          <a:blip r:embed="rId3"/>
          <a:stretch>
            <a:fillRect/>
          </a:stretch>
        </p:blipFill>
        <p:spPr>
          <a:xfrm>
            <a:off x="1661266" y="2305300"/>
            <a:ext cx="436945" cy="436945"/>
          </a:xfrm>
          <a:prstGeom prst="rect">
            <a:avLst/>
          </a:prstGeom>
        </p:spPr>
      </p:pic>
      <p:pic>
        <p:nvPicPr>
          <p:cNvPr id="6" name="Picture 5"/>
          <p:cNvPicPr>
            <a:picLocks noChangeAspect="1"/>
          </p:cNvPicPr>
          <p:nvPr/>
        </p:nvPicPr>
        <p:blipFill>
          <a:blip r:embed="rId4"/>
          <a:stretch>
            <a:fillRect/>
          </a:stretch>
        </p:blipFill>
        <p:spPr>
          <a:xfrm>
            <a:off x="8991943" y="6394190"/>
            <a:ext cx="385250" cy="385250"/>
          </a:xfrm>
          <a:prstGeom prst="rect">
            <a:avLst/>
          </a:prstGeom>
        </p:spPr>
      </p:pic>
      <p:pic>
        <p:nvPicPr>
          <p:cNvPr id="7" name="Picture 6"/>
          <p:cNvPicPr>
            <a:picLocks noChangeAspect="1"/>
          </p:cNvPicPr>
          <p:nvPr/>
        </p:nvPicPr>
        <p:blipFill>
          <a:blip r:embed="rId5"/>
          <a:stretch>
            <a:fillRect/>
          </a:stretch>
        </p:blipFill>
        <p:spPr>
          <a:xfrm>
            <a:off x="1702191" y="3236644"/>
            <a:ext cx="355095" cy="355095"/>
          </a:xfrm>
          <a:prstGeom prst="rect">
            <a:avLst/>
          </a:prstGeom>
        </p:spPr>
      </p:pic>
      <p:pic>
        <p:nvPicPr>
          <p:cNvPr id="8" name="Picture 7"/>
          <p:cNvPicPr>
            <a:picLocks noChangeAspect="1"/>
          </p:cNvPicPr>
          <p:nvPr/>
        </p:nvPicPr>
        <p:blipFill>
          <a:blip r:embed="rId6"/>
          <a:stretch>
            <a:fillRect/>
          </a:stretch>
        </p:blipFill>
        <p:spPr>
          <a:xfrm>
            <a:off x="1698755" y="4153109"/>
            <a:ext cx="361967" cy="361967"/>
          </a:xfrm>
          <a:prstGeom prst="rect">
            <a:avLst/>
          </a:prstGeom>
        </p:spPr>
      </p:pic>
      <p:pic>
        <p:nvPicPr>
          <p:cNvPr id="9" name="Picture 8"/>
          <p:cNvPicPr>
            <a:picLocks noChangeAspect="1"/>
          </p:cNvPicPr>
          <p:nvPr/>
        </p:nvPicPr>
        <p:blipFill>
          <a:blip r:embed="rId6"/>
          <a:stretch>
            <a:fillRect/>
          </a:stretch>
        </p:blipFill>
        <p:spPr>
          <a:xfrm>
            <a:off x="1698755" y="4612716"/>
            <a:ext cx="361967" cy="361967"/>
          </a:xfrm>
          <a:prstGeom prst="rect">
            <a:avLst/>
          </a:prstGeom>
        </p:spPr>
      </p:pic>
      <p:pic>
        <p:nvPicPr>
          <p:cNvPr id="10" name="Picture 9"/>
          <p:cNvPicPr>
            <a:picLocks noChangeAspect="1"/>
          </p:cNvPicPr>
          <p:nvPr/>
        </p:nvPicPr>
        <p:blipFill>
          <a:blip r:embed="rId6"/>
          <a:stretch>
            <a:fillRect/>
          </a:stretch>
        </p:blipFill>
        <p:spPr>
          <a:xfrm>
            <a:off x="1698755" y="5072323"/>
            <a:ext cx="361967" cy="361967"/>
          </a:xfrm>
          <a:prstGeom prst="rect">
            <a:avLst/>
          </a:prstGeom>
        </p:spPr>
      </p:pic>
      <p:pic>
        <p:nvPicPr>
          <p:cNvPr id="11" name="Picture 10"/>
          <p:cNvPicPr>
            <a:picLocks noChangeAspect="1"/>
          </p:cNvPicPr>
          <p:nvPr/>
        </p:nvPicPr>
        <p:blipFill>
          <a:blip r:embed="rId3"/>
          <a:stretch>
            <a:fillRect/>
          </a:stretch>
        </p:blipFill>
        <p:spPr>
          <a:xfrm>
            <a:off x="8966096" y="2277619"/>
            <a:ext cx="436945" cy="436945"/>
          </a:xfrm>
          <a:prstGeom prst="rect">
            <a:avLst/>
          </a:prstGeom>
        </p:spPr>
      </p:pic>
      <p:pic>
        <p:nvPicPr>
          <p:cNvPr id="12" name="Picture 11"/>
          <p:cNvPicPr>
            <a:picLocks noChangeAspect="1"/>
          </p:cNvPicPr>
          <p:nvPr/>
        </p:nvPicPr>
        <p:blipFill>
          <a:blip r:embed="rId3"/>
          <a:stretch>
            <a:fillRect/>
          </a:stretch>
        </p:blipFill>
        <p:spPr>
          <a:xfrm>
            <a:off x="8966096" y="3239402"/>
            <a:ext cx="436945" cy="436945"/>
          </a:xfrm>
          <a:prstGeom prst="rect">
            <a:avLst/>
          </a:prstGeom>
        </p:spPr>
      </p:pic>
      <p:pic>
        <p:nvPicPr>
          <p:cNvPr id="14" name="Picture 13"/>
          <p:cNvPicPr>
            <a:picLocks noChangeAspect="1"/>
          </p:cNvPicPr>
          <p:nvPr/>
        </p:nvPicPr>
        <p:blipFill>
          <a:blip r:embed="rId6"/>
          <a:stretch>
            <a:fillRect/>
          </a:stretch>
        </p:blipFill>
        <p:spPr>
          <a:xfrm>
            <a:off x="9003585" y="5076707"/>
            <a:ext cx="361967" cy="361967"/>
          </a:xfrm>
          <a:prstGeom prst="rect">
            <a:avLst/>
          </a:prstGeom>
        </p:spPr>
      </p:pic>
      <p:pic>
        <p:nvPicPr>
          <p:cNvPr id="17" name="Picture 16"/>
          <p:cNvPicPr>
            <a:picLocks noChangeAspect="1"/>
          </p:cNvPicPr>
          <p:nvPr/>
        </p:nvPicPr>
        <p:blipFill>
          <a:blip r:embed="rId5"/>
          <a:stretch>
            <a:fillRect/>
          </a:stretch>
        </p:blipFill>
        <p:spPr>
          <a:xfrm>
            <a:off x="1702191" y="7875000"/>
            <a:ext cx="355095" cy="355095"/>
          </a:xfrm>
          <a:prstGeom prst="rect">
            <a:avLst/>
          </a:prstGeom>
        </p:spPr>
      </p:pic>
      <p:pic>
        <p:nvPicPr>
          <p:cNvPr id="19" name="Picture 18"/>
          <p:cNvPicPr>
            <a:picLocks noChangeAspect="1"/>
          </p:cNvPicPr>
          <p:nvPr/>
        </p:nvPicPr>
        <p:blipFill>
          <a:blip r:embed="rId6"/>
          <a:stretch>
            <a:fillRect/>
          </a:stretch>
        </p:blipFill>
        <p:spPr>
          <a:xfrm>
            <a:off x="1698755" y="6984316"/>
            <a:ext cx="361967" cy="361967"/>
          </a:xfrm>
          <a:prstGeom prst="rect">
            <a:avLst/>
          </a:prstGeom>
        </p:spPr>
      </p:pic>
      <p:grpSp>
        <p:nvGrpSpPr>
          <p:cNvPr id="21" name="Group 20"/>
          <p:cNvGrpSpPr/>
          <p:nvPr/>
        </p:nvGrpSpPr>
        <p:grpSpPr>
          <a:xfrm>
            <a:off x="1710099" y="2791776"/>
            <a:ext cx="339279" cy="373989"/>
            <a:chOff x="1064382" y="4364260"/>
            <a:chExt cx="523420" cy="619582"/>
          </a:xfrm>
        </p:grpSpPr>
        <p:pic>
          <p:nvPicPr>
            <p:cNvPr id="22" name="Picture 21"/>
            <p:cNvPicPr>
              <a:picLocks noChangeAspect="1"/>
            </p:cNvPicPr>
            <p:nvPr/>
          </p:nvPicPr>
          <p:blipFill>
            <a:blip r:embed="rId7"/>
            <a:stretch>
              <a:fillRect/>
            </a:stretch>
          </p:blipFill>
          <p:spPr>
            <a:xfrm>
              <a:off x="1064382" y="4364260"/>
              <a:ext cx="381000" cy="381000"/>
            </a:xfrm>
            <a:prstGeom prst="rect">
              <a:avLst/>
            </a:prstGeom>
          </p:spPr>
        </p:pic>
        <p:pic>
          <p:nvPicPr>
            <p:cNvPr id="23" name="Picture 22"/>
            <p:cNvPicPr>
              <a:picLocks noChangeAspect="1"/>
            </p:cNvPicPr>
            <p:nvPr/>
          </p:nvPicPr>
          <p:blipFill>
            <a:blip r:embed="rId8"/>
            <a:stretch>
              <a:fillRect/>
            </a:stretch>
          </p:blipFill>
          <p:spPr>
            <a:xfrm>
              <a:off x="1302960" y="4412343"/>
              <a:ext cx="284842" cy="284842"/>
            </a:xfrm>
            <a:prstGeom prst="rect">
              <a:avLst/>
            </a:prstGeom>
          </p:spPr>
        </p:pic>
        <p:pic>
          <p:nvPicPr>
            <p:cNvPr id="24" name="Picture 23"/>
            <p:cNvPicPr>
              <a:picLocks noChangeAspect="1"/>
            </p:cNvPicPr>
            <p:nvPr/>
          </p:nvPicPr>
          <p:blipFill>
            <a:blip r:embed="rId9"/>
            <a:stretch>
              <a:fillRect/>
            </a:stretch>
          </p:blipFill>
          <p:spPr>
            <a:xfrm>
              <a:off x="1229934" y="4697185"/>
              <a:ext cx="286657" cy="286657"/>
            </a:xfrm>
            <a:prstGeom prst="rect">
              <a:avLst/>
            </a:prstGeom>
          </p:spPr>
        </p:pic>
      </p:grpSp>
      <p:grpSp>
        <p:nvGrpSpPr>
          <p:cNvPr id="25" name="Group 24"/>
          <p:cNvGrpSpPr/>
          <p:nvPr/>
        </p:nvGrpSpPr>
        <p:grpSpPr>
          <a:xfrm>
            <a:off x="1710099" y="3692424"/>
            <a:ext cx="339279" cy="373989"/>
            <a:chOff x="1064382" y="4364260"/>
            <a:chExt cx="523420" cy="619582"/>
          </a:xfrm>
        </p:grpSpPr>
        <p:pic>
          <p:nvPicPr>
            <p:cNvPr id="26" name="Picture 25"/>
            <p:cNvPicPr>
              <a:picLocks noChangeAspect="1"/>
            </p:cNvPicPr>
            <p:nvPr/>
          </p:nvPicPr>
          <p:blipFill>
            <a:blip r:embed="rId7"/>
            <a:stretch>
              <a:fillRect/>
            </a:stretch>
          </p:blipFill>
          <p:spPr>
            <a:xfrm>
              <a:off x="1064382" y="4364260"/>
              <a:ext cx="381000" cy="381000"/>
            </a:xfrm>
            <a:prstGeom prst="rect">
              <a:avLst/>
            </a:prstGeom>
          </p:spPr>
        </p:pic>
        <p:pic>
          <p:nvPicPr>
            <p:cNvPr id="27" name="Picture 26"/>
            <p:cNvPicPr>
              <a:picLocks noChangeAspect="1"/>
            </p:cNvPicPr>
            <p:nvPr/>
          </p:nvPicPr>
          <p:blipFill>
            <a:blip r:embed="rId8"/>
            <a:stretch>
              <a:fillRect/>
            </a:stretch>
          </p:blipFill>
          <p:spPr>
            <a:xfrm>
              <a:off x="1302960" y="4412343"/>
              <a:ext cx="284842" cy="284842"/>
            </a:xfrm>
            <a:prstGeom prst="rect">
              <a:avLst/>
            </a:prstGeom>
          </p:spPr>
        </p:pic>
        <p:pic>
          <p:nvPicPr>
            <p:cNvPr id="28" name="Picture 27"/>
            <p:cNvPicPr>
              <a:picLocks noChangeAspect="1"/>
            </p:cNvPicPr>
            <p:nvPr/>
          </p:nvPicPr>
          <p:blipFill>
            <a:blip r:embed="rId9"/>
            <a:stretch>
              <a:fillRect/>
            </a:stretch>
          </p:blipFill>
          <p:spPr>
            <a:xfrm>
              <a:off x="1229934" y="4697185"/>
              <a:ext cx="286657" cy="286657"/>
            </a:xfrm>
            <a:prstGeom prst="rect">
              <a:avLst/>
            </a:prstGeom>
          </p:spPr>
        </p:pic>
      </p:grpSp>
      <p:grpSp>
        <p:nvGrpSpPr>
          <p:cNvPr id="29" name="Group 28"/>
          <p:cNvGrpSpPr/>
          <p:nvPr/>
        </p:nvGrpSpPr>
        <p:grpSpPr>
          <a:xfrm>
            <a:off x="1710099" y="6491760"/>
            <a:ext cx="339279" cy="373989"/>
            <a:chOff x="1064382" y="4364260"/>
            <a:chExt cx="523420" cy="619582"/>
          </a:xfrm>
        </p:grpSpPr>
        <p:pic>
          <p:nvPicPr>
            <p:cNvPr id="30" name="Picture 29"/>
            <p:cNvPicPr>
              <a:picLocks noChangeAspect="1"/>
            </p:cNvPicPr>
            <p:nvPr/>
          </p:nvPicPr>
          <p:blipFill>
            <a:blip r:embed="rId7"/>
            <a:stretch>
              <a:fillRect/>
            </a:stretch>
          </p:blipFill>
          <p:spPr>
            <a:xfrm>
              <a:off x="1064382" y="4364260"/>
              <a:ext cx="381000" cy="381000"/>
            </a:xfrm>
            <a:prstGeom prst="rect">
              <a:avLst/>
            </a:prstGeom>
          </p:spPr>
        </p:pic>
        <p:pic>
          <p:nvPicPr>
            <p:cNvPr id="31" name="Picture 30"/>
            <p:cNvPicPr>
              <a:picLocks noChangeAspect="1"/>
            </p:cNvPicPr>
            <p:nvPr/>
          </p:nvPicPr>
          <p:blipFill>
            <a:blip r:embed="rId8"/>
            <a:stretch>
              <a:fillRect/>
            </a:stretch>
          </p:blipFill>
          <p:spPr>
            <a:xfrm>
              <a:off x="1302960" y="4412343"/>
              <a:ext cx="284842" cy="284842"/>
            </a:xfrm>
            <a:prstGeom prst="rect">
              <a:avLst/>
            </a:prstGeom>
          </p:spPr>
        </p:pic>
        <p:pic>
          <p:nvPicPr>
            <p:cNvPr id="32" name="Picture 31"/>
            <p:cNvPicPr>
              <a:picLocks noChangeAspect="1"/>
            </p:cNvPicPr>
            <p:nvPr/>
          </p:nvPicPr>
          <p:blipFill>
            <a:blip r:embed="rId9"/>
            <a:stretch>
              <a:fillRect/>
            </a:stretch>
          </p:blipFill>
          <p:spPr>
            <a:xfrm>
              <a:off x="1229934" y="4697185"/>
              <a:ext cx="286657" cy="286657"/>
            </a:xfrm>
            <a:prstGeom prst="rect">
              <a:avLst/>
            </a:prstGeom>
          </p:spPr>
        </p:pic>
      </p:grpSp>
      <p:grpSp>
        <p:nvGrpSpPr>
          <p:cNvPr id="33" name="Group 32"/>
          <p:cNvGrpSpPr/>
          <p:nvPr/>
        </p:nvGrpSpPr>
        <p:grpSpPr>
          <a:xfrm>
            <a:off x="1710099" y="8723118"/>
            <a:ext cx="339279" cy="373989"/>
            <a:chOff x="1064382" y="4364260"/>
            <a:chExt cx="523420" cy="619582"/>
          </a:xfrm>
        </p:grpSpPr>
        <p:pic>
          <p:nvPicPr>
            <p:cNvPr id="34" name="Picture 33"/>
            <p:cNvPicPr>
              <a:picLocks noChangeAspect="1"/>
            </p:cNvPicPr>
            <p:nvPr/>
          </p:nvPicPr>
          <p:blipFill>
            <a:blip r:embed="rId7"/>
            <a:stretch>
              <a:fillRect/>
            </a:stretch>
          </p:blipFill>
          <p:spPr>
            <a:xfrm>
              <a:off x="1064382" y="4364260"/>
              <a:ext cx="381000" cy="381000"/>
            </a:xfrm>
            <a:prstGeom prst="rect">
              <a:avLst/>
            </a:prstGeom>
          </p:spPr>
        </p:pic>
        <p:pic>
          <p:nvPicPr>
            <p:cNvPr id="35" name="Picture 34"/>
            <p:cNvPicPr>
              <a:picLocks noChangeAspect="1"/>
            </p:cNvPicPr>
            <p:nvPr/>
          </p:nvPicPr>
          <p:blipFill>
            <a:blip r:embed="rId8"/>
            <a:stretch>
              <a:fillRect/>
            </a:stretch>
          </p:blipFill>
          <p:spPr>
            <a:xfrm>
              <a:off x="1302960" y="4412343"/>
              <a:ext cx="284842" cy="284842"/>
            </a:xfrm>
            <a:prstGeom prst="rect">
              <a:avLst/>
            </a:prstGeom>
          </p:spPr>
        </p:pic>
        <p:pic>
          <p:nvPicPr>
            <p:cNvPr id="36" name="Picture 35"/>
            <p:cNvPicPr>
              <a:picLocks noChangeAspect="1"/>
            </p:cNvPicPr>
            <p:nvPr/>
          </p:nvPicPr>
          <p:blipFill>
            <a:blip r:embed="rId9"/>
            <a:stretch>
              <a:fillRect/>
            </a:stretch>
          </p:blipFill>
          <p:spPr>
            <a:xfrm>
              <a:off x="1229934" y="4697185"/>
              <a:ext cx="286657" cy="286657"/>
            </a:xfrm>
            <a:prstGeom prst="rect">
              <a:avLst/>
            </a:prstGeom>
          </p:spPr>
        </p:pic>
      </p:grpSp>
      <p:grpSp>
        <p:nvGrpSpPr>
          <p:cNvPr id="37" name="Group 36"/>
          <p:cNvGrpSpPr/>
          <p:nvPr/>
        </p:nvGrpSpPr>
        <p:grpSpPr>
          <a:xfrm>
            <a:off x="9014929" y="2786191"/>
            <a:ext cx="339279" cy="373989"/>
            <a:chOff x="1064382" y="4364260"/>
            <a:chExt cx="523420" cy="619582"/>
          </a:xfrm>
        </p:grpSpPr>
        <p:pic>
          <p:nvPicPr>
            <p:cNvPr id="38" name="Picture 37"/>
            <p:cNvPicPr>
              <a:picLocks noChangeAspect="1"/>
            </p:cNvPicPr>
            <p:nvPr/>
          </p:nvPicPr>
          <p:blipFill>
            <a:blip r:embed="rId7"/>
            <a:stretch>
              <a:fillRect/>
            </a:stretch>
          </p:blipFill>
          <p:spPr>
            <a:xfrm>
              <a:off x="1064382" y="4364260"/>
              <a:ext cx="381000" cy="381000"/>
            </a:xfrm>
            <a:prstGeom prst="rect">
              <a:avLst/>
            </a:prstGeom>
          </p:spPr>
        </p:pic>
        <p:pic>
          <p:nvPicPr>
            <p:cNvPr id="39" name="Picture 38"/>
            <p:cNvPicPr>
              <a:picLocks noChangeAspect="1"/>
            </p:cNvPicPr>
            <p:nvPr/>
          </p:nvPicPr>
          <p:blipFill>
            <a:blip r:embed="rId8"/>
            <a:stretch>
              <a:fillRect/>
            </a:stretch>
          </p:blipFill>
          <p:spPr>
            <a:xfrm>
              <a:off x="1302960" y="4412343"/>
              <a:ext cx="284842" cy="284842"/>
            </a:xfrm>
            <a:prstGeom prst="rect">
              <a:avLst/>
            </a:prstGeom>
          </p:spPr>
        </p:pic>
        <p:pic>
          <p:nvPicPr>
            <p:cNvPr id="40" name="Picture 39"/>
            <p:cNvPicPr>
              <a:picLocks noChangeAspect="1"/>
            </p:cNvPicPr>
            <p:nvPr/>
          </p:nvPicPr>
          <p:blipFill>
            <a:blip r:embed="rId9"/>
            <a:stretch>
              <a:fillRect/>
            </a:stretch>
          </p:blipFill>
          <p:spPr>
            <a:xfrm>
              <a:off x="1229934" y="4697185"/>
              <a:ext cx="286657" cy="286657"/>
            </a:xfrm>
            <a:prstGeom prst="rect">
              <a:avLst/>
            </a:prstGeom>
          </p:spPr>
        </p:pic>
      </p:grpSp>
      <p:pic>
        <p:nvPicPr>
          <p:cNvPr id="45" name="Picture 44"/>
          <p:cNvPicPr>
            <a:picLocks noChangeAspect="1"/>
          </p:cNvPicPr>
          <p:nvPr/>
        </p:nvPicPr>
        <p:blipFill>
          <a:blip r:embed="rId4"/>
          <a:stretch>
            <a:fillRect/>
          </a:stretch>
        </p:blipFill>
        <p:spPr>
          <a:xfrm>
            <a:off x="8991943" y="7308304"/>
            <a:ext cx="385250" cy="385250"/>
          </a:xfrm>
          <a:prstGeom prst="rect">
            <a:avLst/>
          </a:prstGeom>
        </p:spPr>
      </p:pic>
      <p:grpSp>
        <p:nvGrpSpPr>
          <p:cNvPr id="46" name="Group 45"/>
          <p:cNvGrpSpPr/>
          <p:nvPr/>
        </p:nvGrpSpPr>
        <p:grpSpPr>
          <a:xfrm>
            <a:off x="9014929" y="6864611"/>
            <a:ext cx="339279" cy="373989"/>
            <a:chOff x="1064382" y="4364260"/>
            <a:chExt cx="523420" cy="619582"/>
          </a:xfrm>
        </p:grpSpPr>
        <p:pic>
          <p:nvPicPr>
            <p:cNvPr id="47" name="Picture 46"/>
            <p:cNvPicPr>
              <a:picLocks noChangeAspect="1"/>
            </p:cNvPicPr>
            <p:nvPr/>
          </p:nvPicPr>
          <p:blipFill>
            <a:blip r:embed="rId7"/>
            <a:stretch>
              <a:fillRect/>
            </a:stretch>
          </p:blipFill>
          <p:spPr>
            <a:xfrm>
              <a:off x="1064382" y="4364260"/>
              <a:ext cx="381000" cy="381000"/>
            </a:xfrm>
            <a:prstGeom prst="rect">
              <a:avLst/>
            </a:prstGeom>
          </p:spPr>
        </p:pic>
        <p:pic>
          <p:nvPicPr>
            <p:cNvPr id="48" name="Picture 47"/>
            <p:cNvPicPr>
              <a:picLocks noChangeAspect="1"/>
            </p:cNvPicPr>
            <p:nvPr/>
          </p:nvPicPr>
          <p:blipFill>
            <a:blip r:embed="rId8"/>
            <a:stretch>
              <a:fillRect/>
            </a:stretch>
          </p:blipFill>
          <p:spPr>
            <a:xfrm>
              <a:off x="1302960" y="4412343"/>
              <a:ext cx="284842" cy="284842"/>
            </a:xfrm>
            <a:prstGeom prst="rect">
              <a:avLst/>
            </a:prstGeom>
          </p:spPr>
        </p:pic>
        <p:pic>
          <p:nvPicPr>
            <p:cNvPr id="49" name="Picture 48"/>
            <p:cNvPicPr>
              <a:picLocks noChangeAspect="1"/>
            </p:cNvPicPr>
            <p:nvPr/>
          </p:nvPicPr>
          <p:blipFill>
            <a:blip r:embed="rId9"/>
            <a:stretch>
              <a:fillRect/>
            </a:stretch>
          </p:blipFill>
          <p:spPr>
            <a:xfrm>
              <a:off x="1229934" y="4697185"/>
              <a:ext cx="286657" cy="286657"/>
            </a:xfrm>
            <a:prstGeom prst="rect">
              <a:avLst/>
            </a:prstGeom>
          </p:spPr>
        </p:pic>
      </p:grpSp>
      <p:pic>
        <p:nvPicPr>
          <p:cNvPr id="51" name="Picture 50"/>
          <p:cNvPicPr>
            <a:picLocks noChangeAspect="1"/>
          </p:cNvPicPr>
          <p:nvPr/>
        </p:nvPicPr>
        <p:blipFill>
          <a:blip r:embed="rId3"/>
          <a:stretch>
            <a:fillRect/>
          </a:stretch>
        </p:blipFill>
        <p:spPr>
          <a:xfrm>
            <a:off x="8966096" y="7735119"/>
            <a:ext cx="436945" cy="436945"/>
          </a:xfrm>
          <a:prstGeom prst="rect">
            <a:avLst/>
          </a:prstGeom>
        </p:spPr>
      </p:pic>
      <p:pic>
        <p:nvPicPr>
          <p:cNvPr id="53" name="Picture 52"/>
          <p:cNvPicPr>
            <a:picLocks noChangeAspect="1"/>
          </p:cNvPicPr>
          <p:nvPr/>
        </p:nvPicPr>
        <p:blipFill>
          <a:blip r:embed="rId3"/>
          <a:stretch>
            <a:fillRect/>
          </a:stretch>
        </p:blipFill>
        <p:spPr>
          <a:xfrm>
            <a:off x="8966096" y="9144920"/>
            <a:ext cx="436945" cy="436945"/>
          </a:xfrm>
          <a:prstGeom prst="rect">
            <a:avLst/>
          </a:prstGeom>
        </p:spPr>
      </p:pic>
      <p:pic>
        <p:nvPicPr>
          <p:cNvPr id="54" name="Picture 53"/>
          <p:cNvPicPr>
            <a:picLocks noChangeAspect="1"/>
          </p:cNvPicPr>
          <p:nvPr/>
        </p:nvPicPr>
        <p:blipFill>
          <a:blip r:embed="rId3"/>
          <a:stretch>
            <a:fillRect/>
          </a:stretch>
        </p:blipFill>
        <p:spPr>
          <a:xfrm>
            <a:off x="1661266" y="7400940"/>
            <a:ext cx="436945" cy="436945"/>
          </a:xfrm>
          <a:prstGeom prst="rect">
            <a:avLst/>
          </a:prstGeom>
        </p:spPr>
      </p:pic>
      <p:pic>
        <p:nvPicPr>
          <p:cNvPr id="55" name="Picture 54"/>
          <p:cNvPicPr>
            <a:picLocks noChangeAspect="1"/>
          </p:cNvPicPr>
          <p:nvPr/>
        </p:nvPicPr>
        <p:blipFill>
          <a:blip r:embed="rId3"/>
          <a:stretch>
            <a:fillRect/>
          </a:stretch>
        </p:blipFill>
        <p:spPr>
          <a:xfrm>
            <a:off x="1661266" y="8241868"/>
            <a:ext cx="436945" cy="436945"/>
          </a:xfrm>
          <a:prstGeom prst="rect">
            <a:avLst/>
          </a:prstGeom>
        </p:spPr>
      </p:pic>
      <p:pic>
        <p:nvPicPr>
          <p:cNvPr id="56" name="Picture 55"/>
          <p:cNvPicPr>
            <a:picLocks noChangeAspect="1"/>
          </p:cNvPicPr>
          <p:nvPr/>
        </p:nvPicPr>
        <p:blipFill>
          <a:blip r:embed="rId3"/>
          <a:stretch>
            <a:fillRect/>
          </a:stretch>
        </p:blipFill>
        <p:spPr>
          <a:xfrm>
            <a:off x="1661266" y="9129091"/>
            <a:ext cx="436945" cy="436945"/>
          </a:xfrm>
          <a:prstGeom prst="rect">
            <a:avLst/>
          </a:prstGeom>
        </p:spPr>
      </p:pic>
      <p:pic>
        <p:nvPicPr>
          <p:cNvPr id="57" name="Picture 56"/>
          <p:cNvPicPr>
            <a:picLocks noChangeAspect="1"/>
          </p:cNvPicPr>
          <p:nvPr/>
        </p:nvPicPr>
        <p:blipFill>
          <a:blip r:embed="rId6"/>
          <a:stretch>
            <a:fillRect/>
          </a:stretch>
        </p:blipFill>
        <p:spPr>
          <a:xfrm>
            <a:off x="9003585" y="3733243"/>
            <a:ext cx="361967" cy="361967"/>
          </a:xfrm>
          <a:prstGeom prst="rect">
            <a:avLst/>
          </a:prstGeom>
        </p:spPr>
      </p:pic>
      <p:pic>
        <p:nvPicPr>
          <p:cNvPr id="58" name="Picture 57"/>
          <p:cNvPicPr>
            <a:picLocks noChangeAspect="1"/>
          </p:cNvPicPr>
          <p:nvPr/>
        </p:nvPicPr>
        <p:blipFill>
          <a:blip r:embed="rId3"/>
          <a:stretch>
            <a:fillRect/>
          </a:stretch>
        </p:blipFill>
        <p:spPr>
          <a:xfrm>
            <a:off x="8966096" y="4077696"/>
            <a:ext cx="436945" cy="436945"/>
          </a:xfrm>
          <a:prstGeom prst="rect">
            <a:avLst/>
          </a:prstGeom>
        </p:spPr>
      </p:pic>
      <p:pic>
        <p:nvPicPr>
          <p:cNvPr id="59" name="Picture 58"/>
          <p:cNvPicPr>
            <a:picLocks noChangeAspect="1"/>
          </p:cNvPicPr>
          <p:nvPr/>
        </p:nvPicPr>
        <p:blipFill>
          <a:blip r:embed="rId3"/>
          <a:stretch>
            <a:fillRect/>
          </a:stretch>
        </p:blipFill>
        <p:spPr>
          <a:xfrm>
            <a:off x="8966096" y="4541171"/>
            <a:ext cx="436945" cy="436945"/>
          </a:xfrm>
          <a:prstGeom prst="rect">
            <a:avLst/>
          </a:prstGeom>
        </p:spPr>
      </p:pic>
      <p:pic>
        <p:nvPicPr>
          <p:cNvPr id="60" name="Picture 59"/>
          <p:cNvPicPr>
            <a:picLocks noChangeAspect="1"/>
          </p:cNvPicPr>
          <p:nvPr/>
        </p:nvPicPr>
        <p:blipFill>
          <a:blip r:embed="rId10"/>
          <a:stretch>
            <a:fillRect/>
          </a:stretch>
        </p:blipFill>
        <p:spPr>
          <a:xfrm>
            <a:off x="8978722" y="8263480"/>
            <a:ext cx="411693" cy="411693"/>
          </a:xfrm>
          <a:prstGeom prst="rect">
            <a:avLst/>
          </a:prstGeom>
        </p:spPr>
      </p:pic>
      <p:pic>
        <p:nvPicPr>
          <p:cNvPr id="61" name="Picture 60"/>
          <p:cNvPicPr>
            <a:picLocks noChangeAspect="1"/>
          </p:cNvPicPr>
          <p:nvPr/>
        </p:nvPicPr>
        <p:blipFill>
          <a:blip r:embed="rId4"/>
          <a:stretch>
            <a:fillRect/>
          </a:stretch>
        </p:blipFill>
        <p:spPr>
          <a:xfrm>
            <a:off x="8991943" y="8717421"/>
            <a:ext cx="385250" cy="385250"/>
          </a:xfrm>
          <a:prstGeom prst="rect">
            <a:avLst/>
          </a:prstGeom>
        </p:spPr>
      </p:pic>
    </p:spTree>
    <p:extLst>
      <p:ext uri="{BB962C8B-B14F-4D97-AF65-F5344CB8AC3E}">
        <p14:creationId xmlns:p14="http://schemas.microsoft.com/office/powerpoint/2010/main" val="29874676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a:xfrm>
            <a:off x="2060564" y="0"/>
            <a:ext cx="15437022" cy="914400"/>
          </a:xfrm>
        </p:spPr>
        <p:txBody>
          <a:bodyPr/>
          <a:lstStyle/>
          <a:p>
            <a:r>
              <a:rPr lang="en-US" dirty="0"/>
              <a:t>Policy makers are increasingly interested in using predictive models to target policies, in the belief that they can significantly overcome existing issues</a:t>
            </a:r>
            <a:endParaRPr lang="en-AU" dirty="0"/>
          </a:p>
        </p:txBody>
      </p:sp>
      <p:pic>
        <p:nvPicPr>
          <p:cNvPr id="6" name="Picture 5">
            <a:extLst>
              <a:ext uri="{FF2B5EF4-FFF2-40B4-BE49-F238E27FC236}">
                <a16:creationId xmlns:a16="http://schemas.microsoft.com/office/drawing/2014/main" xmlns="" id="{D54F06BC-EAA6-1999-9353-BBF3CE5033BB}"/>
              </a:ext>
            </a:extLst>
          </p:cNvPr>
          <p:cNvPicPr>
            <a:picLocks noChangeAspect="1"/>
          </p:cNvPicPr>
          <p:nvPr/>
        </p:nvPicPr>
        <p:blipFill>
          <a:blip r:embed="rId2"/>
          <a:stretch>
            <a:fillRect/>
          </a:stretch>
        </p:blipFill>
        <p:spPr>
          <a:xfrm>
            <a:off x="790414" y="2030448"/>
            <a:ext cx="7764098" cy="7365661"/>
          </a:xfrm>
          <a:prstGeom prst="rect">
            <a:avLst/>
          </a:prstGeom>
        </p:spPr>
      </p:pic>
    </p:spTree>
    <p:extLst>
      <p:ext uri="{BB962C8B-B14F-4D97-AF65-F5344CB8AC3E}">
        <p14:creationId xmlns:p14="http://schemas.microsoft.com/office/powerpoint/2010/main" val="1216181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a:xfrm>
            <a:off x="2060564" y="0"/>
            <a:ext cx="15437022" cy="914400"/>
          </a:xfrm>
        </p:spPr>
        <p:txBody>
          <a:bodyPr/>
          <a:lstStyle/>
          <a:p>
            <a:r>
              <a:rPr lang="en-US" dirty="0"/>
              <a:t>Policy makers are increasingly interested in using predictive models to target policies, in the belief that they can significantly overcome existing issues</a:t>
            </a:r>
            <a:endParaRPr lang="en-AU" dirty="0"/>
          </a:p>
        </p:txBody>
      </p:sp>
      <p:grpSp>
        <p:nvGrpSpPr>
          <p:cNvPr id="8" name="Group 7">
            <a:extLst>
              <a:ext uri="{FF2B5EF4-FFF2-40B4-BE49-F238E27FC236}">
                <a16:creationId xmlns:a16="http://schemas.microsoft.com/office/drawing/2014/main" xmlns="" id="{6AAEEA4A-30A0-1ED8-9C14-464E255A32C2}"/>
              </a:ext>
            </a:extLst>
          </p:cNvPr>
          <p:cNvGrpSpPr/>
          <p:nvPr/>
        </p:nvGrpSpPr>
        <p:grpSpPr>
          <a:xfrm>
            <a:off x="8819089" y="2030448"/>
            <a:ext cx="8678497" cy="7307929"/>
            <a:chOff x="6400800" y="2979044"/>
            <a:chExt cx="8678497" cy="7307929"/>
          </a:xfrm>
        </p:grpSpPr>
        <p:sp>
          <p:nvSpPr>
            <p:cNvPr id="9" name="Rectangle 8">
              <a:extLst>
                <a:ext uri="{FF2B5EF4-FFF2-40B4-BE49-F238E27FC236}">
                  <a16:creationId xmlns:a16="http://schemas.microsoft.com/office/drawing/2014/main" xmlns="" id="{06389B26-ED55-CF82-391D-05526EA7315E}"/>
                </a:ext>
              </a:extLst>
            </p:cNvPr>
            <p:cNvSpPr/>
            <p:nvPr/>
          </p:nvSpPr>
          <p:spPr>
            <a:xfrm>
              <a:off x="7315200" y="3647930"/>
              <a:ext cx="7107265" cy="4247317"/>
            </a:xfrm>
            <a:prstGeom prst="rect">
              <a:avLst/>
            </a:prstGeom>
          </p:spPr>
          <p:txBody>
            <a:bodyPr wrap="square">
              <a:spAutoFit/>
            </a:bodyPr>
            <a:lstStyle/>
            <a:p>
              <a:pPr fontAlgn="base"/>
              <a:r>
                <a:rPr lang="en-US" dirty="0"/>
                <a:t>With these perpetrators, </a:t>
              </a:r>
              <a:r>
                <a:rPr lang="en-US" b="1" dirty="0"/>
                <a:t>we will not wait for a triple-zero phone call </a:t>
              </a:r>
              <a:r>
                <a:rPr lang="en-US" dirty="0"/>
                <a:t>and for a domestic and family violence incident to reach the point of crisis,” acting Supt Ben </a:t>
              </a:r>
              <a:r>
                <a:rPr lang="en-US" dirty="0" err="1"/>
                <a:t>Martain</a:t>
              </a:r>
              <a:r>
                <a:rPr lang="en-US" dirty="0"/>
                <a:t> said.</a:t>
              </a:r>
            </a:p>
            <a:p>
              <a:pPr fontAlgn="base"/>
              <a:r>
                <a:rPr lang="en-US" dirty="0">
                  <a:hlinkClick r:id="rId2"/>
                </a:rPr>
                <a:t/>
              </a:r>
              <a:br>
                <a:rPr lang="en-US" dirty="0">
                  <a:hlinkClick r:id="rId2"/>
                </a:rPr>
              </a:br>
              <a:r>
                <a:rPr lang="en-US" dirty="0"/>
                <a:t>“Rather, with this cohort of perpetrators, who our predictive analytical tools tell us are most likely to escalate into further DFV offending, </a:t>
              </a:r>
              <a:r>
                <a:rPr lang="en-US" b="1" dirty="0"/>
                <a:t>we are proactively knocking on doors without any call for service.</a:t>
              </a:r>
              <a:r>
                <a:rPr lang="en-US" dirty="0"/>
                <a:t>”</a:t>
              </a:r>
            </a:p>
          </p:txBody>
        </p:sp>
        <p:pic>
          <p:nvPicPr>
            <p:cNvPr id="10" name="Graphic 9" descr="Open quotation mark">
              <a:extLst>
                <a:ext uri="{FF2B5EF4-FFF2-40B4-BE49-F238E27FC236}">
                  <a16:creationId xmlns:a16="http://schemas.microsoft.com/office/drawing/2014/main" xmlns="" id="{C2B8D70E-FA00-5FAE-B7C9-9DD5690C2B52}"/>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6400800" y="2979044"/>
              <a:ext cx="914400" cy="914400"/>
            </a:xfrm>
            <a:prstGeom prst="rect">
              <a:avLst/>
            </a:prstGeom>
          </p:spPr>
        </p:pic>
        <p:pic>
          <p:nvPicPr>
            <p:cNvPr id="11" name="Graphic 10" descr="Open quotation mark">
              <a:extLst>
                <a:ext uri="{FF2B5EF4-FFF2-40B4-BE49-F238E27FC236}">
                  <a16:creationId xmlns:a16="http://schemas.microsoft.com/office/drawing/2014/main" xmlns="" id="{D5D534EA-AB29-CAB5-0B62-CEA62DD2F5BA}"/>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rot="10800000">
              <a:off x="14164897" y="9372573"/>
              <a:ext cx="914400" cy="914400"/>
            </a:xfrm>
            <a:prstGeom prst="rect">
              <a:avLst/>
            </a:prstGeom>
          </p:spPr>
        </p:pic>
        <p:sp>
          <p:nvSpPr>
            <p:cNvPr id="12" name="Rectangle 11">
              <a:extLst>
                <a:ext uri="{FF2B5EF4-FFF2-40B4-BE49-F238E27FC236}">
                  <a16:creationId xmlns:a16="http://schemas.microsoft.com/office/drawing/2014/main" xmlns="" id="{8A6081C5-786D-A0EE-7AFC-981A271329B9}"/>
                </a:ext>
              </a:extLst>
            </p:cNvPr>
            <p:cNvSpPr/>
            <p:nvPr/>
          </p:nvSpPr>
          <p:spPr>
            <a:xfrm>
              <a:off x="10574911" y="7890781"/>
              <a:ext cx="3847554" cy="1938992"/>
            </a:xfrm>
            <a:prstGeom prst="rect">
              <a:avLst/>
            </a:prstGeom>
          </p:spPr>
          <p:txBody>
            <a:bodyPr wrap="square">
              <a:spAutoFit/>
            </a:bodyPr>
            <a:lstStyle/>
            <a:p>
              <a:pPr fontAlgn="base"/>
              <a:r>
                <a:rPr lang="en-US" sz="2400" i="1" dirty="0"/>
                <a:t>-Queensland police to trial AI tool designed to predict and prevent domestic violence incidents</a:t>
              </a:r>
              <a:r>
                <a:rPr lang="en-AU" sz="2400" i="1" dirty="0"/>
                <a:t> (2021)</a:t>
              </a:r>
              <a:endParaRPr lang="en-US" sz="2400" i="1" dirty="0"/>
            </a:p>
            <a:p>
              <a:pPr fontAlgn="base"/>
              <a:endParaRPr lang="en-US" sz="2400" i="1" dirty="0"/>
            </a:p>
          </p:txBody>
        </p:sp>
      </p:grpSp>
      <p:pic>
        <p:nvPicPr>
          <p:cNvPr id="6" name="Picture 5">
            <a:extLst>
              <a:ext uri="{FF2B5EF4-FFF2-40B4-BE49-F238E27FC236}">
                <a16:creationId xmlns:a16="http://schemas.microsoft.com/office/drawing/2014/main" xmlns="" id="{D54F06BC-EAA6-1999-9353-BBF3CE5033BB}"/>
              </a:ext>
            </a:extLst>
          </p:cNvPr>
          <p:cNvPicPr>
            <a:picLocks noChangeAspect="1"/>
          </p:cNvPicPr>
          <p:nvPr/>
        </p:nvPicPr>
        <p:blipFill>
          <a:blip r:embed="rId5"/>
          <a:stretch>
            <a:fillRect/>
          </a:stretch>
        </p:blipFill>
        <p:spPr>
          <a:xfrm>
            <a:off x="790414" y="2030448"/>
            <a:ext cx="7764098" cy="7365661"/>
          </a:xfrm>
          <a:prstGeom prst="rect">
            <a:avLst/>
          </a:prstGeom>
        </p:spPr>
      </p:pic>
    </p:spTree>
    <p:extLst>
      <p:ext uri="{BB962C8B-B14F-4D97-AF65-F5344CB8AC3E}">
        <p14:creationId xmlns:p14="http://schemas.microsoft.com/office/powerpoint/2010/main" val="29131787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a:xfrm>
            <a:off x="2060564" y="0"/>
            <a:ext cx="15437022" cy="914400"/>
          </a:xfrm>
        </p:spPr>
        <p:txBody>
          <a:bodyPr/>
          <a:lstStyle/>
          <a:p>
            <a:r>
              <a:rPr lang="en-AU" dirty="0"/>
              <a:t>Understanding the properties of these models in practice may be of interest to policy makers, but these are often proprietary or otherwise kept private</a:t>
            </a:r>
          </a:p>
        </p:txBody>
      </p:sp>
      <p:pic>
        <p:nvPicPr>
          <p:cNvPr id="4" name="Picture 3"/>
          <p:cNvPicPr>
            <a:picLocks noChangeAspect="1"/>
          </p:cNvPicPr>
          <p:nvPr/>
        </p:nvPicPr>
        <p:blipFill>
          <a:blip r:embed="rId2"/>
          <a:stretch>
            <a:fillRect/>
          </a:stretch>
        </p:blipFill>
        <p:spPr>
          <a:xfrm>
            <a:off x="790414" y="1644330"/>
            <a:ext cx="7107264" cy="6998340"/>
          </a:xfrm>
          <a:prstGeom prst="rect">
            <a:avLst/>
          </a:prstGeom>
        </p:spPr>
      </p:pic>
    </p:spTree>
    <p:extLst>
      <p:ext uri="{BB962C8B-B14F-4D97-AF65-F5344CB8AC3E}">
        <p14:creationId xmlns:p14="http://schemas.microsoft.com/office/powerpoint/2010/main" val="18369242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a:xfrm>
            <a:off x="2060564" y="0"/>
            <a:ext cx="15437022" cy="914400"/>
          </a:xfrm>
        </p:spPr>
        <p:txBody>
          <a:bodyPr/>
          <a:lstStyle/>
          <a:p>
            <a:r>
              <a:rPr lang="en-AU" dirty="0"/>
              <a:t>Understanding the properties of these models in practice may be of interest to policy makers, but these are often proprietary or otherwise kept private</a:t>
            </a:r>
          </a:p>
        </p:txBody>
      </p:sp>
      <p:pic>
        <p:nvPicPr>
          <p:cNvPr id="4" name="Picture 3"/>
          <p:cNvPicPr>
            <a:picLocks noChangeAspect="1"/>
          </p:cNvPicPr>
          <p:nvPr/>
        </p:nvPicPr>
        <p:blipFill>
          <a:blip r:embed="rId2"/>
          <a:stretch>
            <a:fillRect/>
          </a:stretch>
        </p:blipFill>
        <p:spPr>
          <a:xfrm>
            <a:off x="790414" y="1644330"/>
            <a:ext cx="7107264" cy="6998340"/>
          </a:xfrm>
          <a:prstGeom prst="rect">
            <a:avLst/>
          </a:prstGeom>
        </p:spPr>
      </p:pic>
      <p:grpSp>
        <p:nvGrpSpPr>
          <p:cNvPr id="8" name="Group 7">
            <a:extLst>
              <a:ext uri="{FF2B5EF4-FFF2-40B4-BE49-F238E27FC236}">
                <a16:creationId xmlns:a16="http://schemas.microsoft.com/office/drawing/2014/main" xmlns="" id="{6AAEEA4A-30A0-1ED8-9C14-464E255A32C2}"/>
              </a:ext>
            </a:extLst>
          </p:cNvPr>
          <p:cNvGrpSpPr/>
          <p:nvPr/>
        </p:nvGrpSpPr>
        <p:grpSpPr>
          <a:xfrm>
            <a:off x="8819089" y="3682443"/>
            <a:ext cx="8678497" cy="2922114"/>
            <a:chOff x="6400800" y="2979044"/>
            <a:chExt cx="8678497" cy="2922114"/>
          </a:xfrm>
        </p:grpSpPr>
        <p:sp>
          <p:nvSpPr>
            <p:cNvPr id="9" name="Rectangle 8">
              <a:extLst>
                <a:ext uri="{FF2B5EF4-FFF2-40B4-BE49-F238E27FC236}">
                  <a16:creationId xmlns:a16="http://schemas.microsoft.com/office/drawing/2014/main" xmlns="" id="{06389B26-ED55-CF82-391D-05526EA7315E}"/>
                </a:ext>
              </a:extLst>
            </p:cNvPr>
            <p:cNvSpPr/>
            <p:nvPr/>
          </p:nvSpPr>
          <p:spPr>
            <a:xfrm>
              <a:off x="7315200" y="3647930"/>
              <a:ext cx="7107265" cy="1338828"/>
            </a:xfrm>
            <a:prstGeom prst="rect">
              <a:avLst/>
            </a:prstGeom>
          </p:spPr>
          <p:txBody>
            <a:bodyPr wrap="square">
              <a:spAutoFit/>
            </a:bodyPr>
            <a:lstStyle/>
            <a:p>
              <a:pPr fontAlgn="base"/>
              <a:r>
                <a:rPr lang="en-AU" dirty="0"/>
                <a:t>“If you are young and have a lot of prior convictions, you are high-risk,” says Farid. “It’s kind of obvious.”</a:t>
              </a:r>
              <a:endParaRPr lang="en-US" dirty="0"/>
            </a:p>
          </p:txBody>
        </p:sp>
        <p:pic>
          <p:nvPicPr>
            <p:cNvPr id="10" name="Graphic 9" descr="Open quotation mark">
              <a:extLst>
                <a:ext uri="{FF2B5EF4-FFF2-40B4-BE49-F238E27FC236}">
                  <a16:creationId xmlns:a16="http://schemas.microsoft.com/office/drawing/2014/main" xmlns="" id="{C2B8D70E-FA00-5FAE-B7C9-9DD5690C2B52}"/>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6400800" y="2979044"/>
              <a:ext cx="914400" cy="914400"/>
            </a:xfrm>
            <a:prstGeom prst="rect">
              <a:avLst/>
            </a:prstGeom>
          </p:spPr>
        </p:pic>
        <p:pic>
          <p:nvPicPr>
            <p:cNvPr id="11" name="Graphic 10" descr="Open quotation mark">
              <a:extLst>
                <a:ext uri="{FF2B5EF4-FFF2-40B4-BE49-F238E27FC236}">
                  <a16:creationId xmlns:a16="http://schemas.microsoft.com/office/drawing/2014/main" xmlns="" id="{D5D534EA-AB29-CAB5-0B62-CEA62DD2F5BA}"/>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rot="10800000">
              <a:off x="14164897" y="4986758"/>
              <a:ext cx="914400" cy="914400"/>
            </a:xfrm>
            <a:prstGeom prst="rect">
              <a:avLst/>
            </a:prstGeom>
          </p:spPr>
        </p:pic>
      </p:grpSp>
    </p:spTree>
    <p:extLst>
      <p:ext uri="{BB962C8B-B14F-4D97-AF65-F5344CB8AC3E}">
        <p14:creationId xmlns:p14="http://schemas.microsoft.com/office/powerpoint/2010/main" val="2202201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a:xfrm>
            <a:off x="2060564" y="0"/>
            <a:ext cx="15437022" cy="914400"/>
          </a:xfrm>
        </p:spPr>
        <p:txBody>
          <a:bodyPr/>
          <a:lstStyle/>
          <a:p>
            <a:r>
              <a:rPr lang="en-AU" dirty="0"/>
              <a:t>Understanding the properties of these models in practice may be of interest to policy makers, but these are often proprietary or otherwise kept private</a:t>
            </a:r>
          </a:p>
        </p:txBody>
      </p:sp>
      <p:pic>
        <p:nvPicPr>
          <p:cNvPr id="4" name="Picture 3"/>
          <p:cNvPicPr>
            <a:picLocks noChangeAspect="1"/>
          </p:cNvPicPr>
          <p:nvPr/>
        </p:nvPicPr>
        <p:blipFill>
          <a:blip r:embed="rId2"/>
          <a:stretch>
            <a:fillRect/>
          </a:stretch>
        </p:blipFill>
        <p:spPr>
          <a:xfrm>
            <a:off x="790414" y="1644330"/>
            <a:ext cx="7107264" cy="6998340"/>
          </a:xfrm>
          <a:prstGeom prst="rect">
            <a:avLst/>
          </a:prstGeom>
        </p:spPr>
      </p:pic>
      <p:grpSp>
        <p:nvGrpSpPr>
          <p:cNvPr id="8" name="Group 7">
            <a:extLst>
              <a:ext uri="{FF2B5EF4-FFF2-40B4-BE49-F238E27FC236}">
                <a16:creationId xmlns:a16="http://schemas.microsoft.com/office/drawing/2014/main" xmlns="" id="{6AAEEA4A-30A0-1ED8-9C14-464E255A32C2}"/>
              </a:ext>
            </a:extLst>
          </p:cNvPr>
          <p:cNvGrpSpPr/>
          <p:nvPr/>
        </p:nvGrpSpPr>
        <p:grpSpPr>
          <a:xfrm>
            <a:off x="8819089" y="2529452"/>
            <a:ext cx="8678497" cy="5228096"/>
            <a:chOff x="6400800" y="2979044"/>
            <a:chExt cx="8678497" cy="5228096"/>
          </a:xfrm>
        </p:grpSpPr>
        <p:sp>
          <p:nvSpPr>
            <p:cNvPr id="9" name="Rectangle 8">
              <a:extLst>
                <a:ext uri="{FF2B5EF4-FFF2-40B4-BE49-F238E27FC236}">
                  <a16:creationId xmlns:a16="http://schemas.microsoft.com/office/drawing/2014/main" xmlns="" id="{06389B26-ED55-CF82-391D-05526EA7315E}"/>
                </a:ext>
              </a:extLst>
            </p:cNvPr>
            <p:cNvSpPr/>
            <p:nvPr/>
          </p:nvSpPr>
          <p:spPr>
            <a:xfrm>
              <a:off x="7315200" y="3647930"/>
              <a:ext cx="7107265" cy="3416320"/>
            </a:xfrm>
            <a:prstGeom prst="rect">
              <a:avLst/>
            </a:prstGeom>
          </p:spPr>
          <p:txBody>
            <a:bodyPr wrap="square" lIns="91440" tIns="45720" rIns="91440" bIns="45720" anchor="t">
              <a:spAutoFit/>
            </a:bodyPr>
            <a:lstStyle/>
            <a:p>
              <a:pPr fontAlgn="base"/>
              <a:r>
                <a:rPr lang="en-AU" dirty="0"/>
                <a:t>… instead of being a criticism of the COMPAS assessment, [this study] actually adds to a growing number of independent studies that have confirmed that COMPAS achieves good predictability and </a:t>
              </a:r>
              <a:r>
                <a:rPr lang="en-AU" b="1" dirty="0"/>
                <a:t>matches the increasingly accepted AUC standard of 0.70</a:t>
              </a:r>
              <a:r>
                <a:rPr lang="en-AU" dirty="0"/>
                <a:t> for well-designed risk assessment tools used in criminal justice.</a:t>
              </a:r>
              <a:endParaRPr lang="en-US" dirty="0"/>
            </a:p>
          </p:txBody>
        </p:sp>
        <p:pic>
          <p:nvPicPr>
            <p:cNvPr id="10" name="Graphic 9" descr="Open quotation mark">
              <a:extLst>
                <a:ext uri="{FF2B5EF4-FFF2-40B4-BE49-F238E27FC236}">
                  <a16:creationId xmlns:a16="http://schemas.microsoft.com/office/drawing/2014/main" xmlns="" id="{C2B8D70E-FA00-5FAE-B7C9-9DD5690C2B52}"/>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6400800" y="2979044"/>
              <a:ext cx="914400" cy="914400"/>
            </a:xfrm>
            <a:prstGeom prst="rect">
              <a:avLst/>
            </a:prstGeom>
          </p:spPr>
        </p:pic>
        <p:pic>
          <p:nvPicPr>
            <p:cNvPr id="11" name="Graphic 10" descr="Open quotation mark">
              <a:extLst>
                <a:ext uri="{FF2B5EF4-FFF2-40B4-BE49-F238E27FC236}">
                  <a16:creationId xmlns:a16="http://schemas.microsoft.com/office/drawing/2014/main" xmlns="" id="{D5D534EA-AB29-CAB5-0B62-CEA62DD2F5BA}"/>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rot="10800000">
              <a:off x="14164897" y="7292740"/>
              <a:ext cx="914400" cy="914400"/>
            </a:xfrm>
            <a:prstGeom prst="rect">
              <a:avLst/>
            </a:prstGeom>
          </p:spPr>
        </p:pic>
        <p:sp>
          <p:nvSpPr>
            <p:cNvPr id="12" name="Rectangle 11">
              <a:extLst>
                <a:ext uri="{FF2B5EF4-FFF2-40B4-BE49-F238E27FC236}">
                  <a16:creationId xmlns:a16="http://schemas.microsoft.com/office/drawing/2014/main" xmlns="" id="{8A6081C5-786D-A0EE-7AFC-981A271329B9}"/>
                </a:ext>
              </a:extLst>
            </p:cNvPr>
            <p:cNvSpPr/>
            <p:nvPr/>
          </p:nvSpPr>
          <p:spPr>
            <a:xfrm>
              <a:off x="10574911" y="6924160"/>
              <a:ext cx="3847554" cy="461665"/>
            </a:xfrm>
            <a:prstGeom prst="rect">
              <a:avLst/>
            </a:prstGeom>
          </p:spPr>
          <p:txBody>
            <a:bodyPr wrap="square">
              <a:spAutoFit/>
            </a:bodyPr>
            <a:lstStyle/>
            <a:p>
              <a:pPr fontAlgn="base"/>
              <a:r>
                <a:rPr lang="en-US" sz="2400" i="1" dirty="0"/>
                <a:t>- </a:t>
              </a:r>
              <a:r>
                <a:rPr lang="en-AU" sz="2400" i="1" dirty="0"/>
                <a:t>Response from </a:t>
              </a:r>
              <a:r>
                <a:rPr lang="en-AU" sz="2400" i="1" dirty="0" err="1"/>
                <a:t>Equivant</a:t>
              </a:r>
              <a:endParaRPr lang="en-US" sz="2400" i="1" dirty="0"/>
            </a:p>
          </p:txBody>
        </p:sp>
      </p:grpSp>
    </p:spTree>
    <p:extLst>
      <p:ext uri="{BB962C8B-B14F-4D97-AF65-F5344CB8AC3E}">
        <p14:creationId xmlns:p14="http://schemas.microsoft.com/office/powerpoint/2010/main" val="3716466741"/>
      </p:ext>
    </p:extLst>
  </p:cSld>
  <p:clrMapOvr>
    <a:masterClrMapping/>
  </p:clrMapOvr>
  <p:timing>
    <p:tnLst>
      <p:par>
        <p:cTn id="1" dur="indefinite" restart="never" nodeType="tmRoot"/>
      </p:par>
    </p:tnLst>
  </p:timing>
</p:sld>
</file>

<file path=ppt/theme/theme1.xml><?xml version="1.0" encoding="utf-8"?>
<a:theme xmlns:a="http://schemas.openxmlformats.org/drawingml/2006/main" name="BOCSAR PowerPoint Templat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vert="vert270" wrap="none" rtlCol="0">
        <a:spAutoFit/>
      </a:bodyPr>
      <a:lstStyle>
        <a:defPPr algn="ctr">
          <a:defRPr sz="2800" b="1" spc="300" dirty="0" smtClean="0">
            <a:solidFill>
              <a:schemeClr val="bg1"/>
            </a:solidFill>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BOCSAR-powerpoint_Final_StandardFonts" id="{623464A6-85F2-E04E-AE0E-AE068001096E}" vid="{CC362DEC-5824-794C-934E-E08E47981AB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J Document" ma:contentTypeID="0x01010077DC2A28846341C9915EFC7988C44A4F00AC683DE72F6D54408E582A29A0E01260" ma:contentTypeVersion="4" ma:contentTypeDescription="" ma:contentTypeScope="" ma:versionID="6d8699e19d18e85c01352be16c7ff8ee">
  <xsd:schema xmlns:xsd="http://www.w3.org/2001/XMLSchema" xmlns:xs="http://www.w3.org/2001/XMLSchema" xmlns:p="http://schemas.microsoft.com/office/2006/metadata/properties" xmlns:ns1="http://schemas.microsoft.com/sharepoint/v3" xmlns:ns3="7682a661-0ade-4637-84c8-77ce31dee783" xmlns:ns4="e4ff26e6-61c9-4223-823f-818594960367" targetNamespace="http://schemas.microsoft.com/office/2006/metadata/properties" ma:root="true" ma:fieldsID="7b26b1d083b43316654d29245d50e201" ns1:_="" ns3:_="" ns4:_="">
    <xsd:import namespace="http://schemas.microsoft.com/sharepoint/v3"/>
    <xsd:import namespace="7682a661-0ade-4637-84c8-77ce31dee783"/>
    <xsd:import namespace="e4ff26e6-61c9-4223-823f-818594960367"/>
    <xsd:element name="properties">
      <xsd:complexType>
        <xsd:sequence>
          <xsd:element name="documentManagement">
            <xsd:complexType>
              <xsd:all>
                <xsd:element ref="ns3:TaxCatchAll" minOccurs="0"/>
                <xsd:element ref="ns4:ne8158a489a9473f9c54eecb4c21131b" minOccurs="0"/>
                <xsd:element ref="ns4:bc56bdda6a6a44c48d8cfdd96ad4c147" minOccurs="0"/>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3" nillable="true" ma:displayName="Scheduling Start Date" ma:description="" ma:internalName="PublishingStartDate">
      <xsd:simpleType>
        <xsd:restriction base="dms:Unknown"/>
      </xsd:simpleType>
    </xsd:element>
    <xsd:element name="PublishingExpirationDate" ma:index="14" nillable="true" ma:displayName="Scheduling End Date" ma:description=""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682a661-0ade-4637-84c8-77ce31dee783"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71544a81-4f2a-458e-ab5b-bbbaec5e6e73}" ma:internalName="TaxCatchAll" ma:readOnly="false" ma:showField="CatchAllData" ma:web="7682a661-0ade-4637-84c8-77ce31dee783">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4ff26e6-61c9-4223-823f-818594960367" elementFormDefault="qualified">
    <xsd:import namespace="http://schemas.microsoft.com/office/2006/documentManagement/types"/>
    <xsd:import namespace="http://schemas.microsoft.com/office/infopath/2007/PartnerControls"/>
    <xsd:element name="ne8158a489a9473f9c54eecb4c21131b" ma:index="11" ma:taxonomy="true" ma:internalName="ne8158a489a9473f9c54eecb4c21131b" ma:taxonomyFieldName="Content_x0020_tags" ma:displayName="Content tags" ma:fieldId="{7e8158a4-89a9-473f-9c54-eecb4c21131b}" ma:taxonomyMulti="true" ma:sspId="f6e08d11-6f9a-422e-94df-5713af838a64" ma:termSetId="a069c314-3269-420f-97d4-651b5f06edc3" ma:anchorId="00000000-0000-0000-0000-000000000000" ma:open="false" ma:isKeyword="false">
      <xsd:complexType>
        <xsd:sequence>
          <xsd:element ref="pc:Terms" minOccurs="0" maxOccurs="1"/>
        </xsd:sequence>
      </xsd:complexType>
    </xsd:element>
    <xsd:element name="bc56bdda6a6a44c48d8cfdd96ad4c147" ma:index="12" nillable="true" ma:displayName="DC.Type.DocType (JSMS)_0" ma:hidden="true" ma:internalName="bc56bdda6a6a44c48d8cfdd96ad4c147">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7682a661-0ade-4637-84c8-77ce31dee783">
      <Value>28</Value>
      <Value>105</Value>
    </TaxCatchAll>
    <bc56bdda6a6a44c48d8cfdd96ad4c147 xmlns="e4ff26e6-61c9-4223-823f-818594960367" xsi:nil="true"/>
    <PublishingExpirationDate xmlns="http://schemas.microsoft.com/sharepoint/v3" xsi:nil="true"/>
    <PublishingStartDate xmlns="http://schemas.microsoft.com/sharepoint/v3" xsi:nil="true"/>
    <ne8158a489a9473f9c54eecb4c21131b xmlns="e4ff26e6-61c9-4223-823f-818594960367">
      <Terms xmlns="http://schemas.microsoft.com/office/infopath/2007/PartnerControls">
        <TermInfo xmlns="http://schemas.microsoft.com/office/infopath/2007/PartnerControls">
          <TermName xmlns="http://schemas.microsoft.com/office/infopath/2007/PartnerControls">Conference proceedings / Presentations</TermName>
          <TermId xmlns="http://schemas.microsoft.com/office/infopath/2007/PartnerControls">c21264d4-9564-4e41-9805-0fcb8759ef5a</TermId>
        </TermInfo>
      </Terms>
    </ne8158a489a9473f9c54eecb4c21131b>
  </documentManagement>
</p:properties>
</file>

<file path=customXml/itemProps1.xml><?xml version="1.0" encoding="utf-8"?>
<ds:datastoreItem xmlns:ds="http://schemas.openxmlformats.org/officeDocument/2006/customXml" ds:itemID="{5426E53C-CBE1-43BF-A1AD-8D6FDC249588}"/>
</file>

<file path=customXml/itemProps2.xml><?xml version="1.0" encoding="utf-8"?>
<ds:datastoreItem xmlns:ds="http://schemas.openxmlformats.org/officeDocument/2006/customXml" ds:itemID="{FA7B2F40-BC3E-4FDE-81A5-CB8CB49C0AC5}"/>
</file>

<file path=customXml/itemProps3.xml><?xml version="1.0" encoding="utf-8"?>
<ds:datastoreItem xmlns:ds="http://schemas.openxmlformats.org/officeDocument/2006/customXml" ds:itemID="{F0AFDC70-0185-4ACB-8FF1-D985095A95C2}"/>
</file>

<file path=docProps/app.xml><?xml version="1.0" encoding="utf-8"?>
<Properties xmlns="http://schemas.openxmlformats.org/officeDocument/2006/extended-properties" xmlns:vt="http://schemas.openxmlformats.org/officeDocument/2006/docPropsVTypes">
  <Template>BOCSAR PowerPoint Template - Wide Screen</Template>
  <TotalTime>6865</TotalTime>
  <Words>3279</Words>
  <Application>Microsoft Office PowerPoint</Application>
  <PresentationFormat>Custom</PresentationFormat>
  <Paragraphs>281</Paragraphs>
  <Slides>47</Slides>
  <Notes>7</Notes>
  <HiddenSlides>1</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47</vt:i4>
      </vt:variant>
    </vt:vector>
  </HeadingPairs>
  <TitlesOfParts>
    <vt:vector size="54" baseType="lpstr">
      <vt:lpstr>Arial</vt:lpstr>
      <vt:lpstr>Arial,Sans-Serif</vt:lpstr>
      <vt:lpstr>Calibri</vt:lpstr>
      <vt:lpstr>Consolas</vt:lpstr>
      <vt:lpstr>Open Sans</vt:lpstr>
      <vt:lpstr>Open Sans Semibold</vt:lpstr>
      <vt:lpstr>BOCSAR PowerPoint Template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Does service usage predict which youth offend? Initial impressions from a birth cohort study using the NSW Human Services Dataset</dc:title>
  <dc:creator>Min-Taec Kim</dc:creator>
  <cp:lastModifiedBy>Min-Taec Kim</cp:lastModifiedBy>
  <cp:revision>270</cp:revision>
  <cp:lastPrinted>2019-05-15T22:38:02Z</cp:lastPrinted>
  <dcterms:created xsi:type="dcterms:W3CDTF">2023-04-10T23:52:28Z</dcterms:created>
  <dcterms:modified xsi:type="dcterms:W3CDTF">2023-08-11T06:40:42Z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0x01010077DC2A28846341C9915EFC7988C44A4F00AC683DE72F6D54408E582A29A0E01260</vt:lpwstr>
  </property>
  <property fmtid="{D5CDD505-2E9C-101B-9397-08002B2CF9AE}" pid="3" name="bc56bdda6a6a44c48d8cfdd96ad4c1470">
    <vt:lpwstr>Report|55c057c3-5c13-4ca6-8dab-3fe1e0497fe2</vt:lpwstr>
  </property>
  <property fmtid="{D5CDD505-2E9C-101B-9397-08002B2CF9AE}" pid="4" name="Content tags">
    <vt:lpwstr>105;#Conference proceedings / Presentations|c21264d4-9564-4e41-9805-0fcb8759ef5a</vt:lpwstr>
  </property>
  <property fmtid="{D5CDD505-2E9C-101B-9397-08002B2CF9AE}" pid="5" name="DC.Type.DocType (JSMS">
    <vt:lpwstr>28;#Report|55c057c3-5c13-4ca6-8dab-3fe1e0497fe2</vt:lpwstr>
  </property>
</Properties>
</file>