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drawings/drawing1.xml" ContentType="application/vnd.openxmlformats-officedocument.drawingml.chartshapes+xml"/>
  <Override PartName="/ppt/drawings/drawing2.xml" ContentType="application/vnd.openxmlformats-officedocument.drawingml.chartshapes+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0.xml" ContentType="application/vnd.openxmlformats-officedocument.presentationml.slide+xml"/>
  <Override PartName="/ppt/slides/slide24.xml" ContentType="application/vnd.openxmlformats-officedocument.presentationml.slide+xml"/>
  <Override PartName="/ppt/slides/slide22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2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charts/style2.xml" ContentType="application/vnd.ms-office.chart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chart2.xml" ContentType="application/vnd.openxmlformats-officedocument.drawingml.chart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11.xml" ContentType="application/vnd.openxmlformats-officedocument.themeOverride+xml"/>
  <Override PartName="/ppt/charts/chart13.xml" ContentType="application/vnd.openxmlformats-officedocument.drawingml.chart+xml"/>
  <Override PartName="/ppt/theme/themeOverride10.xml" ContentType="application/vnd.openxmlformats-officedocument.themeOverride+xml"/>
  <Override PartName="/ppt/charts/colors2.xml" ContentType="application/vnd.ms-office.chartcolorstyle+xml"/>
  <Override PartName="/ppt/theme/themeOverride8.xml" ContentType="application/vnd.openxmlformats-officedocument.themeOverride+xml"/>
  <Override PartName="/ppt/charts/chart10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chart4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charts/chart7.xml" ContentType="application/vnd.openxmlformats-officedocument.drawingml.chart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Override4.xml" ContentType="application/vnd.openxmlformats-officedocument.themeOverr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256" r:id="rId2"/>
    <p:sldId id="694" r:id="rId3"/>
    <p:sldId id="686" r:id="rId4"/>
    <p:sldId id="552" r:id="rId5"/>
    <p:sldId id="593" r:id="rId6"/>
    <p:sldId id="704" r:id="rId7"/>
    <p:sldId id="583" r:id="rId8"/>
    <p:sldId id="693" r:id="rId9"/>
    <p:sldId id="707" r:id="rId10"/>
    <p:sldId id="708" r:id="rId11"/>
    <p:sldId id="684" r:id="rId12"/>
    <p:sldId id="685" r:id="rId13"/>
    <p:sldId id="688" r:id="rId14"/>
    <p:sldId id="606" r:id="rId15"/>
    <p:sldId id="669" r:id="rId16"/>
    <p:sldId id="673" r:id="rId17"/>
    <p:sldId id="683" r:id="rId18"/>
    <p:sldId id="554" r:id="rId19"/>
    <p:sldId id="705" r:id="rId20"/>
    <p:sldId id="682" r:id="rId21"/>
    <p:sldId id="675" r:id="rId22"/>
    <p:sldId id="558" r:id="rId23"/>
    <p:sldId id="690" r:id="rId24"/>
    <p:sldId id="592" r:id="rId25"/>
    <p:sldId id="660" r:id="rId26"/>
    <p:sldId id="577" r:id="rId27"/>
    <p:sldId id="562" r:id="rId28"/>
    <p:sldId id="473" r:id="rId29"/>
  </p:sldIdLst>
  <p:sldSz cx="12192000" cy="6858000"/>
  <p:notesSz cx="6873875" cy="100615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006063"/>
    <a:srgbClr val="6A7F10"/>
    <a:srgbClr val="EEF0F2"/>
    <a:srgbClr val="C6C7C4"/>
    <a:srgbClr val="C7C9CB"/>
    <a:srgbClr val="203864"/>
    <a:srgbClr val="FFFFFF"/>
    <a:srgbClr val="0054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37" autoAdjust="0"/>
    <p:restoredTop sz="57899" autoAdjust="0"/>
  </p:normalViewPr>
  <p:slideViewPr>
    <p:cSldViewPr snapToGrid="0">
      <p:cViewPr>
        <p:scale>
          <a:sx n="58" d="100"/>
          <a:sy n="58" d="100"/>
        </p:scale>
        <p:origin x="604" y="4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16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1" d="100"/>
          <a:sy n="71" d="100"/>
        </p:scale>
        <p:origin x="2848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38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37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pers%20to%20write\OMCG%20charts_260422.xlsx" TargetMode="External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apers%20to%20write\Gang%20conflict%20figur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Volumes\Lexar\Papers%20to%20write\OMCG%20and%20organised%20crime%20chapter\OMCG%20figures_091019_NEW.xlsx" TargetMode="External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E:\Papers%20to%20write\Cooffending%20OMCGs.xlsx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oleObject" Target="file:///D:\Copy%20of%20OMCG%20concentration_NEW%20CHARTS_141019.xlsx" TargetMode="External"/><Relationship Id="rId1" Type="http://schemas.openxmlformats.org/officeDocument/2006/relationships/themeOverride" Target="../theme/themeOverride1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pers%20to%20write\OMCG%20charts_26042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icfs\data\Stata\Serious%20and%20Organised%20Crime%20Research%20Lab\Criminal%20histories%20of%20OMCG%20members\Trajectories%20of%20OMCG%20members\Output\Trends%20and%20Issues%20paper\FOR%20PUBLICATION\Changing%20face%20of%20OMCG%20recuits%20-%20figures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\\Volumes\Lexar\Papers%20to%20write\OMCG%20and%20organised%20crime%20chapter\Final%20charts_290921.xlsx" TargetMode="External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apers%20to%20write\Cooffending%20OMCGs.xlsx" TargetMode="External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E:\Papers%20to%20write\Cooffending%20OMCGs.xlsx" TargetMode="External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file:///D:\Papers%20to%20write\OMCG%20and%20organised%20crime%20chapter\Final%20charts_290921.xlsx" TargetMode="External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382690325269197E-2"/>
          <c:y val="5.3213982455962289E-2"/>
          <c:w val="0.87940561051038502"/>
          <c:h val="0.74256475833815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657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0811197954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7D-4AD3-B2D7-F12E21D91A2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ln w="19050"/>
            </c:spPr>
          </c:errBars>
          <c:cat>
            <c:strRef>
              <c:f>'Presentation chart'!$V$51:$V$53</c:f>
              <c:strCache>
                <c:ptCount val="3"/>
                <c:pt idx="0">
                  <c:v>&lt;2010</c:v>
                </c:pt>
                <c:pt idx="1">
                  <c:v>2011-2014</c:v>
                </c:pt>
                <c:pt idx="2">
                  <c:v>2015-2019</c:v>
                </c:pt>
              </c:strCache>
            </c:strRef>
          </c:cat>
          <c:val>
            <c:numRef>
              <c:f>'Presentation chart'!$W$51:$W$53</c:f>
              <c:numCache>
                <c:formatCode>General</c:formatCode>
                <c:ptCount val="3"/>
                <c:pt idx="0">
                  <c:v>5</c:v>
                </c:pt>
                <c:pt idx="1">
                  <c:v>21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7D-4AD3-B2D7-F12E21D91A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548416"/>
        <c:axId val="903552704"/>
      </c:barChart>
      <c:catAx>
        <c:axId val="9035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rgbClr val="006063"/>
            </a:solidFill>
          </a:ln>
        </c:spPr>
        <c:txPr>
          <a:bodyPr/>
          <a:lstStyle/>
          <a:p>
            <a:pPr>
              <a:defRPr sz="16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03552704"/>
        <c:crosses val="autoZero"/>
        <c:auto val="1"/>
        <c:lblAlgn val="ctr"/>
        <c:lblOffset val="100"/>
        <c:noMultiLvlLbl val="0"/>
      </c:catAx>
      <c:valAx>
        <c:axId val="903552704"/>
        <c:scaling>
          <c:orientation val="minMax"/>
          <c:max val="25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03548416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8948229297424778E-2"/>
          <c:y val="3.1756163582659001E-2"/>
          <c:w val="0.95776674654798588"/>
          <c:h val="0.79742931923605165"/>
        </c:manualLayout>
      </c:layout>
      <c:lineChart>
        <c:grouping val="standard"/>
        <c:varyColors val="0"/>
        <c:ser>
          <c:idx val="0"/>
          <c:order val="0"/>
          <c:tx>
            <c:strRef>
              <c:f>'Figure 1'!$B$1</c:f>
              <c:strCache>
                <c:ptCount val="1"/>
                <c:pt idx="0">
                  <c:v>Offences</c:v>
                </c:pt>
              </c:strCache>
            </c:strRef>
          </c:tx>
          <c:spPr>
            <a:ln w="38100" cap="rnd">
              <a:solidFill>
                <a:srgbClr val="006063"/>
              </a:solidFill>
              <a:round/>
            </a:ln>
            <a:effectLst/>
          </c:spPr>
          <c:marker>
            <c:symbol val="none"/>
          </c:marker>
          <c:cat>
            <c:numRef>
              <c:f>'Figure 1'!$A$2:$A$95</c:f>
              <c:numCache>
                <c:formatCode>mmm\-yy</c:formatCode>
                <c:ptCount val="9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</c:numCache>
            </c:numRef>
          </c:cat>
          <c:val>
            <c:numRef>
              <c:f>'Figure 1'!$B$2:$B$95</c:f>
              <c:numCache>
                <c:formatCode>General</c:formatCode>
                <c:ptCount val="94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3</c:v>
                </c:pt>
                <c:pt idx="4">
                  <c:v>1</c:v>
                </c:pt>
                <c:pt idx="5">
                  <c:v>4</c:v>
                </c:pt>
                <c:pt idx="6">
                  <c:v>6</c:v>
                </c:pt>
                <c:pt idx="7">
                  <c:v>1</c:v>
                </c:pt>
                <c:pt idx="8">
                  <c:v>1</c:v>
                </c:pt>
                <c:pt idx="9">
                  <c:v>0</c:v>
                </c:pt>
                <c:pt idx="10">
                  <c:v>1</c:v>
                </c:pt>
                <c:pt idx="11">
                  <c:v>3</c:v>
                </c:pt>
                <c:pt idx="12">
                  <c:v>4</c:v>
                </c:pt>
                <c:pt idx="13">
                  <c:v>4</c:v>
                </c:pt>
                <c:pt idx="14">
                  <c:v>1</c:v>
                </c:pt>
                <c:pt idx="15">
                  <c:v>1</c:v>
                </c:pt>
                <c:pt idx="16">
                  <c:v>0</c:v>
                </c:pt>
                <c:pt idx="17">
                  <c:v>0</c:v>
                </c:pt>
                <c:pt idx="18">
                  <c:v>1</c:v>
                </c:pt>
                <c:pt idx="19">
                  <c:v>8</c:v>
                </c:pt>
                <c:pt idx="20">
                  <c:v>10</c:v>
                </c:pt>
                <c:pt idx="21">
                  <c:v>2</c:v>
                </c:pt>
                <c:pt idx="22">
                  <c:v>4</c:v>
                </c:pt>
                <c:pt idx="23">
                  <c:v>1</c:v>
                </c:pt>
                <c:pt idx="24">
                  <c:v>0</c:v>
                </c:pt>
                <c:pt idx="25">
                  <c:v>0</c:v>
                </c:pt>
                <c:pt idx="26">
                  <c:v>1</c:v>
                </c:pt>
                <c:pt idx="27">
                  <c:v>0</c:v>
                </c:pt>
                <c:pt idx="28">
                  <c:v>0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  <c:pt idx="32">
                  <c:v>1</c:v>
                </c:pt>
                <c:pt idx="33">
                  <c:v>2</c:v>
                </c:pt>
                <c:pt idx="34">
                  <c:v>1</c:v>
                </c:pt>
                <c:pt idx="35">
                  <c:v>4</c:v>
                </c:pt>
                <c:pt idx="36">
                  <c:v>2</c:v>
                </c:pt>
                <c:pt idx="37">
                  <c:v>1</c:v>
                </c:pt>
                <c:pt idx="38">
                  <c:v>2</c:v>
                </c:pt>
                <c:pt idx="39">
                  <c:v>1</c:v>
                </c:pt>
                <c:pt idx="40">
                  <c:v>1</c:v>
                </c:pt>
                <c:pt idx="41">
                  <c:v>0</c:v>
                </c:pt>
                <c:pt idx="42">
                  <c:v>2</c:v>
                </c:pt>
                <c:pt idx="43">
                  <c:v>1</c:v>
                </c:pt>
                <c:pt idx="44">
                  <c:v>5</c:v>
                </c:pt>
                <c:pt idx="45">
                  <c:v>5</c:v>
                </c:pt>
                <c:pt idx="46">
                  <c:v>1</c:v>
                </c:pt>
                <c:pt idx="47">
                  <c:v>1</c:v>
                </c:pt>
                <c:pt idx="48">
                  <c:v>3</c:v>
                </c:pt>
                <c:pt idx="49">
                  <c:v>5</c:v>
                </c:pt>
                <c:pt idx="50">
                  <c:v>2</c:v>
                </c:pt>
                <c:pt idx="51">
                  <c:v>3</c:v>
                </c:pt>
                <c:pt idx="52">
                  <c:v>1</c:v>
                </c:pt>
                <c:pt idx="53">
                  <c:v>0</c:v>
                </c:pt>
                <c:pt idx="54">
                  <c:v>1</c:v>
                </c:pt>
                <c:pt idx="55">
                  <c:v>3</c:v>
                </c:pt>
                <c:pt idx="56">
                  <c:v>1</c:v>
                </c:pt>
                <c:pt idx="57">
                  <c:v>5</c:v>
                </c:pt>
                <c:pt idx="58">
                  <c:v>2</c:v>
                </c:pt>
                <c:pt idx="59">
                  <c:v>1</c:v>
                </c:pt>
                <c:pt idx="60">
                  <c:v>1</c:v>
                </c:pt>
                <c:pt idx="61">
                  <c:v>1</c:v>
                </c:pt>
                <c:pt idx="62">
                  <c:v>7</c:v>
                </c:pt>
                <c:pt idx="63">
                  <c:v>3</c:v>
                </c:pt>
                <c:pt idx="64">
                  <c:v>6</c:v>
                </c:pt>
                <c:pt idx="65">
                  <c:v>1</c:v>
                </c:pt>
                <c:pt idx="66">
                  <c:v>2</c:v>
                </c:pt>
                <c:pt idx="67">
                  <c:v>2</c:v>
                </c:pt>
                <c:pt idx="68">
                  <c:v>10</c:v>
                </c:pt>
                <c:pt idx="69">
                  <c:v>8</c:v>
                </c:pt>
                <c:pt idx="70">
                  <c:v>8</c:v>
                </c:pt>
                <c:pt idx="71">
                  <c:v>5</c:v>
                </c:pt>
                <c:pt idx="72">
                  <c:v>5</c:v>
                </c:pt>
                <c:pt idx="73">
                  <c:v>1</c:v>
                </c:pt>
                <c:pt idx="74">
                  <c:v>5</c:v>
                </c:pt>
                <c:pt idx="75">
                  <c:v>8</c:v>
                </c:pt>
                <c:pt idx="76">
                  <c:v>2</c:v>
                </c:pt>
                <c:pt idx="77">
                  <c:v>0</c:v>
                </c:pt>
                <c:pt idx="78">
                  <c:v>1</c:v>
                </c:pt>
                <c:pt idx="79">
                  <c:v>5</c:v>
                </c:pt>
                <c:pt idx="80">
                  <c:v>0</c:v>
                </c:pt>
                <c:pt idx="81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1AD-42F2-AA72-A343AE426CF0}"/>
            </c:ext>
          </c:extLst>
        </c:ser>
        <c:ser>
          <c:idx val="1"/>
          <c:order val="1"/>
          <c:tx>
            <c:strRef>
              <c:f>'Figure 1'!$C$1</c:f>
              <c:strCache>
                <c:ptCount val="1"/>
                <c:pt idx="0">
                  <c:v>Actual</c:v>
                </c:pt>
              </c:strCache>
            </c:strRef>
          </c:tx>
          <c:spPr>
            <a:ln w="38100" cap="rnd">
              <a:solidFill>
                <a:srgbClr val="006063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'Figure 1'!$A$2:$A$95</c:f>
              <c:numCache>
                <c:formatCode>mmm\-yy</c:formatCode>
                <c:ptCount val="9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</c:numCache>
            </c:numRef>
          </c:cat>
          <c:val>
            <c:numRef>
              <c:f>'Figure 1'!$C$2:$C$95</c:f>
              <c:numCache>
                <c:formatCode>General</c:formatCode>
                <c:ptCount val="94"/>
                <c:pt idx="82">
                  <c:v>14</c:v>
                </c:pt>
                <c:pt idx="83">
                  <c:v>25</c:v>
                </c:pt>
                <c:pt idx="84">
                  <c:v>4</c:v>
                </c:pt>
                <c:pt idx="85">
                  <c:v>4</c:v>
                </c:pt>
                <c:pt idx="86">
                  <c:v>9</c:v>
                </c:pt>
                <c:pt idx="87">
                  <c:v>3</c:v>
                </c:pt>
                <c:pt idx="88">
                  <c:v>5</c:v>
                </c:pt>
                <c:pt idx="89">
                  <c:v>2</c:v>
                </c:pt>
                <c:pt idx="90">
                  <c:v>9</c:v>
                </c:pt>
                <c:pt idx="91">
                  <c:v>16</c:v>
                </c:pt>
                <c:pt idx="92">
                  <c:v>4</c:v>
                </c:pt>
                <c:pt idx="9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1AD-42F2-AA72-A343AE426CF0}"/>
            </c:ext>
          </c:extLst>
        </c:ser>
        <c:ser>
          <c:idx val="3"/>
          <c:order val="2"/>
          <c:tx>
            <c:strRef>
              <c:f>'Figure 1'!$E$1</c:f>
              <c:strCache>
                <c:ptCount val="1"/>
                <c:pt idx="0">
                  <c:v>Forecast_95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1'!$A$2:$A$95</c:f>
              <c:numCache>
                <c:formatCode>mmm\-yy</c:formatCode>
                <c:ptCount val="9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</c:numCache>
            </c:numRef>
          </c:cat>
          <c:val>
            <c:numRef>
              <c:f>'Figure 1'!$E$2:$E$95</c:f>
              <c:numCache>
                <c:formatCode>General</c:formatCode>
                <c:ptCount val="94"/>
                <c:pt idx="82">
                  <c:v>7.75</c:v>
                </c:pt>
                <c:pt idx="83">
                  <c:v>7.6</c:v>
                </c:pt>
                <c:pt idx="84">
                  <c:v>7.6</c:v>
                </c:pt>
                <c:pt idx="85">
                  <c:v>7.5</c:v>
                </c:pt>
                <c:pt idx="86">
                  <c:v>7.5</c:v>
                </c:pt>
                <c:pt idx="87">
                  <c:v>7.5</c:v>
                </c:pt>
                <c:pt idx="88">
                  <c:v>7.5</c:v>
                </c:pt>
                <c:pt idx="89">
                  <c:v>7.5</c:v>
                </c:pt>
                <c:pt idx="90">
                  <c:v>7.5</c:v>
                </c:pt>
                <c:pt idx="91">
                  <c:v>7.5</c:v>
                </c:pt>
                <c:pt idx="92">
                  <c:v>7.5</c:v>
                </c:pt>
                <c:pt idx="93">
                  <c:v>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1AD-42F2-AA72-A343AE426CF0}"/>
            </c:ext>
          </c:extLst>
        </c:ser>
        <c:ser>
          <c:idx val="5"/>
          <c:order val="3"/>
          <c:tx>
            <c:strRef>
              <c:f>'Figure 1'!$G$1</c:f>
              <c:strCache>
                <c:ptCount val="1"/>
                <c:pt idx="0">
                  <c:v>Forecast_85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none"/>
          </c:marker>
          <c:cat>
            <c:numRef>
              <c:f>'Figure 1'!$A$2:$A$95</c:f>
              <c:numCache>
                <c:formatCode>mmm\-yy</c:formatCode>
                <c:ptCount val="9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</c:numCache>
            </c:numRef>
          </c:cat>
          <c:val>
            <c:numRef>
              <c:f>'Figure 1'!$G$2:$G$95</c:f>
              <c:numCache>
                <c:formatCode>General</c:formatCode>
                <c:ptCount val="94"/>
                <c:pt idx="82">
                  <c:v>0.12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AD-42F2-AA72-A343AE426CF0}"/>
            </c:ext>
          </c:extLst>
        </c:ser>
        <c:ser>
          <c:idx val="6"/>
          <c:order val="4"/>
          <c:tx>
            <c:strRef>
              <c:f>'Figure 1'!$H$1</c:f>
              <c:strCache>
                <c:ptCount val="1"/>
                <c:pt idx="0">
                  <c:v>Forecast_95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'Figure 1'!$A$2:$A$95</c:f>
              <c:numCache>
                <c:formatCode>mmm\-yy</c:formatCode>
                <c:ptCount val="94"/>
                <c:pt idx="0">
                  <c:v>40179</c:v>
                </c:pt>
                <c:pt idx="1">
                  <c:v>40210</c:v>
                </c:pt>
                <c:pt idx="2">
                  <c:v>40238</c:v>
                </c:pt>
                <c:pt idx="3">
                  <c:v>40269</c:v>
                </c:pt>
                <c:pt idx="4">
                  <c:v>40299</c:v>
                </c:pt>
                <c:pt idx="5">
                  <c:v>40330</c:v>
                </c:pt>
                <c:pt idx="6">
                  <c:v>40360</c:v>
                </c:pt>
                <c:pt idx="7">
                  <c:v>40391</c:v>
                </c:pt>
                <c:pt idx="8">
                  <c:v>40422</c:v>
                </c:pt>
                <c:pt idx="9">
                  <c:v>40452</c:v>
                </c:pt>
                <c:pt idx="10">
                  <c:v>40483</c:v>
                </c:pt>
                <c:pt idx="11">
                  <c:v>40513</c:v>
                </c:pt>
                <c:pt idx="12">
                  <c:v>40544</c:v>
                </c:pt>
                <c:pt idx="13">
                  <c:v>40575</c:v>
                </c:pt>
                <c:pt idx="14">
                  <c:v>40603</c:v>
                </c:pt>
                <c:pt idx="15">
                  <c:v>40634</c:v>
                </c:pt>
                <c:pt idx="16">
                  <c:v>40664</c:v>
                </c:pt>
                <c:pt idx="17">
                  <c:v>40695</c:v>
                </c:pt>
                <c:pt idx="18">
                  <c:v>40725</c:v>
                </c:pt>
                <c:pt idx="19">
                  <c:v>40756</c:v>
                </c:pt>
                <c:pt idx="20">
                  <c:v>40787</c:v>
                </c:pt>
                <c:pt idx="21">
                  <c:v>40817</c:v>
                </c:pt>
                <c:pt idx="22">
                  <c:v>40848</c:v>
                </c:pt>
                <c:pt idx="23">
                  <c:v>40878</c:v>
                </c:pt>
                <c:pt idx="24">
                  <c:v>40909</c:v>
                </c:pt>
                <c:pt idx="25">
                  <c:v>40940</c:v>
                </c:pt>
                <c:pt idx="26">
                  <c:v>40969</c:v>
                </c:pt>
                <c:pt idx="27">
                  <c:v>41000</c:v>
                </c:pt>
                <c:pt idx="28">
                  <c:v>41030</c:v>
                </c:pt>
                <c:pt idx="29">
                  <c:v>41061</c:v>
                </c:pt>
                <c:pt idx="30">
                  <c:v>41091</c:v>
                </c:pt>
                <c:pt idx="31">
                  <c:v>41122</c:v>
                </c:pt>
                <c:pt idx="32">
                  <c:v>41153</c:v>
                </c:pt>
                <c:pt idx="33">
                  <c:v>41183</c:v>
                </c:pt>
                <c:pt idx="34">
                  <c:v>41214</c:v>
                </c:pt>
                <c:pt idx="35">
                  <c:v>41244</c:v>
                </c:pt>
                <c:pt idx="36">
                  <c:v>41275</c:v>
                </c:pt>
                <c:pt idx="37">
                  <c:v>41306</c:v>
                </c:pt>
                <c:pt idx="38">
                  <c:v>41334</c:v>
                </c:pt>
                <c:pt idx="39">
                  <c:v>41365</c:v>
                </c:pt>
                <c:pt idx="40">
                  <c:v>41395</c:v>
                </c:pt>
                <c:pt idx="41">
                  <c:v>41426</c:v>
                </c:pt>
                <c:pt idx="42">
                  <c:v>41456</c:v>
                </c:pt>
                <c:pt idx="43">
                  <c:v>41487</c:v>
                </c:pt>
                <c:pt idx="44">
                  <c:v>41518</c:v>
                </c:pt>
                <c:pt idx="45">
                  <c:v>41548</c:v>
                </c:pt>
                <c:pt idx="46">
                  <c:v>41579</c:v>
                </c:pt>
                <c:pt idx="47">
                  <c:v>41609</c:v>
                </c:pt>
                <c:pt idx="48">
                  <c:v>41640</c:v>
                </c:pt>
                <c:pt idx="49">
                  <c:v>41671</c:v>
                </c:pt>
                <c:pt idx="50">
                  <c:v>41699</c:v>
                </c:pt>
                <c:pt idx="51">
                  <c:v>41730</c:v>
                </c:pt>
                <c:pt idx="52">
                  <c:v>41760</c:v>
                </c:pt>
                <c:pt idx="53">
                  <c:v>41791</c:v>
                </c:pt>
                <c:pt idx="54">
                  <c:v>41821</c:v>
                </c:pt>
                <c:pt idx="55">
                  <c:v>41852</c:v>
                </c:pt>
                <c:pt idx="56">
                  <c:v>41883</c:v>
                </c:pt>
                <c:pt idx="57">
                  <c:v>41913</c:v>
                </c:pt>
                <c:pt idx="58">
                  <c:v>41944</c:v>
                </c:pt>
                <c:pt idx="59">
                  <c:v>41974</c:v>
                </c:pt>
                <c:pt idx="60">
                  <c:v>42005</c:v>
                </c:pt>
                <c:pt idx="61">
                  <c:v>42036</c:v>
                </c:pt>
                <c:pt idx="62">
                  <c:v>42064</c:v>
                </c:pt>
                <c:pt idx="63">
                  <c:v>42095</c:v>
                </c:pt>
                <c:pt idx="64">
                  <c:v>42125</c:v>
                </c:pt>
                <c:pt idx="65">
                  <c:v>42156</c:v>
                </c:pt>
                <c:pt idx="66">
                  <c:v>42186</c:v>
                </c:pt>
                <c:pt idx="67">
                  <c:v>42217</c:v>
                </c:pt>
                <c:pt idx="68">
                  <c:v>42248</c:v>
                </c:pt>
                <c:pt idx="69">
                  <c:v>42278</c:v>
                </c:pt>
                <c:pt idx="70">
                  <c:v>42309</c:v>
                </c:pt>
                <c:pt idx="71">
                  <c:v>42339</c:v>
                </c:pt>
                <c:pt idx="72">
                  <c:v>42370</c:v>
                </c:pt>
                <c:pt idx="73">
                  <c:v>42401</c:v>
                </c:pt>
                <c:pt idx="74">
                  <c:v>42430</c:v>
                </c:pt>
                <c:pt idx="75">
                  <c:v>42461</c:v>
                </c:pt>
                <c:pt idx="76">
                  <c:v>42491</c:v>
                </c:pt>
                <c:pt idx="77">
                  <c:v>42522</c:v>
                </c:pt>
                <c:pt idx="78">
                  <c:v>42552</c:v>
                </c:pt>
                <c:pt idx="79">
                  <c:v>42583</c:v>
                </c:pt>
                <c:pt idx="80">
                  <c:v>42614</c:v>
                </c:pt>
                <c:pt idx="81">
                  <c:v>42644</c:v>
                </c:pt>
                <c:pt idx="82">
                  <c:v>42675</c:v>
                </c:pt>
                <c:pt idx="83">
                  <c:v>42705</c:v>
                </c:pt>
                <c:pt idx="84">
                  <c:v>42736</c:v>
                </c:pt>
                <c:pt idx="85">
                  <c:v>42767</c:v>
                </c:pt>
                <c:pt idx="86">
                  <c:v>42795</c:v>
                </c:pt>
                <c:pt idx="87">
                  <c:v>42826</c:v>
                </c:pt>
                <c:pt idx="88">
                  <c:v>42856</c:v>
                </c:pt>
                <c:pt idx="89">
                  <c:v>42887</c:v>
                </c:pt>
                <c:pt idx="90">
                  <c:v>42917</c:v>
                </c:pt>
                <c:pt idx="91">
                  <c:v>42948</c:v>
                </c:pt>
                <c:pt idx="92">
                  <c:v>42979</c:v>
                </c:pt>
                <c:pt idx="93">
                  <c:v>43009</c:v>
                </c:pt>
              </c:numCache>
            </c:numRef>
          </c:cat>
          <c:val>
            <c:numRef>
              <c:f>'Figure 1'!$H$2:$H$95</c:f>
              <c:numCache>
                <c:formatCode>General</c:formatCode>
                <c:ptCount val="94"/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1AD-42F2-AA72-A343AE426CF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94354464"/>
        <c:axId val="1859620736"/>
      </c:lineChart>
      <c:dateAx>
        <c:axId val="189435446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59620736"/>
        <c:crosses val="autoZero"/>
        <c:auto val="1"/>
        <c:lblOffset val="100"/>
        <c:baseTimeUnit val="months"/>
      </c:dateAx>
      <c:valAx>
        <c:axId val="1859620736"/>
        <c:scaling>
          <c:orientation val="minMax"/>
          <c:max val="40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943544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5813338293343201E-2"/>
          <c:y val="0.120722212049075"/>
          <c:w val="0.92217672102010895"/>
          <c:h val="0.6741051638118851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Sheet3!$G$46</c:f>
              <c:strCache>
                <c:ptCount val="1"/>
                <c:pt idx="0">
                  <c:v>Prevalence of recent ongoing criminal enterprise among gang members (%)</c:v>
                </c:pt>
              </c:strCache>
            </c:strRef>
          </c:tx>
          <c:spPr>
            <a:solidFill>
              <a:srgbClr val="006063"/>
            </a:solidFill>
            <a:ln w="25400">
              <a:noFill/>
              <a:prstDash val="solid"/>
            </a:ln>
          </c:spPr>
          <c:invertIfNegative val="0"/>
          <c:dPt>
            <c:idx val="3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A4A5-7749-B793-C43CB5CA85A6}"/>
              </c:ext>
            </c:extLst>
          </c:dPt>
          <c:dLbls>
            <c:dLbl>
              <c:idx val="39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4A5-7749-B793-C43CB5CA85A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4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Sheet3!$B$47:$B$86</c:f>
              <c:strCache>
                <c:ptCount val="4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All</c:v>
                </c:pt>
              </c:strCache>
            </c:strRef>
          </c:cat>
          <c:val>
            <c:numRef>
              <c:f>Sheet3!$G$47:$G$86</c:f>
              <c:numCache>
                <c:formatCode>0</c:formatCode>
                <c:ptCount val="40"/>
                <c:pt idx="0">
                  <c:v>26.923076923076923</c:v>
                </c:pt>
                <c:pt idx="1">
                  <c:v>26.556016597510375</c:v>
                </c:pt>
                <c:pt idx="2">
                  <c:v>24.937027707808564</c:v>
                </c:pt>
                <c:pt idx="3">
                  <c:v>21.621621621621621</c:v>
                </c:pt>
                <c:pt idx="4">
                  <c:v>20</c:v>
                </c:pt>
                <c:pt idx="5">
                  <c:v>19.428571428571427</c:v>
                </c:pt>
                <c:pt idx="6">
                  <c:v>18.64406779661017</c:v>
                </c:pt>
                <c:pt idx="7">
                  <c:v>15.870307167235495</c:v>
                </c:pt>
                <c:pt idx="8">
                  <c:v>15.833333333333332</c:v>
                </c:pt>
                <c:pt idx="9">
                  <c:v>14.207650273224044</c:v>
                </c:pt>
                <c:pt idx="10">
                  <c:v>13.858695652173914</c:v>
                </c:pt>
                <c:pt idx="11">
                  <c:v>10</c:v>
                </c:pt>
                <c:pt idx="12">
                  <c:v>8.3769633507853403</c:v>
                </c:pt>
                <c:pt idx="13">
                  <c:v>7.4074074074074066</c:v>
                </c:pt>
                <c:pt idx="14">
                  <c:v>7.1428571428571423</c:v>
                </c:pt>
                <c:pt idx="15">
                  <c:v>6.25</c:v>
                </c:pt>
                <c:pt idx="16">
                  <c:v>5.9748427672955975</c:v>
                </c:pt>
                <c:pt idx="17">
                  <c:v>5.5555555555555554</c:v>
                </c:pt>
                <c:pt idx="18">
                  <c:v>5</c:v>
                </c:pt>
                <c:pt idx="19">
                  <c:v>4.4871794871794872</c:v>
                </c:pt>
                <c:pt idx="20">
                  <c:v>4.395604395604396</c:v>
                </c:pt>
                <c:pt idx="21">
                  <c:v>4.225352112676056</c:v>
                </c:pt>
                <c:pt idx="22">
                  <c:v>4.10958904109589</c:v>
                </c:pt>
                <c:pt idx="23">
                  <c:v>3.7037037037037033</c:v>
                </c:pt>
                <c:pt idx="24">
                  <c:v>3.6363636363636362</c:v>
                </c:pt>
                <c:pt idx="25">
                  <c:v>3.0303030303030303</c:v>
                </c:pt>
                <c:pt idx="26">
                  <c:v>2.2988505747126435</c:v>
                </c:pt>
                <c:pt idx="27">
                  <c:v>1.8181818181818181</c:v>
                </c:pt>
                <c:pt idx="28">
                  <c:v>1.1764705882352942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13.009708737864079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5-7749-B793-C43CB5CA85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798064"/>
        <c:axId val="903802400"/>
      </c:barChart>
      <c:catAx>
        <c:axId val="9037980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903802400"/>
        <c:crosses val="autoZero"/>
        <c:auto val="1"/>
        <c:lblAlgn val="ctr"/>
        <c:lblOffset val="100"/>
        <c:noMultiLvlLbl val="0"/>
      </c:catAx>
      <c:valAx>
        <c:axId val="903802400"/>
        <c:scaling>
          <c:orientation val="minMax"/>
          <c:max val="6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903798064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5113004889351419E-2"/>
          <c:y val="0.13278463269014451"/>
          <c:w val="0.91955204910409805"/>
          <c:h val="0.65405817948505673"/>
        </c:manualLayout>
      </c:layout>
      <c:barChart>
        <c:barDir val="col"/>
        <c:grouping val="clustered"/>
        <c:varyColors val="0"/>
        <c:ser>
          <c:idx val="4"/>
          <c:order val="0"/>
          <c:spPr>
            <a:solidFill>
              <a:srgbClr val="006063"/>
            </a:solidFill>
          </c:spPr>
          <c:invertIfNegative val="0"/>
          <c:dLbls>
            <c:dLbl>
              <c:idx val="39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9C0-44B4-B89B-44B842D0E01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Sheet2!$A$3:$A$42</c:f>
              <c:strCache>
                <c:ptCount val="40"/>
                <c:pt idx="0">
                  <c:v>5</c:v>
                </c:pt>
                <c:pt idx="1">
                  <c:v>4</c:v>
                </c:pt>
                <c:pt idx="2">
                  <c:v>2</c:v>
                </c:pt>
                <c:pt idx="3">
                  <c:v>34</c:v>
                </c:pt>
                <c:pt idx="4">
                  <c:v>3</c:v>
                </c:pt>
                <c:pt idx="5">
                  <c:v>9</c:v>
                </c:pt>
                <c:pt idx="6">
                  <c:v>7</c:v>
                </c:pt>
                <c:pt idx="7">
                  <c:v>32</c:v>
                </c:pt>
                <c:pt idx="8">
                  <c:v>11</c:v>
                </c:pt>
                <c:pt idx="9">
                  <c:v>10</c:v>
                </c:pt>
                <c:pt idx="10">
                  <c:v>6</c:v>
                </c:pt>
                <c:pt idx="11">
                  <c:v>8</c:v>
                </c:pt>
                <c:pt idx="12">
                  <c:v>19</c:v>
                </c:pt>
                <c:pt idx="13">
                  <c:v>14</c:v>
                </c:pt>
                <c:pt idx="14">
                  <c:v>26</c:v>
                </c:pt>
                <c:pt idx="15">
                  <c:v>13</c:v>
                </c:pt>
                <c:pt idx="16">
                  <c:v>1</c:v>
                </c:pt>
                <c:pt idx="17">
                  <c:v>20</c:v>
                </c:pt>
                <c:pt idx="18">
                  <c:v>17</c:v>
                </c:pt>
                <c:pt idx="19">
                  <c:v>16</c:v>
                </c:pt>
                <c:pt idx="20">
                  <c:v>33</c:v>
                </c:pt>
                <c:pt idx="21">
                  <c:v>27</c:v>
                </c:pt>
                <c:pt idx="22">
                  <c:v>23</c:v>
                </c:pt>
                <c:pt idx="23">
                  <c:v>35</c:v>
                </c:pt>
                <c:pt idx="24">
                  <c:v>36</c:v>
                </c:pt>
                <c:pt idx="25">
                  <c:v>24</c:v>
                </c:pt>
                <c:pt idx="26">
                  <c:v>28</c:v>
                </c:pt>
                <c:pt idx="27">
                  <c:v>30</c:v>
                </c:pt>
                <c:pt idx="28">
                  <c:v>21</c:v>
                </c:pt>
                <c:pt idx="29">
                  <c:v>37</c:v>
                </c:pt>
                <c:pt idx="30">
                  <c:v>29</c:v>
                </c:pt>
                <c:pt idx="31">
                  <c:v>22</c:v>
                </c:pt>
                <c:pt idx="32">
                  <c:v>18</c:v>
                </c:pt>
                <c:pt idx="33">
                  <c:v>25</c:v>
                </c:pt>
                <c:pt idx="34">
                  <c:v>12</c:v>
                </c:pt>
                <c:pt idx="35">
                  <c:v>15</c:v>
                </c:pt>
                <c:pt idx="36">
                  <c:v>31</c:v>
                </c:pt>
                <c:pt idx="37">
                  <c:v>38</c:v>
                </c:pt>
                <c:pt idx="38">
                  <c:v>39</c:v>
                </c:pt>
                <c:pt idx="39">
                  <c:v>All</c:v>
                </c:pt>
              </c:strCache>
            </c:strRef>
          </c:cat>
          <c:val>
            <c:numRef>
              <c:f>Sheet2!$B$3:$B$42</c:f>
              <c:numCache>
                <c:formatCode>0</c:formatCode>
                <c:ptCount val="40"/>
                <c:pt idx="0">
                  <c:v>60</c:v>
                </c:pt>
                <c:pt idx="1">
                  <c:v>56.756756756756758</c:v>
                </c:pt>
                <c:pt idx="2">
                  <c:v>41.49377593360996</c:v>
                </c:pt>
                <c:pt idx="3">
                  <c:v>40</c:v>
                </c:pt>
                <c:pt idx="4">
                  <c:v>34.760705289672543</c:v>
                </c:pt>
                <c:pt idx="5">
                  <c:v>32.083333333333336</c:v>
                </c:pt>
                <c:pt idx="6">
                  <c:v>28.8135593220339</c:v>
                </c:pt>
                <c:pt idx="7">
                  <c:v>28.571428571428569</c:v>
                </c:pt>
                <c:pt idx="8">
                  <c:v>26.290760869565215</c:v>
                </c:pt>
                <c:pt idx="9">
                  <c:v>26.229508196721312</c:v>
                </c:pt>
                <c:pt idx="10">
                  <c:v>26</c:v>
                </c:pt>
                <c:pt idx="11">
                  <c:v>25.426621160409557</c:v>
                </c:pt>
                <c:pt idx="12">
                  <c:v>21.666666666666668</c:v>
                </c:pt>
                <c:pt idx="13">
                  <c:v>20.987654320987652</c:v>
                </c:pt>
                <c:pt idx="14">
                  <c:v>18.181818181818183</c:v>
                </c:pt>
                <c:pt idx="15">
                  <c:v>17.277486910994764</c:v>
                </c:pt>
                <c:pt idx="16">
                  <c:v>15.384615384615385</c:v>
                </c:pt>
                <c:pt idx="17">
                  <c:v>14.102564102564102</c:v>
                </c:pt>
                <c:pt idx="18">
                  <c:v>13.20754716981132</c:v>
                </c:pt>
                <c:pt idx="19">
                  <c:v>12.5</c:v>
                </c:pt>
                <c:pt idx="20">
                  <c:v>9.3023255813953494</c:v>
                </c:pt>
                <c:pt idx="21">
                  <c:v>9.1954022988505741</c:v>
                </c:pt>
                <c:pt idx="22">
                  <c:v>8.9041095890410951</c:v>
                </c:pt>
                <c:pt idx="23">
                  <c:v>8</c:v>
                </c:pt>
                <c:pt idx="24">
                  <c:v>7.8947368421052628</c:v>
                </c:pt>
                <c:pt idx="25">
                  <c:v>7.4074074074074066</c:v>
                </c:pt>
                <c:pt idx="26">
                  <c:v>7.2727272727272725</c:v>
                </c:pt>
                <c:pt idx="27">
                  <c:v>7.1428571428571423</c:v>
                </c:pt>
                <c:pt idx="28">
                  <c:v>6.593406593406594</c:v>
                </c:pt>
                <c:pt idx="29">
                  <c:v>6.3829787234042552</c:v>
                </c:pt>
                <c:pt idx="30">
                  <c:v>5.8823529411764701</c:v>
                </c:pt>
                <c:pt idx="31">
                  <c:v>5.6338028169014089</c:v>
                </c:pt>
                <c:pt idx="32">
                  <c:v>5.5555555555555554</c:v>
                </c:pt>
                <c:pt idx="33">
                  <c:v>5.4545454545454541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22.947925860547201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9C0-44B4-B89B-44B842D0E0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2066000"/>
        <c:axId val="902075792"/>
      </c:barChart>
      <c:catAx>
        <c:axId val="9020660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902075792"/>
        <c:crosses val="autoZero"/>
        <c:auto val="1"/>
        <c:lblAlgn val="ctr"/>
        <c:lblOffset val="100"/>
        <c:noMultiLvlLbl val="0"/>
      </c:catAx>
      <c:valAx>
        <c:axId val="902075792"/>
        <c:scaling>
          <c:orientation val="minMax"/>
          <c:max val="60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+mn-lt"/>
                <a:cs typeface="Arial" panose="020B0604020202020204" pitchFamily="34" charset="0"/>
              </a:defRPr>
            </a:pPr>
            <a:endParaRPr lang="en-US"/>
          </a:p>
        </c:txPr>
        <c:crossAx val="902066000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Equality</c:v>
          </c:tx>
          <c:spPr>
            <a:ln w="12700">
              <a:solidFill>
                <a:sysClr val="windowText" lastClr="000000">
                  <a:lumMod val="50000"/>
                  <a:lumOff val="50000"/>
                </a:sysClr>
              </a:solidFill>
              <a:prstDash val="sysDash"/>
            </a:ln>
          </c:spPr>
          <c:marker>
            <c:symbol val="none"/>
          </c:marker>
          <c:xVal>
            <c:numRef>
              <c:f>'[1]Chapter concentration 5yr'!$J$3:$J$13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xVal>
          <c:yVal>
            <c:numRef>
              <c:f>'[1]Chapter concentration 5yr'!$K$3:$K$13</c:f>
              <c:numCache>
                <c:formatCode>General</c:formatCode>
                <c:ptCount val="11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047-4E58-A0A8-A3B6544D6BF4}"/>
            </c:ext>
          </c:extLst>
        </c:ser>
        <c:ser>
          <c:idx val="1"/>
          <c:order val="1"/>
          <c:tx>
            <c:v>Members</c:v>
          </c:tx>
          <c:spPr>
            <a:ln>
              <a:solidFill>
                <a:srgbClr val="6A7F10"/>
              </a:solidFill>
            </a:ln>
          </c:spPr>
          <c:marker>
            <c:symbol val="none"/>
          </c:marker>
          <c:xVal>
            <c:numRef>
              <c:f>WACHI!$G$2:$G$810</c:f>
              <c:numCache>
                <c:formatCode>0.0</c:formatCode>
                <c:ptCount val="809"/>
                <c:pt idx="0" formatCode="General">
                  <c:v>100</c:v>
                </c:pt>
                <c:pt idx="1">
                  <c:v>50.273609885260292</c:v>
                </c:pt>
                <c:pt idx="2">
                  <c:v>50.220653133274503</c:v>
                </c:pt>
                <c:pt idx="3">
                  <c:v>48.984995586937323</c:v>
                </c:pt>
                <c:pt idx="4">
                  <c:v>47.378640776699022</c:v>
                </c:pt>
                <c:pt idx="5">
                  <c:v>46.707855251544522</c:v>
                </c:pt>
                <c:pt idx="6">
                  <c:v>44.854368932038831</c:v>
                </c:pt>
                <c:pt idx="7">
                  <c:v>44.165931156222413</c:v>
                </c:pt>
                <c:pt idx="8">
                  <c:v>42.20653133274493</c:v>
                </c:pt>
                <c:pt idx="9">
                  <c:v>39.770520741394527</c:v>
                </c:pt>
                <c:pt idx="10">
                  <c:v>39.011473962930253</c:v>
                </c:pt>
                <c:pt idx="11">
                  <c:v>37.917034421888793</c:v>
                </c:pt>
                <c:pt idx="12">
                  <c:v>37.369814651367882</c:v>
                </c:pt>
                <c:pt idx="13">
                  <c:v>36.734333627537517</c:v>
                </c:pt>
                <c:pt idx="14">
                  <c:v>36.09885260370698</c:v>
                </c:pt>
                <c:pt idx="15">
                  <c:v>35.392762577228552</c:v>
                </c:pt>
                <c:pt idx="16">
                  <c:v>35.02206531332746</c:v>
                </c:pt>
                <c:pt idx="17">
                  <c:v>34.298323036187199</c:v>
                </c:pt>
                <c:pt idx="18">
                  <c:v>33.786407766990273</c:v>
                </c:pt>
                <c:pt idx="19">
                  <c:v>33.274492497793318</c:v>
                </c:pt>
                <c:pt idx="20">
                  <c:v>32.691968225948827</c:v>
                </c:pt>
                <c:pt idx="21">
                  <c:v>32.003530450132352</c:v>
                </c:pt>
                <c:pt idx="22">
                  <c:v>31.544571932921471</c:v>
                </c:pt>
                <c:pt idx="23">
                  <c:v>31.103265666372479</c:v>
                </c:pt>
                <c:pt idx="24">
                  <c:v>30.73256840247133</c:v>
                </c:pt>
                <c:pt idx="25">
                  <c:v>30.397175639894101</c:v>
                </c:pt>
                <c:pt idx="26">
                  <c:v>30.026478375992951</c:v>
                </c:pt>
                <c:pt idx="27">
                  <c:v>29.779346866725479</c:v>
                </c:pt>
                <c:pt idx="28">
                  <c:v>29.496910856134161</c:v>
                </c:pt>
                <c:pt idx="29">
                  <c:v>29.21447484554281</c:v>
                </c:pt>
                <c:pt idx="30">
                  <c:v>28.98499558693732</c:v>
                </c:pt>
                <c:pt idx="31">
                  <c:v>28.843777581641671</c:v>
                </c:pt>
                <c:pt idx="32">
                  <c:v>28.63195057369817</c:v>
                </c:pt>
                <c:pt idx="33">
                  <c:v>28.384819064430729</c:v>
                </c:pt>
                <c:pt idx="34">
                  <c:v>27.978817299205659</c:v>
                </c:pt>
                <c:pt idx="35">
                  <c:v>27.837599293909989</c:v>
                </c:pt>
                <c:pt idx="36">
                  <c:v>27.466902030008839</c:v>
                </c:pt>
                <c:pt idx="37">
                  <c:v>27.21977052074141</c:v>
                </c:pt>
                <c:pt idx="38">
                  <c:v>27.060900264783761</c:v>
                </c:pt>
                <c:pt idx="39">
                  <c:v>26.84907325684026</c:v>
                </c:pt>
                <c:pt idx="40">
                  <c:v>26.672550750220669</c:v>
                </c:pt>
                <c:pt idx="41">
                  <c:v>26.372462488967319</c:v>
                </c:pt>
                <c:pt idx="42">
                  <c:v>26.24889673433362</c:v>
                </c:pt>
                <c:pt idx="43">
                  <c:v>25.966460723742291</c:v>
                </c:pt>
                <c:pt idx="44">
                  <c:v>25.807590467784649</c:v>
                </c:pt>
                <c:pt idx="45">
                  <c:v>25.64872021182698</c:v>
                </c:pt>
                <c:pt idx="46">
                  <c:v>25.507502206531221</c:v>
                </c:pt>
                <c:pt idx="47">
                  <c:v>25.366284201235661</c:v>
                </c:pt>
                <c:pt idx="48">
                  <c:v>25.17210944395411</c:v>
                </c:pt>
                <c:pt idx="49">
                  <c:v>25.06619593998235</c:v>
                </c:pt>
                <c:pt idx="50">
                  <c:v>24.907325684024709</c:v>
                </c:pt>
                <c:pt idx="51">
                  <c:v>24.748455428067071</c:v>
                </c:pt>
                <c:pt idx="52">
                  <c:v>24.607237422771401</c:v>
                </c:pt>
                <c:pt idx="53">
                  <c:v>24.254192409532219</c:v>
                </c:pt>
                <c:pt idx="54">
                  <c:v>24.165931156222431</c:v>
                </c:pt>
                <c:pt idx="55">
                  <c:v>24.060017652250661</c:v>
                </c:pt>
                <c:pt idx="56">
                  <c:v>23.812886142983231</c:v>
                </c:pt>
                <c:pt idx="57">
                  <c:v>23.671668137687561</c:v>
                </c:pt>
                <c:pt idx="58">
                  <c:v>23.495145631067839</c:v>
                </c:pt>
                <c:pt idx="59">
                  <c:v>23.37157987643425</c:v>
                </c:pt>
                <c:pt idx="60">
                  <c:v>23.283318623124451</c:v>
                </c:pt>
                <c:pt idx="61">
                  <c:v>23.000882612533101</c:v>
                </c:pt>
                <c:pt idx="62">
                  <c:v>22.91262135922328</c:v>
                </c:pt>
                <c:pt idx="63">
                  <c:v>22.736098852603721</c:v>
                </c:pt>
                <c:pt idx="64">
                  <c:v>22.665489849955801</c:v>
                </c:pt>
                <c:pt idx="65">
                  <c:v>22.541924095322159</c:v>
                </c:pt>
                <c:pt idx="66">
                  <c:v>22.383053839364521</c:v>
                </c:pt>
                <c:pt idx="67">
                  <c:v>22.20653133274492</c:v>
                </c:pt>
                <c:pt idx="68">
                  <c:v>22.135922330097092</c:v>
                </c:pt>
                <c:pt idx="69">
                  <c:v>22.047661076787289</c:v>
                </c:pt>
                <c:pt idx="70">
                  <c:v>21.994704324801418</c:v>
                </c:pt>
                <c:pt idx="71">
                  <c:v>21.835834068843781</c:v>
                </c:pt>
                <c:pt idx="72">
                  <c:v>21.765225066195921</c:v>
                </c:pt>
                <c:pt idx="73">
                  <c:v>21.57105030891438</c:v>
                </c:pt>
                <c:pt idx="74">
                  <c:v>21.482789055604581</c:v>
                </c:pt>
                <c:pt idx="75">
                  <c:v>21.376875551632821</c:v>
                </c:pt>
                <c:pt idx="76">
                  <c:v>21.288614298322901</c:v>
                </c:pt>
                <c:pt idx="77">
                  <c:v>21.147396293027349</c:v>
                </c:pt>
                <c:pt idx="78">
                  <c:v>21.041482789055589</c:v>
                </c:pt>
                <c:pt idx="79">
                  <c:v>20.953221535745779</c:v>
                </c:pt>
                <c:pt idx="80">
                  <c:v>20.79435127978816</c:v>
                </c:pt>
                <c:pt idx="81">
                  <c:v>20.741394527802289</c:v>
                </c:pt>
                <c:pt idx="82">
                  <c:v>20.688437775816411</c:v>
                </c:pt>
                <c:pt idx="83">
                  <c:v>20.564872021182701</c:v>
                </c:pt>
                <c:pt idx="84">
                  <c:v>20.52956751985878</c:v>
                </c:pt>
                <c:pt idx="85">
                  <c:v>20.44130626654897</c:v>
                </c:pt>
                <c:pt idx="86">
                  <c:v>20.264783759929379</c:v>
                </c:pt>
                <c:pt idx="87">
                  <c:v>20.229479258605451</c:v>
                </c:pt>
                <c:pt idx="88">
                  <c:v>20.15887025595763</c:v>
                </c:pt>
                <c:pt idx="89">
                  <c:v>20.070609002647821</c:v>
                </c:pt>
                <c:pt idx="90">
                  <c:v>20.01765225066195</c:v>
                </c:pt>
                <c:pt idx="91">
                  <c:v>19.89408649602824</c:v>
                </c:pt>
                <c:pt idx="92">
                  <c:v>19.823477493380391</c:v>
                </c:pt>
                <c:pt idx="93">
                  <c:v>19.77052074139452</c:v>
                </c:pt>
                <c:pt idx="94">
                  <c:v>19.699911738746678</c:v>
                </c:pt>
                <c:pt idx="95">
                  <c:v>19.593998234774912</c:v>
                </c:pt>
                <c:pt idx="96">
                  <c:v>19.55869373345099</c:v>
                </c:pt>
                <c:pt idx="97">
                  <c:v>19.470432480141071</c:v>
                </c:pt>
                <c:pt idx="98">
                  <c:v>19.417475728155331</c:v>
                </c:pt>
                <c:pt idx="99">
                  <c:v>19.293909973521579</c:v>
                </c:pt>
                <c:pt idx="100">
                  <c:v>19.205648720211801</c:v>
                </c:pt>
                <c:pt idx="101">
                  <c:v>19.11738746690202</c:v>
                </c:pt>
                <c:pt idx="102">
                  <c:v>19.046778464254199</c:v>
                </c:pt>
                <c:pt idx="103">
                  <c:v>18.976169461606329</c:v>
                </c:pt>
                <c:pt idx="104">
                  <c:v>18.940864960282411</c:v>
                </c:pt>
                <c:pt idx="105">
                  <c:v>18.79964695498672</c:v>
                </c:pt>
                <c:pt idx="106">
                  <c:v>18.74669020300086</c:v>
                </c:pt>
                <c:pt idx="107">
                  <c:v>18.658428949691071</c:v>
                </c:pt>
                <c:pt idx="108">
                  <c:v>18.640776699029111</c:v>
                </c:pt>
                <c:pt idx="109">
                  <c:v>18.623124448367161</c:v>
                </c:pt>
                <c:pt idx="110">
                  <c:v>18.57016769638129</c:v>
                </c:pt>
                <c:pt idx="111">
                  <c:v>18.534863195057369</c:v>
                </c:pt>
                <c:pt idx="112">
                  <c:v>18.44660194174757</c:v>
                </c:pt>
                <c:pt idx="113">
                  <c:v>18.393645189761699</c:v>
                </c:pt>
                <c:pt idx="114">
                  <c:v>18.3053839364519</c:v>
                </c:pt>
                <c:pt idx="115">
                  <c:v>18.270079435127979</c:v>
                </c:pt>
                <c:pt idx="116">
                  <c:v>18.217122683142101</c:v>
                </c:pt>
                <c:pt idx="117">
                  <c:v>18.146513680494269</c:v>
                </c:pt>
                <c:pt idx="118">
                  <c:v>18.111209179170341</c:v>
                </c:pt>
                <c:pt idx="119">
                  <c:v>18.05825242718447</c:v>
                </c:pt>
                <c:pt idx="120">
                  <c:v>18.022947925860549</c:v>
                </c:pt>
                <c:pt idx="121">
                  <c:v>17.9170344218888</c:v>
                </c:pt>
                <c:pt idx="122">
                  <c:v>17.846425419240941</c:v>
                </c:pt>
                <c:pt idx="123">
                  <c:v>17.828773168578991</c:v>
                </c:pt>
                <c:pt idx="124">
                  <c:v>17.79346866725507</c:v>
                </c:pt>
                <c:pt idx="125">
                  <c:v>17.758164165931149</c:v>
                </c:pt>
                <c:pt idx="126">
                  <c:v>17.740511915269181</c:v>
                </c:pt>
                <c:pt idx="127">
                  <c:v>17.66990291262135</c:v>
                </c:pt>
                <c:pt idx="128">
                  <c:v>17.616946160635479</c:v>
                </c:pt>
                <c:pt idx="129">
                  <c:v>17.581641659311551</c:v>
                </c:pt>
                <c:pt idx="130">
                  <c:v>17.52868490732568</c:v>
                </c:pt>
                <c:pt idx="131">
                  <c:v>17.475728155339809</c:v>
                </c:pt>
                <c:pt idx="132">
                  <c:v>17.458075904677852</c:v>
                </c:pt>
                <c:pt idx="133">
                  <c:v>17.405119152691981</c:v>
                </c:pt>
                <c:pt idx="134">
                  <c:v>17.334510150044139</c:v>
                </c:pt>
                <c:pt idx="135">
                  <c:v>17.246248896734279</c:v>
                </c:pt>
                <c:pt idx="136">
                  <c:v>17.193292144748469</c:v>
                </c:pt>
                <c:pt idx="137">
                  <c:v>17.175639894086501</c:v>
                </c:pt>
                <c:pt idx="138">
                  <c:v>17.140335392762591</c:v>
                </c:pt>
                <c:pt idx="139">
                  <c:v>17.08737864077672</c:v>
                </c:pt>
                <c:pt idx="140">
                  <c:v>17.069726390114759</c:v>
                </c:pt>
                <c:pt idx="141">
                  <c:v>16.963812886142922</c:v>
                </c:pt>
                <c:pt idx="142">
                  <c:v>16.910856134157129</c:v>
                </c:pt>
                <c:pt idx="143">
                  <c:v>16.84024713150928</c:v>
                </c:pt>
                <c:pt idx="144">
                  <c:v>16.822594880847319</c:v>
                </c:pt>
                <c:pt idx="145">
                  <c:v>16.787290379523409</c:v>
                </c:pt>
                <c:pt idx="146">
                  <c:v>16.734333627537531</c:v>
                </c:pt>
                <c:pt idx="147">
                  <c:v>16.663724624889699</c:v>
                </c:pt>
                <c:pt idx="148">
                  <c:v>16.628420123565771</c:v>
                </c:pt>
                <c:pt idx="149">
                  <c:v>16.610767872903821</c:v>
                </c:pt>
                <c:pt idx="150">
                  <c:v>16.593115622241871</c:v>
                </c:pt>
                <c:pt idx="151">
                  <c:v>16.54015887025599</c:v>
                </c:pt>
                <c:pt idx="152">
                  <c:v>16.52250661959404</c:v>
                </c:pt>
                <c:pt idx="153">
                  <c:v>16.469549867608119</c:v>
                </c:pt>
                <c:pt idx="154">
                  <c:v>16.451897616946219</c:v>
                </c:pt>
                <c:pt idx="155">
                  <c:v>16.434245366284259</c:v>
                </c:pt>
                <c:pt idx="156">
                  <c:v>16.328331862312499</c:v>
                </c:pt>
                <c:pt idx="157">
                  <c:v>16.293027360988571</c:v>
                </c:pt>
                <c:pt idx="158">
                  <c:v>16.222418358340729</c:v>
                </c:pt>
                <c:pt idx="159">
                  <c:v>16.187113857016811</c:v>
                </c:pt>
                <c:pt idx="160">
                  <c:v>16.13415710503094</c:v>
                </c:pt>
                <c:pt idx="161">
                  <c:v>16.081200353045059</c:v>
                </c:pt>
                <c:pt idx="162">
                  <c:v>16.04589585172112</c:v>
                </c:pt>
                <c:pt idx="163">
                  <c:v>16.01059135039722</c:v>
                </c:pt>
                <c:pt idx="164">
                  <c:v>15.975286849073299</c:v>
                </c:pt>
                <c:pt idx="165">
                  <c:v>15.93998234774938</c:v>
                </c:pt>
                <c:pt idx="166">
                  <c:v>15.92233009708743</c:v>
                </c:pt>
                <c:pt idx="167">
                  <c:v>15.90467784642547</c:v>
                </c:pt>
                <c:pt idx="168">
                  <c:v>15.851721094439601</c:v>
                </c:pt>
                <c:pt idx="169">
                  <c:v>15.798764342453721</c:v>
                </c:pt>
                <c:pt idx="170">
                  <c:v>15.72815533980588</c:v>
                </c:pt>
                <c:pt idx="171">
                  <c:v>15.692850838481959</c:v>
                </c:pt>
                <c:pt idx="172">
                  <c:v>15.65754633715804</c:v>
                </c:pt>
                <c:pt idx="173">
                  <c:v>15.60458958517216</c:v>
                </c:pt>
                <c:pt idx="174">
                  <c:v>15.58693733451021</c:v>
                </c:pt>
                <c:pt idx="175">
                  <c:v>15.5516328331863</c:v>
                </c:pt>
                <c:pt idx="176">
                  <c:v>15.53398058252434</c:v>
                </c:pt>
                <c:pt idx="177">
                  <c:v>15.463371579876499</c:v>
                </c:pt>
                <c:pt idx="178">
                  <c:v>15.410414827890619</c:v>
                </c:pt>
                <c:pt idx="179">
                  <c:v>15.35745807590475</c:v>
                </c:pt>
                <c:pt idx="180">
                  <c:v>15.21624007060908</c:v>
                </c:pt>
                <c:pt idx="181">
                  <c:v>15.12797881729928</c:v>
                </c:pt>
                <c:pt idx="182">
                  <c:v>15.057369814651439</c:v>
                </c:pt>
                <c:pt idx="183">
                  <c:v>15.03971756398948</c:v>
                </c:pt>
                <c:pt idx="184">
                  <c:v>14.916151809355769</c:v>
                </c:pt>
                <c:pt idx="185">
                  <c:v>14.810238305384001</c:v>
                </c:pt>
                <c:pt idx="186">
                  <c:v>14.77493380406008</c:v>
                </c:pt>
                <c:pt idx="187">
                  <c:v>14.73962930273616</c:v>
                </c:pt>
                <c:pt idx="188">
                  <c:v>14.721977052074211</c:v>
                </c:pt>
                <c:pt idx="189">
                  <c:v>14.669020300088331</c:v>
                </c:pt>
                <c:pt idx="190">
                  <c:v>14.63371579876441</c:v>
                </c:pt>
                <c:pt idx="191">
                  <c:v>14.54545454545462</c:v>
                </c:pt>
                <c:pt idx="192">
                  <c:v>14.49249779346875</c:v>
                </c:pt>
                <c:pt idx="193">
                  <c:v>14.40423654015895</c:v>
                </c:pt>
                <c:pt idx="194">
                  <c:v>14.36893203883503</c:v>
                </c:pt>
                <c:pt idx="195">
                  <c:v>14.35127978817307</c:v>
                </c:pt>
                <c:pt idx="196">
                  <c:v>14.315975286849151</c:v>
                </c:pt>
                <c:pt idx="197">
                  <c:v>14.298323036187201</c:v>
                </c:pt>
                <c:pt idx="198">
                  <c:v>14.280670785525251</c:v>
                </c:pt>
                <c:pt idx="199">
                  <c:v>14.245366284201319</c:v>
                </c:pt>
                <c:pt idx="200">
                  <c:v>14.227714033539369</c:v>
                </c:pt>
                <c:pt idx="201">
                  <c:v>14.157105030891531</c:v>
                </c:pt>
                <c:pt idx="202">
                  <c:v>14.104148278905649</c:v>
                </c:pt>
                <c:pt idx="203">
                  <c:v>14.06884377758173</c:v>
                </c:pt>
                <c:pt idx="204">
                  <c:v>14.015887025595861</c:v>
                </c:pt>
                <c:pt idx="205">
                  <c:v>13.98058252427194</c:v>
                </c:pt>
                <c:pt idx="206">
                  <c:v>13.892321270962141</c:v>
                </c:pt>
                <c:pt idx="207">
                  <c:v>13.85701676963822</c:v>
                </c:pt>
                <c:pt idx="208">
                  <c:v>13.786407766990379</c:v>
                </c:pt>
                <c:pt idx="209">
                  <c:v>13.733451015004499</c:v>
                </c:pt>
                <c:pt idx="210">
                  <c:v>13.66284201235667</c:v>
                </c:pt>
                <c:pt idx="211">
                  <c:v>13.645189761694709</c:v>
                </c:pt>
                <c:pt idx="212">
                  <c:v>13.60988526037079</c:v>
                </c:pt>
                <c:pt idx="213">
                  <c:v>13.521624007061</c:v>
                </c:pt>
                <c:pt idx="214">
                  <c:v>13.433362753751201</c:v>
                </c:pt>
                <c:pt idx="215">
                  <c:v>13.38040600176533</c:v>
                </c:pt>
                <c:pt idx="216">
                  <c:v>13.32744924977945</c:v>
                </c:pt>
                <c:pt idx="217">
                  <c:v>13.27449249779357</c:v>
                </c:pt>
                <c:pt idx="218">
                  <c:v>13.221535745807699</c:v>
                </c:pt>
                <c:pt idx="219">
                  <c:v>13.18623124448378</c:v>
                </c:pt>
                <c:pt idx="220">
                  <c:v>13.16857899382182</c:v>
                </c:pt>
                <c:pt idx="221">
                  <c:v>13.1332744924979</c:v>
                </c:pt>
                <c:pt idx="222">
                  <c:v>13.097969991173979</c:v>
                </c:pt>
                <c:pt idx="223">
                  <c:v>13.080317740512029</c:v>
                </c:pt>
                <c:pt idx="224">
                  <c:v>13.062665489850071</c:v>
                </c:pt>
                <c:pt idx="225">
                  <c:v>13.02736098852615</c:v>
                </c:pt>
                <c:pt idx="226">
                  <c:v>13.0097087378642</c:v>
                </c:pt>
                <c:pt idx="227">
                  <c:v>12.9744042365403</c:v>
                </c:pt>
                <c:pt idx="228">
                  <c:v>12.956751985878331</c:v>
                </c:pt>
                <c:pt idx="229">
                  <c:v>12.903795233892451</c:v>
                </c:pt>
                <c:pt idx="230">
                  <c:v>12.886142983230499</c:v>
                </c:pt>
                <c:pt idx="231">
                  <c:v>12.85083848190658</c:v>
                </c:pt>
                <c:pt idx="232">
                  <c:v>12.815533980582661</c:v>
                </c:pt>
                <c:pt idx="233">
                  <c:v>12.70962047661089</c:v>
                </c:pt>
                <c:pt idx="234">
                  <c:v>12.691968225948941</c:v>
                </c:pt>
                <c:pt idx="235">
                  <c:v>12.639011473963061</c:v>
                </c:pt>
                <c:pt idx="236">
                  <c:v>12.621359223301109</c:v>
                </c:pt>
                <c:pt idx="237">
                  <c:v>12.603706972639159</c:v>
                </c:pt>
                <c:pt idx="238">
                  <c:v>12.586054721977209</c:v>
                </c:pt>
                <c:pt idx="239">
                  <c:v>12.568402471315251</c:v>
                </c:pt>
                <c:pt idx="240">
                  <c:v>12.53309796999133</c:v>
                </c:pt>
                <c:pt idx="241">
                  <c:v>12.51544571932938</c:v>
                </c:pt>
                <c:pt idx="242">
                  <c:v>12.497793468667419</c:v>
                </c:pt>
                <c:pt idx="243">
                  <c:v>12.480141218005469</c:v>
                </c:pt>
                <c:pt idx="244">
                  <c:v>12.46248896734352</c:v>
                </c:pt>
                <c:pt idx="245">
                  <c:v>12.40953221535765</c:v>
                </c:pt>
                <c:pt idx="246">
                  <c:v>12.39187996469569</c:v>
                </c:pt>
                <c:pt idx="247">
                  <c:v>12.374227714033729</c:v>
                </c:pt>
                <c:pt idx="248">
                  <c:v>12.356575463371779</c:v>
                </c:pt>
                <c:pt idx="249">
                  <c:v>12.33892321270983</c:v>
                </c:pt>
                <c:pt idx="250">
                  <c:v>12.28596646072396</c:v>
                </c:pt>
                <c:pt idx="251">
                  <c:v>12.250661959400031</c:v>
                </c:pt>
                <c:pt idx="252">
                  <c:v>12.21535745807611</c:v>
                </c:pt>
                <c:pt idx="253">
                  <c:v>12.19770520741416</c:v>
                </c:pt>
                <c:pt idx="254">
                  <c:v>12.18005295675221</c:v>
                </c:pt>
                <c:pt idx="255">
                  <c:v>12.144748455428299</c:v>
                </c:pt>
                <c:pt idx="256">
                  <c:v>12.12709620476633</c:v>
                </c:pt>
                <c:pt idx="257">
                  <c:v>12.10944395410438</c:v>
                </c:pt>
                <c:pt idx="258">
                  <c:v>12.09179170344242</c:v>
                </c:pt>
                <c:pt idx="259">
                  <c:v>12.056487202118509</c:v>
                </c:pt>
                <c:pt idx="260">
                  <c:v>12.03883495145655</c:v>
                </c:pt>
                <c:pt idx="261">
                  <c:v>12.021182700794601</c:v>
                </c:pt>
                <c:pt idx="262">
                  <c:v>11.95057369814676</c:v>
                </c:pt>
                <c:pt idx="263">
                  <c:v>11.9329214474848</c:v>
                </c:pt>
                <c:pt idx="264">
                  <c:v>11.879964695498931</c:v>
                </c:pt>
                <c:pt idx="265">
                  <c:v>11.827007943513051</c:v>
                </c:pt>
                <c:pt idx="266">
                  <c:v>11.809355692851099</c:v>
                </c:pt>
                <c:pt idx="267">
                  <c:v>11.79170344218914</c:v>
                </c:pt>
                <c:pt idx="268">
                  <c:v>11.756398940865219</c:v>
                </c:pt>
                <c:pt idx="269">
                  <c:v>11.7210944395413</c:v>
                </c:pt>
                <c:pt idx="270">
                  <c:v>11.6857899382174</c:v>
                </c:pt>
                <c:pt idx="271">
                  <c:v>11.668137687555429</c:v>
                </c:pt>
                <c:pt idx="272">
                  <c:v>11.63283318623151</c:v>
                </c:pt>
                <c:pt idx="273">
                  <c:v>11.61518093556956</c:v>
                </c:pt>
                <c:pt idx="274">
                  <c:v>11.5975286849076</c:v>
                </c:pt>
                <c:pt idx="275">
                  <c:v>11.56222418358368</c:v>
                </c:pt>
                <c:pt idx="276">
                  <c:v>11.526919682259759</c:v>
                </c:pt>
                <c:pt idx="277">
                  <c:v>11.509267431597801</c:v>
                </c:pt>
                <c:pt idx="278">
                  <c:v>11.491615180935851</c:v>
                </c:pt>
                <c:pt idx="279">
                  <c:v>11.473962930273901</c:v>
                </c:pt>
                <c:pt idx="280">
                  <c:v>11.456310679611949</c:v>
                </c:pt>
                <c:pt idx="281">
                  <c:v>11.42100617828803</c:v>
                </c:pt>
                <c:pt idx="282">
                  <c:v>11.403353927626069</c:v>
                </c:pt>
                <c:pt idx="283">
                  <c:v>11.385701676964119</c:v>
                </c:pt>
                <c:pt idx="284">
                  <c:v>11.368049426302161</c:v>
                </c:pt>
                <c:pt idx="285">
                  <c:v>11.33274492497825</c:v>
                </c:pt>
                <c:pt idx="286">
                  <c:v>11.29744042365432</c:v>
                </c:pt>
                <c:pt idx="287">
                  <c:v>11.262135922330399</c:v>
                </c:pt>
                <c:pt idx="288">
                  <c:v>11.24448367166845</c:v>
                </c:pt>
                <c:pt idx="289">
                  <c:v>11.226831421006491</c:v>
                </c:pt>
                <c:pt idx="290">
                  <c:v>11.209179170344539</c:v>
                </c:pt>
                <c:pt idx="291">
                  <c:v>11.15622241835867</c:v>
                </c:pt>
                <c:pt idx="292">
                  <c:v>11.138570167696709</c:v>
                </c:pt>
                <c:pt idx="293">
                  <c:v>11.12091791703476</c:v>
                </c:pt>
                <c:pt idx="294">
                  <c:v>11.06796116504888</c:v>
                </c:pt>
                <c:pt idx="295">
                  <c:v>11.05030891438693</c:v>
                </c:pt>
                <c:pt idx="296">
                  <c:v>11.03265666372498</c:v>
                </c:pt>
                <c:pt idx="297">
                  <c:v>11.01500441306303</c:v>
                </c:pt>
                <c:pt idx="298">
                  <c:v>10.99735216240107</c:v>
                </c:pt>
                <c:pt idx="299">
                  <c:v>10.97969991173912</c:v>
                </c:pt>
                <c:pt idx="300">
                  <c:v>10.944395410415201</c:v>
                </c:pt>
                <c:pt idx="301">
                  <c:v>10.87378640776736</c:v>
                </c:pt>
                <c:pt idx="302">
                  <c:v>10.85613415710541</c:v>
                </c:pt>
                <c:pt idx="303">
                  <c:v>10.83848190644345</c:v>
                </c:pt>
                <c:pt idx="304">
                  <c:v>10.8208296557815</c:v>
                </c:pt>
                <c:pt idx="305">
                  <c:v>10.80317740511954</c:v>
                </c:pt>
                <c:pt idx="306">
                  <c:v>10.75022065313367</c:v>
                </c:pt>
                <c:pt idx="307">
                  <c:v>10.697263901147791</c:v>
                </c:pt>
                <c:pt idx="308">
                  <c:v>10.679611650485841</c:v>
                </c:pt>
                <c:pt idx="309">
                  <c:v>10.609002647838</c:v>
                </c:pt>
                <c:pt idx="310">
                  <c:v>10.59135039717604</c:v>
                </c:pt>
                <c:pt idx="311">
                  <c:v>10.573698146514101</c:v>
                </c:pt>
                <c:pt idx="312">
                  <c:v>10.55604589585214</c:v>
                </c:pt>
                <c:pt idx="313">
                  <c:v>10.4854368932043</c:v>
                </c:pt>
                <c:pt idx="314">
                  <c:v>10.467784642542339</c:v>
                </c:pt>
                <c:pt idx="315">
                  <c:v>10.4501323918804</c:v>
                </c:pt>
                <c:pt idx="316">
                  <c:v>10.432480141218431</c:v>
                </c:pt>
                <c:pt idx="317">
                  <c:v>10.414827890556481</c:v>
                </c:pt>
                <c:pt idx="318">
                  <c:v>10.37952338923256</c:v>
                </c:pt>
                <c:pt idx="319">
                  <c:v>10.361871138570599</c:v>
                </c:pt>
                <c:pt idx="320">
                  <c:v>10.3265666372467</c:v>
                </c:pt>
                <c:pt idx="321">
                  <c:v>10.30891438658473</c:v>
                </c:pt>
                <c:pt idx="322">
                  <c:v>10.273609885260811</c:v>
                </c:pt>
                <c:pt idx="323">
                  <c:v>10.23830538393689</c:v>
                </c:pt>
                <c:pt idx="324">
                  <c:v>10.203000882612971</c:v>
                </c:pt>
                <c:pt idx="325">
                  <c:v>10.16769638128905</c:v>
                </c:pt>
                <c:pt idx="326">
                  <c:v>10.13239187996513</c:v>
                </c:pt>
                <c:pt idx="327">
                  <c:v>10.097087378641209</c:v>
                </c:pt>
                <c:pt idx="328">
                  <c:v>10.07943512797925</c:v>
                </c:pt>
                <c:pt idx="329">
                  <c:v>10.044130626655329</c:v>
                </c:pt>
                <c:pt idx="330">
                  <c:v>9.9911738746694549</c:v>
                </c:pt>
                <c:pt idx="331">
                  <c:v>9.938217122683545</c:v>
                </c:pt>
                <c:pt idx="332">
                  <c:v>9.9205648720216306</c:v>
                </c:pt>
                <c:pt idx="333">
                  <c:v>9.8852603706977078</c:v>
                </c:pt>
                <c:pt idx="334">
                  <c:v>9.8676081200357473</c:v>
                </c:pt>
                <c:pt idx="335">
                  <c:v>9.8323036187118333</c:v>
                </c:pt>
                <c:pt idx="336">
                  <c:v>9.8146513680498799</c:v>
                </c:pt>
                <c:pt idx="337">
                  <c:v>9.7793468667259607</c:v>
                </c:pt>
                <c:pt idx="338">
                  <c:v>9.7440423654020183</c:v>
                </c:pt>
                <c:pt idx="339">
                  <c:v>9.708737864078115</c:v>
                </c:pt>
                <c:pt idx="340">
                  <c:v>9.6734333627541957</c:v>
                </c:pt>
                <c:pt idx="341">
                  <c:v>9.6028243601063537</c:v>
                </c:pt>
                <c:pt idx="342">
                  <c:v>9.5675198587824397</c:v>
                </c:pt>
                <c:pt idx="343">
                  <c:v>9.5322153574585116</c:v>
                </c:pt>
                <c:pt idx="344">
                  <c:v>9.4969108561345905</c:v>
                </c:pt>
                <c:pt idx="345">
                  <c:v>9.4616063548106695</c:v>
                </c:pt>
                <c:pt idx="346">
                  <c:v>9.4439541041487161</c:v>
                </c:pt>
                <c:pt idx="347">
                  <c:v>9.4263018534867626</c:v>
                </c:pt>
                <c:pt idx="348">
                  <c:v>9.3733451015008882</c:v>
                </c:pt>
                <c:pt idx="349">
                  <c:v>9.3380406001769671</c:v>
                </c:pt>
                <c:pt idx="350">
                  <c:v>9.3203883495150137</c:v>
                </c:pt>
                <c:pt idx="351">
                  <c:v>9.2850838481910927</c:v>
                </c:pt>
                <c:pt idx="352">
                  <c:v>9.2497793468671681</c:v>
                </c:pt>
                <c:pt idx="353">
                  <c:v>9.23212709620522</c:v>
                </c:pt>
                <c:pt idx="354">
                  <c:v>9.2144748455432648</c:v>
                </c:pt>
                <c:pt idx="355">
                  <c:v>9.1968225948813132</c:v>
                </c:pt>
                <c:pt idx="356">
                  <c:v>9.179170344219358</c:v>
                </c:pt>
                <c:pt idx="357">
                  <c:v>9.161518093557401</c:v>
                </c:pt>
                <c:pt idx="358">
                  <c:v>9.1262135922334569</c:v>
                </c:pt>
                <c:pt idx="359">
                  <c:v>9.0909090909095625</c:v>
                </c:pt>
                <c:pt idx="360">
                  <c:v>9.0732568402476108</c:v>
                </c:pt>
                <c:pt idx="361">
                  <c:v>9.0379523389236898</c:v>
                </c:pt>
                <c:pt idx="362">
                  <c:v>9.020300088261731</c:v>
                </c:pt>
                <c:pt idx="363">
                  <c:v>9.00264783759979</c:v>
                </c:pt>
                <c:pt idx="364">
                  <c:v>8.9849955869378189</c:v>
                </c:pt>
                <c:pt idx="365">
                  <c:v>8.9496910856139049</c:v>
                </c:pt>
                <c:pt idx="366">
                  <c:v>8.9320388349519568</c:v>
                </c:pt>
                <c:pt idx="367">
                  <c:v>8.9143865842900034</c:v>
                </c:pt>
                <c:pt idx="368">
                  <c:v>8.8790820829660806</c:v>
                </c:pt>
                <c:pt idx="369">
                  <c:v>8.8614298323041307</c:v>
                </c:pt>
                <c:pt idx="370">
                  <c:v>8.8437775816421684</c:v>
                </c:pt>
                <c:pt idx="371">
                  <c:v>8.8261253309802203</c:v>
                </c:pt>
                <c:pt idx="372">
                  <c:v>8.8084730803182651</c:v>
                </c:pt>
                <c:pt idx="373">
                  <c:v>8.7908208296563117</c:v>
                </c:pt>
                <c:pt idx="374">
                  <c:v>8.7731685789943583</c:v>
                </c:pt>
                <c:pt idx="375">
                  <c:v>8.7378640776704142</c:v>
                </c:pt>
                <c:pt idx="376">
                  <c:v>8.7202118270084679</c:v>
                </c:pt>
                <c:pt idx="377">
                  <c:v>8.7025595763465304</c:v>
                </c:pt>
                <c:pt idx="378">
                  <c:v>8.6849073256845681</c:v>
                </c:pt>
                <c:pt idx="379">
                  <c:v>8.6672550750226236</c:v>
                </c:pt>
                <c:pt idx="380">
                  <c:v>8.6319505736986972</c:v>
                </c:pt>
                <c:pt idx="381">
                  <c:v>8.6142983230367225</c:v>
                </c:pt>
                <c:pt idx="382">
                  <c:v>8.5613415710508534</c:v>
                </c:pt>
                <c:pt idx="383">
                  <c:v>8.5436893203889248</c:v>
                </c:pt>
                <c:pt idx="384">
                  <c:v>8.5260370697269696</c:v>
                </c:pt>
                <c:pt idx="385">
                  <c:v>8.5083848190650198</c:v>
                </c:pt>
                <c:pt idx="386">
                  <c:v>8.4907325684030752</c:v>
                </c:pt>
                <c:pt idx="387">
                  <c:v>8.4730803177411094</c:v>
                </c:pt>
                <c:pt idx="388">
                  <c:v>8.437775816417183</c:v>
                </c:pt>
                <c:pt idx="389">
                  <c:v>8.4201235657552331</c:v>
                </c:pt>
                <c:pt idx="390">
                  <c:v>8.3671668137693604</c:v>
                </c:pt>
                <c:pt idx="391">
                  <c:v>8.3495145631074053</c:v>
                </c:pt>
                <c:pt idx="392">
                  <c:v>8.3318623124454518</c:v>
                </c:pt>
                <c:pt idx="393">
                  <c:v>8.2965578111215308</c:v>
                </c:pt>
                <c:pt idx="394">
                  <c:v>8.261253309797608</c:v>
                </c:pt>
                <c:pt idx="395">
                  <c:v>8.243601059135651</c:v>
                </c:pt>
                <c:pt idx="396">
                  <c:v>8.2259488084737029</c:v>
                </c:pt>
                <c:pt idx="397">
                  <c:v>8.1906443071497907</c:v>
                </c:pt>
                <c:pt idx="398">
                  <c:v>8.1729920564878302</c:v>
                </c:pt>
                <c:pt idx="399">
                  <c:v>8.1553398058258768</c:v>
                </c:pt>
                <c:pt idx="400">
                  <c:v>8.1376875551639252</c:v>
                </c:pt>
                <c:pt idx="401">
                  <c:v>8.12003530450197</c:v>
                </c:pt>
                <c:pt idx="402">
                  <c:v>8.1023830538400148</c:v>
                </c:pt>
                <c:pt idx="403">
                  <c:v>8.0847308031780631</c:v>
                </c:pt>
                <c:pt idx="404">
                  <c:v>8.0670785525161079</c:v>
                </c:pt>
                <c:pt idx="405">
                  <c:v>8.049426301854151</c:v>
                </c:pt>
                <c:pt idx="406">
                  <c:v>8.0141218005302122</c:v>
                </c:pt>
                <c:pt idx="407">
                  <c:v>7.9788172992063124</c:v>
                </c:pt>
                <c:pt idx="408">
                  <c:v>7.961165048544359</c:v>
                </c:pt>
                <c:pt idx="409">
                  <c:v>7.9258605472204344</c:v>
                </c:pt>
                <c:pt idx="410">
                  <c:v>7.9082082965584846</c:v>
                </c:pt>
                <c:pt idx="411">
                  <c:v>7.8905560458965276</c:v>
                </c:pt>
                <c:pt idx="412">
                  <c:v>7.8729037952345804</c:v>
                </c:pt>
                <c:pt idx="413">
                  <c:v>7.8552515445726261</c:v>
                </c:pt>
                <c:pt idx="414">
                  <c:v>7.8375992939106709</c:v>
                </c:pt>
                <c:pt idx="415">
                  <c:v>7.8022947925867498</c:v>
                </c:pt>
                <c:pt idx="416">
                  <c:v>7.7669902912628297</c:v>
                </c:pt>
                <c:pt idx="417">
                  <c:v>7.7493380406008772</c:v>
                </c:pt>
                <c:pt idx="418">
                  <c:v>7.7140335392769339</c:v>
                </c:pt>
                <c:pt idx="419">
                  <c:v>7.6787290379530333</c:v>
                </c:pt>
                <c:pt idx="420">
                  <c:v>7.6610767872910799</c:v>
                </c:pt>
                <c:pt idx="421">
                  <c:v>7.6257722859671588</c:v>
                </c:pt>
                <c:pt idx="422">
                  <c:v>7.6081200353051956</c:v>
                </c:pt>
                <c:pt idx="423">
                  <c:v>7.590467784643252</c:v>
                </c:pt>
                <c:pt idx="424">
                  <c:v>7.5728155339812853</c:v>
                </c:pt>
                <c:pt idx="425">
                  <c:v>7.5551632833193461</c:v>
                </c:pt>
                <c:pt idx="426">
                  <c:v>7.5375110326573864</c:v>
                </c:pt>
                <c:pt idx="427">
                  <c:v>7.5198587819954383</c:v>
                </c:pt>
                <c:pt idx="428">
                  <c:v>7.4845542806715146</c:v>
                </c:pt>
                <c:pt idx="429">
                  <c:v>7.4669020300095639</c:v>
                </c:pt>
                <c:pt idx="430">
                  <c:v>7.4492497793476131</c:v>
                </c:pt>
                <c:pt idx="431">
                  <c:v>7.431597528685657</c:v>
                </c:pt>
                <c:pt idx="432">
                  <c:v>7.4139452780236956</c:v>
                </c:pt>
                <c:pt idx="433">
                  <c:v>7.3962930273617502</c:v>
                </c:pt>
                <c:pt idx="434">
                  <c:v>7.3786407766997968</c:v>
                </c:pt>
                <c:pt idx="435">
                  <c:v>7.3609885260378203</c:v>
                </c:pt>
                <c:pt idx="436">
                  <c:v>7.3433362753758846</c:v>
                </c:pt>
                <c:pt idx="437">
                  <c:v>7.3256840247139356</c:v>
                </c:pt>
                <c:pt idx="438">
                  <c:v>7.3080317740519796</c:v>
                </c:pt>
                <c:pt idx="439">
                  <c:v>7.2903795233900297</c:v>
                </c:pt>
                <c:pt idx="440">
                  <c:v>7.2727272727280763</c:v>
                </c:pt>
                <c:pt idx="441">
                  <c:v>7.2550750220661229</c:v>
                </c:pt>
                <c:pt idx="442">
                  <c:v>7.2374227714041703</c:v>
                </c:pt>
                <c:pt idx="443">
                  <c:v>7.2021182700802342</c:v>
                </c:pt>
                <c:pt idx="444">
                  <c:v>7.1844660194182808</c:v>
                </c:pt>
                <c:pt idx="445">
                  <c:v>7.1668137687563291</c:v>
                </c:pt>
                <c:pt idx="446">
                  <c:v>7.1491615180943882</c:v>
                </c:pt>
                <c:pt idx="447">
                  <c:v>7.1315092674324347</c:v>
                </c:pt>
                <c:pt idx="448">
                  <c:v>7.113857016770468</c:v>
                </c:pt>
                <c:pt idx="449">
                  <c:v>7.0962047661085279</c:v>
                </c:pt>
                <c:pt idx="450">
                  <c:v>7.0785525154465754</c:v>
                </c:pt>
                <c:pt idx="451">
                  <c:v>7.0609002647846211</c:v>
                </c:pt>
                <c:pt idx="452">
                  <c:v>7.0432480141226703</c:v>
                </c:pt>
                <c:pt idx="453">
                  <c:v>7.0255957634607009</c:v>
                </c:pt>
                <c:pt idx="454">
                  <c:v>7.0079435127987608</c:v>
                </c:pt>
                <c:pt idx="455">
                  <c:v>6.9902912621368074</c:v>
                </c:pt>
                <c:pt idx="456">
                  <c:v>6.9549867608128846</c:v>
                </c:pt>
                <c:pt idx="457">
                  <c:v>6.9373345101509276</c:v>
                </c:pt>
                <c:pt idx="458">
                  <c:v>6.9196822594889786</c:v>
                </c:pt>
                <c:pt idx="459">
                  <c:v>6.9020300088270261</c:v>
                </c:pt>
                <c:pt idx="460">
                  <c:v>6.8843777581650656</c:v>
                </c:pt>
                <c:pt idx="461">
                  <c:v>6.8667255075031166</c:v>
                </c:pt>
                <c:pt idx="462">
                  <c:v>6.7961165048552656</c:v>
                </c:pt>
                <c:pt idx="463">
                  <c:v>6.77846425419333</c:v>
                </c:pt>
                <c:pt idx="464">
                  <c:v>6.7608120035313704</c:v>
                </c:pt>
                <c:pt idx="465">
                  <c:v>6.7431597528694169</c:v>
                </c:pt>
                <c:pt idx="466">
                  <c:v>6.7078552515454728</c:v>
                </c:pt>
                <c:pt idx="467">
                  <c:v>6.6902030008835434</c:v>
                </c:pt>
                <c:pt idx="468">
                  <c:v>6.6548984995596214</c:v>
                </c:pt>
                <c:pt idx="469">
                  <c:v>6.6195939982356986</c:v>
                </c:pt>
                <c:pt idx="470">
                  <c:v>6.5842894969117802</c:v>
                </c:pt>
                <c:pt idx="471">
                  <c:v>6.5666372462498259</c:v>
                </c:pt>
                <c:pt idx="472">
                  <c:v>6.5489849955878716</c:v>
                </c:pt>
                <c:pt idx="473">
                  <c:v>6.460723742278077</c:v>
                </c:pt>
                <c:pt idx="474">
                  <c:v>6.425419240954156</c:v>
                </c:pt>
                <c:pt idx="475">
                  <c:v>6.4077669902922034</c:v>
                </c:pt>
                <c:pt idx="476">
                  <c:v>6.3901147396302314</c:v>
                </c:pt>
                <c:pt idx="477">
                  <c:v>6.3724624889682957</c:v>
                </c:pt>
                <c:pt idx="478">
                  <c:v>6.3548102383063156</c:v>
                </c:pt>
                <c:pt idx="479">
                  <c:v>6.3371579876443889</c:v>
                </c:pt>
                <c:pt idx="480">
                  <c:v>6.2842012356585144</c:v>
                </c:pt>
                <c:pt idx="481">
                  <c:v>6.266548984996561</c:v>
                </c:pt>
                <c:pt idx="482">
                  <c:v>6.2488967343346102</c:v>
                </c:pt>
                <c:pt idx="483">
                  <c:v>6.2135922330106874</c:v>
                </c:pt>
                <c:pt idx="484">
                  <c:v>6.1959399823487296</c:v>
                </c:pt>
                <c:pt idx="485">
                  <c:v>6.1782877316867797</c:v>
                </c:pt>
                <c:pt idx="486">
                  <c:v>6.1606354810248281</c:v>
                </c:pt>
                <c:pt idx="487">
                  <c:v>6.1429832303628684</c:v>
                </c:pt>
                <c:pt idx="488">
                  <c:v>6.1253309797008937</c:v>
                </c:pt>
                <c:pt idx="489">
                  <c:v>6.0900264783769833</c:v>
                </c:pt>
                <c:pt idx="490">
                  <c:v>6.0723742277150308</c:v>
                </c:pt>
                <c:pt idx="491">
                  <c:v>6.0547219770530791</c:v>
                </c:pt>
                <c:pt idx="492">
                  <c:v>6.0370697263911399</c:v>
                </c:pt>
                <c:pt idx="493">
                  <c:v>6.0017652250672171</c:v>
                </c:pt>
                <c:pt idx="494">
                  <c:v>5.9664607237432961</c:v>
                </c:pt>
                <c:pt idx="495">
                  <c:v>5.9488084730813426</c:v>
                </c:pt>
                <c:pt idx="496">
                  <c:v>5.9135039717574216</c:v>
                </c:pt>
                <c:pt idx="497">
                  <c:v>5.8958517210954646</c:v>
                </c:pt>
                <c:pt idx="498">
                  <c:v>5.8605472197715356</c:v>
                </c:pt>
                <c:pt idx="499">
                  <c:v>5.8252427184476261</c:v>
                </c:pt>
                <c:pt idx="500">
                  <c:v>5.8075904677856656</c:v>
                </c:pt>
                <c:pt idx="501">
                  <c:v>5.7899382171237166</c:v>
                </c:pt>
                <c:pt idx="502">
                  <c:v>5.7722859664617658</c:v>
                </c:pt>
                <c:pt idx="503">
                  <c:v>5.7546337157998124</c:v>
                </c:pt>
                <c:pt idx="504">
                  <c:v>5.736981465137859</c:v>
                </c:pt>
                <c:pt idx="505">
                  <c:v>5.7193292144759056</c:v>
                </c:pt>
                <c:pt idx="506">
                  <c:v>5.6840247131519757</c:v>
                </c:pt>
                <c:pt idx="507">
                  <c:v>5.6663724624900311</c:v>
                </c:pt>
                <c:pt idx="508">
                  <c:v>5.6310679611661101</c:v>
                </c:pt>
                <c:pt idx="509">
                  <c:v>5.6134157105041567</c:v>
                </c:pt>
                <c:pt idx="510">
                  <c:v>5.5781112091802356</c:v>
                </c:pt>
                <c:pt idx="511">
                  <c:v>5.560458958518268</c:v>
                </c:pt>
                <c:pt idx="512">
                  <c:v>5.5428067078563288</c:v>
                </c:pt>
                <c:pt idx="513">
                  <c:v>5.5251544571943656</c:v>
                </c:pt>
                <c:pt idx="514">
                  <c:v>5.5075022065324077</c:v>
                </c:pt>
                <c:pt idx="515">
                  <c:v>5.4898499558704703</c:v>
                </c:pt>
                <c:pt idx="516">
                  <c:v>5.4545454545465466</c:v>
                </c:pt>
                <c:pt idx="517">
                  <c:v>5.4368932038846003</c:v>
                </c:pt>
                <c:pt idx="518">
                  <c:v>5.4192409532226504</c:v>
                </c:pt>
                <c:pt idx="519">
                  <c:v>5.4015887025606881</c:v>
                </c:pt>
                <c:pt idx="520">
                  <c:v>5.3839364518987276</c:v>
                </c:pt>
                <c:pt idx="521">
                  <c:v>5.3662842012367662</c:v>
                </c:pt>
                <c:pt idx="522">
                  <c:v>5.348631950574827</c:v>
                </c:pt>
                <c:pt idx="523">
                  <c:v>5.3133274492509059</c:v>
                </c:pt>
                <c:pt idx="524">
                  <c:v>5.2956751985889516</c:v>
                </c:pt>
                <c:pt idx="525">
                  <c:v>5.2780229479269956</c:v>
                </c:pt>
                <c:pt idx="526">
                  <c:v>5.2603706972650457</c:v>
                </c:pt>
                <c:pt idx="527">
                  <c:v>5.2427184466030896</c:v>
                </c:pt>
                <c:pt idx="528">
                  <c:v>5.2250661959411397</c:v>
                </c:pt>
                <c:pt idx="529">
                  <c:v>5.2074139452791854</c:v>
                </c:pt>
                <c:pt idx="530">
                  <c:v>5.1721094439552644</c:v>
                </c:pt>
                <c:pt idx="531">
                  <c:v>5.154457193293311</c:v>
                </c:pt>
                <c:pt idx="532">
                  <c:v>5.1368049426313576</c:v>
                </c:pt>
                <c:pt idx="533">
                  <c:v>5.1191526919694041</c:v>
                </c:pt>
                <c:pt idx="534">
                  <c:v>5.1015004413074454</c:v>
                </c:pt>
                <c:pt idx="535">
                  <c:v>5.0838481906454973</c:v>
                </c:pt>
                <c:pt idx="536">
                  <c:v>5.0308914386596228</c:v>
                </c:pt>
                <c:pt idx="537">
                  <c:v>4.9955869373356832</c:v>
                </c:pt>
                <c:pt idx="538">
                  <c:v>4.9779346866737466</c:v>
                </c:pt>
                <c:pt idx="539">
                  <c:v>4.960282436011795</c:v>
                </c:pt>
                <c:pt idx="540">
                  <c:v>4.9426301853498504</c:v>
                </c:pt>
                <c:pt idx="541">
                  <c:v>4.9249779346878846</c:v>
                </c:pt>
                <c:pt idx="542">
                  <c:v>4.9073256840259347</c:v>
                </c:pt>
                <c:pt idx="543">
                  <c:v>4.8896734333639831</c:v>
                </c:pt>
                <c:pt idx="544">
                  <c:v>4.8720211827020297</c:v>
                </c:pt>
                <c:pt idx="545">
                  <c:v>4.8543689320400754</c:v>
                </c:pt>
                <c:pt idx="546">
                  <c:v>4.8190644307161516</c:v>
                </c:pt>
                <c:pt idx="547">
                  <c:v>4.8014121800542</c:v>
                </c:pt>
                <c:pt idx="548">
                  <c:v>4.7837599293922466</c:v>
                </c:pt>
                <c:pt idx="549">
                  <c:v>4.7484554280683264</c:v>
                </c:pt>
                <c:pt idx="550">
                  <c:v>4.7308031774063721</c:v>
                </c:pt>
                <c:pt idx="551">
                  <c:v>4.7131509267444063</c:v>
                </c:pt>
                <c:pt idx="552">
                  <c:v>4.6778464254204977</c:v>
                </c:pt>
                <c:pt idx="553">
                  <c:v>4.66019417475853</c:v>
                </c:pt>
                <c:pt idx="554">
                  <c:v>4.6425419240965846</c:v>
                </c:pt>
                <c:pt idx="555">
                  <c:v>4.6248896734346356</c:v>
                </c:pt>
                <c:pt idx="556">
                  <c:v>4.607237422772684</c:v>
                </c:pt>
                <c:pt idx="557">
                  <c:v>4.5895851721107306</c:v>
                </c:pt>
                <c:pt idx="558">
                  <c:v>4.5719329214487772</c:v>
                </c:pt>
                <c:pt idx="559">
                  <c:v>4.5542806707868104</c:v>
                </c:pt>
                <c:pt idx="560">
                  <c:v>4.5366284201248703</c:v>
                </c:pt>
                <c:pt idx="561">
                  <c:v>4.5189761694629036</c:v>
                </c:pt>
                <c:pt idx="562">
                  <c:v>4.4836716681389959</c:v>
                </c:pt>
                <c:pt idx="563">
                  <c:v>4.4660194174770416</c:v>
                </c:pt>
                <c:pt idx="564">
                  <c:v>4.4483671668150899</c:v>
                </c:pt>
                <c:pt idx="565">
                  <c:v>4.4307149161531356</c:v>
                </c:pt>
                <c:pt idx="566">
                  <c:v>4.4130626654911831</c:v>
                </c:pt>
                <c:pt idx="567">
                  <c:v>4.3954104148292288</c:v>
                </c:pt>
                <c:pt idx="568">
                  <c:v>4.3777581641672754</c:v>
                </c:pt>
                <c:pt idx="569">
                  <c:v>4.360105913505306</c:v>
                </c:pt>
                <c:pt idx="570">
                  <c:v>4.3424536628433703</c:v>
                </c:pt>
                <c:pt idx="571">
                  <c:v>4.3071491615194466</c:v>
                </c:pt>
                <c:pt idx="572">
                  <c:v>4.2894969108574941</c:v>
                </c:pt>
                <c:pt idx="573">
                  <c:v>4.2718446601955407</c:v>
                </c:pt>
                <c:pt idx="574">
                  <c:v>4.2541924095335872</c:v>
                </c:pt>
                <c:pt idx="575">
                  <c:v>4.23654015887164</c:v>
                </c:pt>
                <c:pt idx="576">
                  <c:v>4.2188879082096804</c:v>
                </c:pt>
                <c:pt idx="577">
                  <c:v>4.201235657547727</c:v>
                </c:pt>
                <c:pt idx="578">
                  <c:v>4.1835834068857656</c:v>
                </c:pt>
                <c:pt idx="579">
                  <c:v>4.1659311562238042</c:v>
                </c:pt>
                <c:pt idx="580">
                  <c:v>4.1482789055618703</c:v>
                </c:pt>
                <c:pt idx="581">
                  <c:v>4.1306266548999124</c:v>
                </c:pt>
                <c:pt idx="582">
                  <c:v>4.1129744042379404</c:v>
                </c:pt>
                <c:pt idx="583">
                  <c:v>4.0953221535760074</c:v>
                </c:pt>
                <c:pt idx="584">
                  <c:v>4.0776699029140531</c:v>
                </c:pt>
                <c:pt idx="585">
                  <c:v>4.0600176522520872</c:v>
                </c:pt>
                <c:pt idx="586">
                  <c:v>4.042365401590148</c:v>
                </c:pt>
                <c:pt idx="587">
                  <c:v>4.0247131509281866</c:v>
                </c:pt>
                <c:pt idx="588">
                  <c:v>4.0070609002662394</c:v>
                </c:pt>
                <c:pt idx="589">
                  <c:v>3.989408649604282</c:v>
                </c:pt>
                <c:pt idx="590">
                  <c:v>3.971756398942333</c:v>
                </c:pt>
                <c:pt idx="591">
                  <c:v>3.95410414828038</c:v>
                </c:pt>
                <c:pt idx="592">
                  <c:v>3.9364518976184231</c:v>
                </c:pt>
                <c:pt idx="593">
                  <c:v>3.9187996469564732</c:v>
                </c:pt>
                <c:pt idx="594">
                  <c:v>3.9011473962945189</c:v>
                </c:pt>
                <c:pt idx="595">
                  <c:v>3.883495145632565</c:v>
                </c:pt>
                <c:pt idx="596">
                  <c:v>3.8658428949706121</c:v>
                </c:pt>
                <c:pt idx="597">
                  <c:v>3.84819064430866</c:v>
                </c:pt>
                <c:pt idx="598">
                  <c:v>3.830538393646703</c:v>
                </c:pt>
                <c:pt idx="599">
                  <c:v>3.81288614298475</c:v>
                </c:pt>
                <c:pt idx="600">
                  <c:v>3.7952338923228002</c:v>
                </c:pt>
                <c:pt idx="601">
                  <c:v>3.777581641660845</c:v>
                </c:pt>
                <c:pt idx="602">
                  <c:v>3.7422771403369239</c:v>
                </c:pt>
                <c:pt idx="603">
                  <c:v>3.724624889674971</c:v>
                </c:pt>
                <c:pt idx="604">
                  <c:v>3.7069726390130171</c:v>
                </c:pt>
                <c:pt idx="605">
                  <c:v>3.6716681376890961</c:v>
                </c:pt>
                <c:pt idx="606">
                  <c:v>3.6540158870271431</c:v>
                </c:pt>
                <c:pt idx="607">
                  <c:v>3.6363636363651861</c:v>
                </c:pt>
                <c:pt idx="608">
                  <c:v>3.6187113857032358</c:v>
                </c:pt>
                <c:pt idx="609">
                  <c:v>3.6010591350412771</c:v>
                </c:pt>
                <c:pt idx="610">
                  <c:v>3.583406884379329</c:v>
                </c:pt>
                <c:pt idx="611">
                  <c:v>3.565754633717376</c:v>
                </c:pt>
                <c:pt idx="612">
                  <c:v>3.5481023830554221</c:v>
                </c:pt>
                <c:pt idx="613">
                  <c:v>3.5304501323934661</c:v>
                </c:pt>
                <c:pt idx="614">
                  <c:v>3.5127978817315162</c:v>
                </c:pt>
                <c:pt idx="615">
                  <c:v>3.495145631069557</c:v>
                </c:pt>
                <c:pt idx="616">
                  <c:v>3.477493380407608</c:v>
                </c:pt>
                <c:pt idx="617">
                  <c:v>3.4598411297456422</c:v>
                </c:pt>
                <c:pt idx="618">
                  <c:v>3.4421888790836981</c:v>
                </c:pt>
                <c:pt idx="619">
                  <c:v>3.4245366284217482</c:v>
                </c:pt>
                <c:pt idx="620">
                  <c:v>3.4068843777597948</c:v>
                </c:pt>
                <c:pt idx="621">
                  <c:v>3.3892321270978401</c:v>
                </c:pt>
                <c:pt idx="622">
                  <c:v>3.3715798764358871</c:v>
                </c:pt>
                <c:pt idx="623">
                  <c:v>3.3539276257739341</c:v>
                </c:pt>
                <c:pt idx="624">
                  <c:v>3.336275375111978</c:v>
                </c:pt>
                <c:pt idx="625">
                  <c:v>3.3186231244500171</c:v>
                </c:pt>
                <c:pt idx="626">
                  <c:v>3.3009708737880739</c:v>
                </c:pt>
                <c:pt idx="627">
                  <c:v>3.2833186231261209</c:v>
                </c:pt>
                <c:pt idx="628">
                  <c:v>3.265666372464167</c:v>
                </c:pt>
                <c:pt idx="629">
                  <c:v>3.248014121802214</c:v>
                </c:pt>
                <c:pt idx="630">
                  <c:v>3.2303618711402611</c:v>
                </c:pt>
                <c:pt idx="631">
                  <c:v>3.2127096204783072</c:v>
                </c:pt>
                <c:pt idx="632">
                  <c:v>3.1950573698163538</c:v>
                </c:pt>
                <c:pt idx="633">
                  <c:v>3.1597528684924332</c:v>
                </c:pt>
                <c:pt idx="634">
                  <c:v>3.1421006178304798</c:v>
                </c:pt>
                <c:pt idx="635">
                  <c:v>3.124448367168525</c:v>
                </c:pt>
                <c:pt idx="636">
                  <c:v>3.0891438658446049</c:v>
                </c:pt>
                <c:pt idx="637">
                  <c:v>3.071491615182651</c:v>
                </c:pt>
                <c:pt idx="638">
                  <c:v>3.053839364520698</c:v>
                </c:pt>
                <c:pt idx="639">
                  <c:v>3.036187113858742</c:v>
                </c:pt>
                <c:pt idx="640">
                  <c:v>3.0185348631967912</c:v>
                </c:pt>
                <c:pt idx="641">
                  <c:v>3.0008826125348378</c:v>
                </c:pt>
                <c:pt idx="642">
                  <c:v>2.9832303618728848</c:v>
                </c:pt>
                <c:pt idx="643">
                  <c:v>2.965578111210931</c:v>
                </c:pt>
                <c:pt idx="644">
                  <c:v>2.947925860548978</c:v>
                </c:pt>
                <c:pt idx="645">
                  <c:v>2.9126213592250561</c:v>
                </c:pt>
                <c:pt idx="646">
                  <c:v>2.8949691085631031</c:v>
                </c:pt>
                <c:pt idx="647">
                  <c:v>2.8773168579011501</c:v>
                </c:pt>
                <c:pt idx="648">
                  <c:v>2.859664607239194</c:v>
                </c:pt>
                <c:pt idx="649">
                  <c:v>2.8420123565772428</c:v>
                </c:pt>
                <c:pt idx="650">
                  <c:v>2.8067078552533218</c:v>
                </c:pt>
                <c:pt idx="651">
                  <c:v>2.7890556045913679</c:v>
                </c:pt>
                <c:pt idx="652">
                  <c:v>2.7714033539294149</c:v>
                </c:pt>
                <c:pt idx="653">
                  <c:v>2.7537511032674611</c:v>
                </c:pt>
                <c:pt idx="654">
                  <c:v>2.7360988526055081</c:v>
                </c:pt>
                <c:pt idx="655">
                  <c:v>2.7184466019435551</c:v>
                </c:pt>
                <c:pt idx="656">
                  <c:v>2.7007943512816022</c:v>
                </c:pt>
                <c:pt idx="657">
                  <c:v>2.6831421006196479</c:v>
                </c:pt>
                <c:pt idx="658">
                  <c:v>2.6654898499576949</c:v>
                </c:pt>
                <c:pt idx="659">
                  <c:v>2.647837599295741</c:v>
                </c:pt>
                <c:pt idx="660">
                  <c:v>2.6301853486337881</c:v>
                </c:pt>
                <c:pt idx="661">
                  <c:v>2.6125330979718342</c:v>
                </c:pt>
                <c:pt idx="662">
                  <c:v>2.5948808473098808</c:v>
                </c:pt>
                <c:pt idx="663">
                  <c:v>2.5772285966479278</c:v>
                </c:pt>
                <c:pt idx="664">
                  <c:v>2.5595763459859739</c:v>
                </c:pt>
                <c:pt idx="665">
                  <c:v>2.541924095324021</c:v>
                </c:pt>
                <c:pt idx="666">
                  <c:v>2.5242718446620671</c:v>
                </c:pt>
                <c:pt idx="667">
                  <c:v>2.5066195940001141</c:v>
                </c:pt>
                <c:pt idx="668">
                  <c:v>2.4889673433381598</c:v>
                </c:pt>
                <c:pt idx="669">
                  <c:v>2.4713150926762069</c:v>
                </c:pt>
                <c:pt idx="670">
                  <c:v>2.453662842014253</c:v>
                </c:pt>
                <c:pt idx="671">
                  <c:v>2.4360105913523</c:v>
                </c:pt>
                <c:pt idx="672">
                  <c:v>2.4183583406903471</c:v>
                </c:pt>
                <c:pt idx="673">
                  <c:v>2.4007060900283932</c:v>
                </c:pt>
                <c:pt idx="674">
                  <c:v>2.3830538393664402</c:v>
                </c:pt>
                <c:pt idx="675">
                  <c:v>2.3654015887044868</c:v>
                </c:pt>
                <c:pt idx="676">
                  <c:v>2.3477493380425329</c:v>
                </c:pt>
                <c:pt idx="677">
                  <c:v>2.33009708738058</c:v>
                </c:pt>
                <c:pt idx="678">
                  <c:v>2.3124448367186128</c:v>
                </c:pt>
                <c:pt idx="679">
                  <c:v>2.2947925860566731</c:v>
                </c:pt>
                <c:pt idx="680">
                  <c:v>2.2771403353947188</c:v>
                </c:pt>
                <c:pt idx="681">
                  <c:v>2.2594880847327641</c:v>
                </c:pt>
                <c:pt idx="682">
                  <c:v>2.241835834070812</c:v>
                </c:pt>
                <c:pt idx="683">
                  <c:v>2.2241835834088599</c:v>
                </c:pt>
                <c:pt idx="684">
                  <c:v>2.206531332746906</c:v>
                </c:pt>
                <c:pt idx="685">
                  <c:v>2.1888790820849522</c:v>
                </c:pt>
                <c:pt idx="686">
                  <c:v>2.1712268314230001</c:v>
                </c:pt>
                <c:pt idx="687">
                  <c:v>2.1535745807610458</c:v>
                </c:pt>
                <c:pt idx="688">
                  <c:v>2.135922330099091</c:v>
                </c:pt>
                <c:pt idx="689">
                  <c:v>2.118270079437139</c:v>
                </c:pt>
                <c:pt idx="690">
                  <c:v>2.1006178287751851</c:v>
                </c:pt>
                <c:pt idx="691">
                  <c:v>2.0829655781132321</c:v>
                </c:pt>
                <c:pt idx="692">
                  <c:v>2.06531332745128</c:v>
                </c:pt>
                <c:pt idx="693">
                  <c:v>2.0476610767893249</c:v>
                </c:pt>
                <c:pt idx="694">
                  <c:v>2.030008826127371</c:v>
                </c:pt>
                <c:pt idx="695">
                  <c:v>2.012356575465418</c:v>
                </c:pt>
                <c:pt idx="696">
                  <c:v>1.994704324803465</c:v>
                </c:pt>
                <c:pt idx="697">
                  <c:v>1.9770520741415121</c:v>
                </c:pt>
                <c:pt idx="698">
                  <c:v>1.959399823479558</c:v>
                </c:pt>
                <c:pt idx="699">
                  <c:v>1.9417475728176039</c:v>
                </c:pt>
                <c:pt idx="700">
                  <c:v>1.9240953221556509</c:v>
                </c:pt>
                <c:pt idx="701">
                  <c:v>1.9064430714936971</c:v>
                </c:pt>
                <c:pt idx="702">
                  <c:v>1.8887908208317441</c:v>
                </c:pt>
                <c:pt idx="703">
                  <c:v>1.8711385701697909</c:v>
                </c:pt>
                <c:pt idx="704">
                  <c:v>1.853486319507837</c:v>
                </c:pt>
                <c:pt idx="705">
                  <c:v>1.8358340688458841</c:v>
                </c:pt>
                <c:pt idx="706">
                  <c:v>1.81818181818393</c:v>
                </c:pt>
                <c:pt idx="707">
                  <c:v>1.800529567521977</c:v>
                </c:pt>
                <c:pt idx="708">
                  <c:v>1.782877316860024</c:v>
                </c:pt>
                <c:pt idx="709">
                  <c:v>1.76522506619807</c:v>
                </c:pt>
                <c:pt idx="710">
                  <c:v>1.747572815536117</c:v>
                </c:pt>
                <c:pt idx="711">
                  <c:v>1.7299205648741629</c:v>
                </c:pt>
                <c:pt idx="712">
                  <c:v>1.7122683142122099</c:v>
                </c:pt>
                <c:pt idx="713">
                  <c:v>1.694616063550257</c:v>
                </c:pt>
                <c:pt idx="714">
                  <c:v>1.6769638128883031</c:v>
                </c:pt>
                <c:pt idx="715">
                  <c:v>1.6593115622263499</c:v>
                </c:pt>
                <c:pt idx="716">
                  <c:v>1.641659311564396</c:v>
                </c:pt>
                <c:pt idx="717">
                  <c:v>1.6240070609024431</c:v>
                </c:pt>
                <c:pt idx="718">
                  <c:v>1.606354810240489</c:v>
                </c:pt>
                <c:pt idx="719">
                  <c:v>1.588702559578536</c:v>
                </c:pt>
                <c:pt idx="720">
                  <c:v>1.571050308916583</c:v>
                </c:pt>
                <c:pt idx="721">
                  <c:v>1.553398058254629</c:v>
                </c:pt>
                <c:pt idx="722">
                  <c:v>1.535745807592676</c:v>
                </c:pt>
                <c:pt idx="723">
                  <c:v>1.5180935569307219</c:v>
                </c:pt>
                <c:pt idx="724">
                  <c:v>1.50044130626877</c:v>
                </c:pt>
                <c:pt idx="725">
                  <c:v>1.4827890556068151</c:v>
                </c:pt>
                <c:pt idx="726">
                  <c:v>1.4651368049448621</c:v>
                </c:pt>
                <c:pt idx="727">
                  <c:v>1.447484554282908</c:v>
                </c:pt>
                <c:pt idx="728">
                  <c:v>1.429832303620955</c:v>
                </c:pt>
                <c:pt idx="729">
                  <c:v>1.4121800529590021</c:v>
                </c:pt>
                <c:pt idx="730">
                  <c:v>1.394527802297048</c:v>
                </c:pt>
                <c:pt idx="731">
                  <c:v>1.376875551635095</c:v>
                </c:pt>
                <c:pt idx="732">
                  <c:v>1.359223300973142</c:v>
                </c:pt>
                <c:pt idx="733">
                  <c:v>1.341571050311188</c:v>
                </c:pt>
                <c:pt idx="734">
                  <c:v>1.323918799649235</c:v>
                </c:pt>
                <c:pt idx="735">
                  <c:v>1.3062665489872809</c:v>
                </c:pt>
                <c:pt idx="736">
                  <c:v>1.2886142983253279</c:v>
                </c:pt>
                <c:pt idx="737">
                  <c:v>1.2709620476633741</c:v>
                </c:pt>
                <c:pt idx="738">
                  <c:v>1.2533097970014211</c:v>
                </c:pt>
                <c:pt idx="739">
                  <c:v>1.2356575463394679</c:v>
                </c:pt>
                <c:pt idx="740">
                  <c:v>1.218005295677514</c:v>
                </c:pt>
                <c:pt idx="741">
                  <c:v>1.2003530450155611</c:v>
                </c:pt>
                <c:pt idx="742">
                  <c:v>1.1827007943536081</c:v>
                </c:pt>
                <c:pt idx="743">
                  <c:v>1.165048543691654</c:v>
                </c:pt>
                <c:pt idx="744">
                  <c:v>1.147396293029699</c:v>
                </c:pt>
                <c:pt idx="745">
                  <c:v>1.1297440423677469</c:v>
                </c:pt>
                <c:pt idx="746">
                  <c:v>1.112091791705794</c:v>
                </c:pt>
                <c:pt idx="747">
                  <c:v>1.0944395410438399</c:v>
                </c:pt>
                <c:pt idx="748">
                  <c:v>1.0767872903818869</c:v>
                </c:pt>
                <c:pt idx="749">
                  <c:v>1.0591350397199331</c:v>
                </c:pt>
                <c:pt idx="750">
                  <c:v>1.0414827890579801</c:v>
                </c:pt>
                <c:pt idx="751">
                  <c:v>1.0238305383960269</c:v>
                </c:pt>
                <c:pt idx="752">
                  <c:v>1.006178287734073</c:v>
                </c:pt>
                <c:pt idx="753">
                  <c:v>0.97087378641015198</c:v>
                </c:pt>
                <c:pt idx="754">
                  <c:v>0.95322153574819901</c:v>
                </c:pt>
                <c:pt idx="755">
                  <c:v>0.93556928508624504</c:v>
                </c:pt>
                <c:pt idx="756">
                  <c:v>0.91791703442429196</c:v>
                </c:pt>
                <c:pt idx="757">
                  <c:v>0.90026478376233798</c:v>
                </c:pt>
                <c:pt idx="758">
                  <c:v>0.88261253310038501</c:v>
                </c:pt>
                <c:pt idx="759">
                  <c:v>0.86496028243843204</c:v>
                </c:pt>
                <c:pt idx="760">
                  <c:v>0.84730803177647795</c:v>
                </c:pt>
                <c:pt idx="761">
                  <c:v>0.82965578111452498</c:v>
                </c:pt>
                <c:pt idx="762">
                  <c:v>0.81200353045257201</c:v>
                </c:pt>
                <c:pt idx="763">
                  <c:v>0.79435127979061804</c:v>
                </c:pt>
                <c:pt idx="764">
                  <c:v>0.77669902912866495</c:v>
                </c:pt>
                <c:pt idx="765">
                  <c:v>0.75904677846671098</c:v>
                </c:pt>
                <c:pt idx="766">
                  <c:v>0.74139452780475801</c:v>
                </c:pt>
                <c:pt idx="767">
                  <c:v>0.72374227714280503</c:v>
                </c:pt>
                <c:pt idx="768">
                  <c:v>0.70609002648085095</c:v>
                </c:pt>
                <c:pt idx="769">
                  <c:v>0.68843777581889798</c:v>
                </c:pt>
                <c:pt idx="770">
                  <c:v>0.67078552515694401</c:v>
                </c:pt>
                <c:pt idx="771">
                  <c:v>0.65313327449499103</c:v>
                </c:pt>
                <c:pt idx="772">
                  <c:v>0.63548102383303695</c:v>
                </c:pt>
                <c:pt idx="773">
                  <c:v>0.61782877317108398</c:v>
                </c:pt>
                <c:pt idx="774">
                  <c:v>0.60017652250913001</c:v>
                </c:pt>
                <c:pt idx="775">
                  <c:v>0.58252427184717703</c:v>
                </c:pt>
                <c:pt idx="776">
                  <c:v>0.56487202118522295</c:v>
                </c:pt>
                <c:pt idx="777">
                  <c:v>0.54721977052326998</c:v>
                </c:pt>
                <c:pt idx="778">
                  <c:v>0.529567519861317</c:v>
                </c:pt>
                <c:pt idx="779">
                  <c:v>0.51191526919936303</c:v>
                </c:pt>
                <c:pt idx="780">
                  <c:v>0.49426301853741</c:v>
                </c:pt>
                <c:pt idx="781">
                  <c:v>0.47661076787545698</c:v>
                </c:pt>
                <c:pt idx="782">
                  <c:v>0.458958517213503</c:v>
                </c:pt>
                <c:pt idx="783">
                  <c:v>0.44130626655154997</c:v>
                </c:pt>
                <c:pt idx="784">
                  <c:v>0.423654015889596</c:v>
                </c:pt>
                <c:pt idx="785">
                  <c:v>0.40600176522764297</c:v>
                </c:pt>
                <c:pt idx="786">
                  <c:v>0.388349514565689</c:v>
                </c:pt>
                <c:pt idx="787">
                  <c:v>0.37069726390373597</c:v>
                </c:pt>
                <c:pt idx="788">
                  <c:v>0.353045013241783</c:v>
                </c:pt>
                <c:pt idx="789">
                  <c:v>0.33539276257982897</c:v>
                </c:pt>
                <c:pt idx="790">
                  <c:v>0.317740511917876</c:v>
                </c:pt>
                <c:pt idx="791">
                  <c:v>0.30008826125592197</c:v>
                </c:pt>
                <c:pt idx="792">
                  <c:v>0.282436010593969</c:v>
                </c:pt>
                <c:pt idx="793">
                  <c:v>0.26478375993201603</c:v>
                </c:pt>
                <c:pt idx="794">
                  <c:v>0.247131509270062</c:v>
                </c:pt>
                <c:pt idx="795">
                  <c:v>0.229479258608109</c:v>
                </c:pt>
                <c:pt idx="796">
                  <c:v>0.211827007946155</c:v>
                </c:pt>
                <c:pt idx="797">
                  <c:v>0.194174757284202</c:v>
                </c:pt>
                <c:pt idx="798">
                  <c:v>0.176522506622248</c:v>
                </c:pt>
                <c:pt idx="799">
                  <c:v>0.158870255960295</c:v>
                </c:pt>
                <c:pt idx="800">
                  <c:v>0.141218005298342</c:v>
                </c:pt>
                <c:pt idx="801">
                  <c:v>0.123565754636388</c:v>
                </c:pt>
                <c:pt idx="802">
                  <c:v>0.105913503974435</c:v>
                </c:pt>
                <c:pt idx="803">
                  <c:v>8.82612533124814E-2</c:v>
                </c:pt>
                <c:pt idx="804">
                  <c:v>7.0609002650527899E-2</c:v>
                </c:pt>
                <c:pt idx="805">
                  <c:v>5.2956751988574503E-2</c:v>
                </c:pt>
                <c:pt idx="806">
                  <c:v>3.53045013266211E-2</c:v>
                </c:pt>
                <c:pt idx="807">
                  <c:v>1.7652250664667701E-2</c:v>
                </c:pt>
                <c:pt idx="808">
                  <c:v>2.7142732506035799E-12</c:v>
                </c:pt>
              </c:numCache>
            </c:numRef>
          </c:xVal>
          <c:yVal>
            <c:numRef>
              <c:f>WACHI!$H$2:$H$810</c:f>
              <c:numCache>
                <c:formatCode>0.0</c:formatCode>
                <c:ptCount val="809"/>
                <c:pt idx="0" formatCode="General">
                  <c:v>100</c:v>
                </c:pt>
                <c:pt idx="1">
                  <c:v>100</c:v>
                </c:pt>
                <c:pt idx="2">
                  <c:v>99.999729719746426</c:v>
                </c:pt>
                <c:pt idx="3">
                  <c:v>99.987116641245393</c:v>
                </c:pt>
                <c:pt idx="4">
                  <c:v>99.962521138168171</c:v>
                </c:pt>
                <c:pt idx="5">
                  <c:v>99.948826938652687</c:v>
                </c:pt>
                <c:pt idx="6">
                  <c:v>99.901527894273599</c:v>
                </c:pt>
                <c:pt idx="7">
                  <c:v>99.880446034492834</c:v>
                </c:pt>
                <c:pt idx="8">
                  <c:v>99.810443448812094</c:v>
                </c:pt>
                <c:pt idx="9">
                  <c:v>99.71098031548884</c:v>
                </c:pt>
                <c:pt idx="10">
                  <c:v>99.676114162775349</c:v>
                </c:pt>
                <c:pt idx="11">
                  <c:v>99.620256243699004</c:v>
                </c:pt>
                <c:pt idx="12">
                  <c:v>99.589534388207113</c:v>
                </c:pt>
                <c:pt idx="13">
                  <c:v>99.550614031689449</c:v>
                </c:pt>
                <c:pt idx="14">
                  <c:v>99.508450312128332</c:v>
                </c:pt>
                <c:pt idx="15">
                  <c:v>99.457997998124256</c:v>
                </c:pt>
                <c:pt idx="16">
                  <c:v>99.429618571496704</c:v>
                </c:pt>
                <c:pt idx="17">
                  <c:v>99.370517289377403</c:v>
                </c:pt>
                <c:pt idx="18">
                  <c:v>99.326101234369744</c:v>
                </c:pt>
                <c:pt idx="19">
                  <c:v>99.279072470244245</c:v>
                </c:pt>
                <c:pt idx="20">
                  <c:v>99.222583897243055</c:v>
                </c:pt>
                <c:pt idx="21">
                  <c:v>99.152311031308244</c:v>
                </c:pt>
                <c:pt idx="22">
                  <c:v>99.103120025154084</c:v>
                </c:pt>
                <c:pt idx="23">
                  <c:v>99.053568645328355</c:v>
                </c:pt>
                <c:pt idx="24">
                  <c:v>99.010053524499554</c:v>
                </c:pt>
                <c:pt idx="25">
                  <c:v>98.968970925953116</c:v>
                </c:pt>
                <c:pt idx="26">
                  <c:v>98.921671881573999</c:v>
                </c:pt>
                <c:pt idx="27">
                  <c:v>98.888877877470648</c:v>
                </c:pt>
                <c:pt idx="28">
                  <c:v>98.849957520953481</c:v>
                </c:pt>
                <c:pt idx="29">
                  <c:v>98.809595669749953</c:v>
                </c:pt>
                <c:pt idx="30">
                  <c:v>98.775630451214852</c:v>
                </c:pt>
                <c:pt idx="31">
                  <c:v>98.754008030927253</c:v>
                </c:pt>
                <c:pt idx="32">
                  <c:v>98.720493279481374</c:v>
                </c:pt>
                <c:pt idx="33">
                  <c:v>98.680131428277974</c:v>
                </c:pt>
                <c:pt idx="34">
                  <c:v>98.611750524118463</c:v>
                </c:pt>
                <c:pt idx="35">
                  <c:v>98.587245114458881</c:v>
                </c:pt>
                <c:pt idx="36">
                  <c:v>98.521026452328414</c:v>
                </c:pt>
                <c:pt idx="37">
                  <c:v>98.47561936972447</c:v>
                </c:pt>
                <c:pt idx="38">
                  <c:v>98.445618261575504</c:v>
                </c:pt>
                <c:pt idx="39">
                  <c:v>98.404535663028994</c:v>
                </c:pt>
                <c:pt idx="40">
                  <c:v>98.369399230061504</c:v>
                </c:pt>
                <c:pt idx="41">
                  <c:v>98.308135705913472</c:v>
                </c:pt>
                <c:pt idx="42">
                  <c:v>98.282278894985893</c:v>
                </c:pt>
                <c:pt idx="43">
                  <c:v>98.221736118180587</c:v>
                </c:pt>
                <c:pt idx="44">
                  <c:v>98.186869965467196</c:v>
                </c:pt>
                <c:pt idx="45">
                  <c:v>98.151192971992657</c:v>
                </c:pt>
                <c:pt idx="46">
                  <c:v>98.118759341561145</c:v>
                </c:pt>
                <c:pt idx="47">
                  <c:v>98.085604963786949</c:v>
                </c:pt>
                <c:pt idx="48">
                  <c:v>98.039026666750743</c:v>
                </c:pt>
                <c:pt idx="49">
                  <c:v>98.013079762405638</c:v>
                </c:pt>
                <c:pt idx="50">
                  <c:v>97.973348565127182</c:v>
                </c:pt>
                <c:pt idx="51">
                  <c:v>97.932806527087848</c:v>
                </c:pt>
                <c:pt idx="52">
                  <c:v>97.89604841259866</c:v>
                </c:pt>
                <c:pt idx="53">
                  <c:v>97.802351258019257</c:v>
                </c:pt>
                <c:pt idx="54">
                  <c:v>97.778476502284832</c:v>
                </c:pt>
                <c:pt idx="55">
                  <c:v>97.749286234896971</c:v>
                </c:pt>
                <c:pt idx="56">
                  <c:v>97.679914303140848</c:v>
                </c:pt>
                <c:pt idx="57">
                  <c:v>97.639552451937433</c:v>
                </c:pt>
                <c:pt idx="58">
                  <c:v>97.588199203754186</c:v>
                </c:pt>
                <c:pt idx="59">
                  <c:v>97.551621276101173</c:v>
                </c:pt>
                <c:pt idx="60">
                  <c:v>97.525043717830783</c:v>
                </c:pt>
                <c:pt idx="61">
                  <c:v>97.438554036680443</c:v>
                </c:pt>
                <c:pt idx="62">
                  <c:v>97.411075544231821</c:v>
                </c:pt>
                <c:pt idx="63">
                  <c:v>97.355217625155532</c:v>
                </c:pt>
                <c:pt idx="64">
                  <c:v>97.332514083853553</c:v>
                </c:pt>
                <c:pt idx="65">
                  <c:v>97.292152232649812</c:v>
                </c:pt>
                <c:pt idx="66">
                  <c:v>97.239447583199009</c:v>
                </c:pt>
                <c:pt idx="67">
                  <c:v>97.179985927407884</c:v>
                </c:pt>
                <c:pt idx="68">
                  <c:v>97.155840891419928</c:v>
                </c:pt>
                <c:pt idx="69">
                  <c:v>97.125209129346203</c:v>
                </c:pt>
                <c:pt idx="70">
                  <c:v>97.106559791848198</c:v>
                </c:pt>
                <c:pt idx="71">
                  <c:v>97.049800938593208</c:v>
                </c:pt>
                <c:pt idx="72">
                  <c:v>97.024214407919601</c:v>
                </c:pt>
                <c:pt idx="73">
                  <c:v>96.952860420970524</c:v>
                </c:pt>
                <c:pt idx="74">
                  <c:v>96.919976323449674</c:v>
                </c:pt>
                <c:pt idx="75">
                  <c:v>96.879974845917729</c:v>
                </c:pt>
                <c:pt idx="76">
                  <c:v>96.846189814218363</c:v>
                </c:pt>
                <c:pt idx="77">
                  <c:v>96.791413016156454</c:v>
                </c:pt>
                <c:pt idx="78">
                  <c:v>96.749789857102812</c:v>
                </c:pt>
                <c:pt idx="79">
                  <c:v>96.714653424135506</c:v>
                </c:pt>
                <c:pt idx="80">
                  <c:v>96.650597004033344</c:v>
                </c:pt>
                <c:pt idx="81">
                  <c:v>96.628974583745745</c:v>
                </c:pt>
                <c:pt idx="82">
                  <c:v>96.607081883204515</c:v>
                </c:pt>
                <c:pt idx="83">
                  <c:v>96.555368261350182</c:v>
                </c:pt>
                <c:pt idx="84">
                  <c:v>96.540412753984384</c:v>
                </c:pt>
                <c:pt idx="85">
                  <c:v>96.502573518480943</c:v>
                </c:pt>
                <c:pt idx="86">
                  <c:v>96.425994113295886</c:v>
                </c:pt>
                <c:pt idx="87">
                  <c:v>96.410498045423282</c:v>
                </c:pt>
                <c:pt idx="88">
                  <c:v>96.379145536005964</c:v>
                </c:pt>
                <c:pt idx="89">
                  <c:v>96.339504432145702</c:v>
                </c:pt>
                <c:pt idx="90">
                  <c:v>96.315449489575755</c:v>
                </c:pt>
                <c:pt idx="91">
                  <c:v>96.258690636320779</c:v>
                </c:pt>
                <c:pt idx="92">
                  <c:v>96.225896632217953</c:v>
                </c:pt>
                <c:pt idx="93">
                  <c:v>96.201030848887214</c:v>
                </c:pt>
                <c:pt idx="94">
                  <c:v>96.167516097441379</c:v>
                </c:pt>
                <c:pt idx="95">
                  <c:v>96.116703409765606</c:v>
                </c:pt>
                <c:pt idx="96">
                  <c:v>96.099585660371304</c:v>
                </c:pt>
                <c:pt idx="97">
                  <c:v>96.056340819795736</c:v>
                </c:pt>
                <c:pt idx="98">
                  <c:v>96.030123635197398</c:v>
                </c:pt>
                <c:pt idx="99">
                  <c:v>95.968319550541949</c:v>
                </c:pt>
                <c:pt idx="100">
                  <c:v>95.923723308698783</c:v>
                </c:pt>
                <c:pt idx="101">
                  <c:v>95.878676599765981</c:v>
                </c:pt>
                <c:pt idx="102">
                  <c:v>95.842278858948674</c:v>
                </c:pt>
                <c:pt idx="103">
                  <c:v>95.805520744459727</c:v>
                </c:pt>
                <c:pt idx="104">
                  <c:v>95.786961500379746</c:v>
                </c:pt>
                <c:pt idx="105">
                  <c:v>95.712003776716074</c:v>
                </c:pt>
                <c:pt idx="106">
                  <c:v>95.683624350088579</c:v>
                </c:pt>
                <c:pt idx="107">
                  <c:v>95.635874838619756</c:v>
                </c:pt>
                <c:pt idx="108">
                  <c:v>95.626234842908474</c:v>
                </c:pt>
                <c:pt idx="109">
                  <c:v>95.616504753779182</c:v>
                </c:pt>
                <c:pt idx="110">
                  <c:v>95.587044206137364</c:v>
                </c:pt>
                <c:pt idx="111">
                  <c:v>95.567223654207098</c:v>
                </c:pt>
                <c:pt idx="112">
                  <c:v>95.517221807292003</c:v>
                </c:pt>
                <c:pt idx="113">
                  <c:v>95.48695041888935</c:v>
                </c:pt>
                <c:pt idx="114">
                  <c:v>95.436047637795639</c:v>
                </c:pt>
                <c:pt idx="115">
                  <c:v>95.415506338522349</c:v>
                </c:pt>
                <c:pt idx="116">
                  <c:v>95.384424109359003</c:v>
                </c:pt>
                <c:pt idx="117">
                  <c:v>95.34262076346964</c:v>
                </c:pt>
                <c:pt idx="118">
                  <c:v>95.321538903688889</c:v>
                </c:pt>
                <c:pt idx="119">
                  <c:v>95.289645833764752</c:v>
                </c:pt>
                <c:pt idx="120">
                  <c:v>95.2682036003132</c:v>
                </c:pt>
                <c:pt idx="121">
                  <c:v>95.203336339450033</c:v>
                </c:pt>
                <c:pt idx="122">
                  <c:v>95.159731125203393</c:v>
                </c:pt>
                <c:pt idx="123">
                  <c:v>95.148739728224044</c:v>
                </c:pt>
                <c:pt idx="124">
                  <c:v>95.126576747429027</c:v>
                </c:pt>
                <c:pt idx="125">
                  <c:v>95.104233579798901</c:v>
                </c:pt>
                <c:pt idx="126">
                  <c:v>95.092971902565466</c:v>
                </c:pt>
                <c:pt idx="127">
                  <c:v>95.047564819961821</c:v>
                </c:pt>
                <c:pt idx="128">
                  <c:v>95.013239227755264</c:v>
                </c:pt>
                <c:pt idx="129">
                  <c:v>94.99017531278146</c:v>
                </c:pt>
                <c:pt idx="130">
                  <c:v>94.955309160068069</c:v>
                </c:pt>
                <c:pt idx="131">
                  <c:v>94.920172727100649</c:v>
                </c:pt>
                <c:pt idx="132">
                  <c:v>94.908370489360422</c:v>
                </c:pt>
                <c:pt idx="133">
                  <c:v>94.872693495885883</c:v>
                </c:pt>
                <c:pt idx="134">
                  <c:v>94.82476379758144</c:v>
                </c:pt>
                <c:pt idx="135">
                  <c:v>94.764401207612167</c:v>
                </c:pt>
                <c:pt idx="136">
                  <c:v>94.727913373376865</c:v>
                </c:pt>
                <c:pt idx="137">
                  <c:v>94.715660668547301</c:v>
                </c:pt>
                <c:pt idx="138">
                  <c:v>94.690975072051984</c:v>
                </c:pt>
                <c:pt idx="139">
                  <c:v>94.653676397055762</c:v>
                </c:pt>
                <c:pt idx="140">
                  <c:v>94.641153411972894</c:v>
                </c:pt>
                <c:pt idx="141">
                  <c:v>94.565474940966283</c:v>
                </c:pt>
                <c:pt idx="142">
                  <c:v>94.527365425209396</c:v>
                </c:pt>
                <c:pt idx="143">
                  <c:v>94.476192363862083</c:v>
                </c:pt>
                <c:pt idx="144">
                  <c:v>94.463309005107405</c:v>
                </c:pt>
                <c:pt idx="145">
                  <c:v>94.437362100762286</c:v>
                </c:pt>
                <c:pt idx="146">
                  <c:v>94.398171463990948</c:v>
                </c:pt>
                <c:pt idx="147">
                  <c:v>94.345556907957871</c:v>
                </c:pt>
                <c:pt idx="148">
                  <c:v>94.319069443105604</c:v>
                </c:pt>
                <c:pt idx="149">
                  <c:v>94.305735617261234</c:v>
                </c:pt>
                <c:pt idx="150">
                  <c:v>94.292311697999651</c:v>
                </c:pt>
                <c:pt idx="151">
                  <c:v>94.251499379706814</c:v>
                </c:pt>
                <c:pt idx="152">
                  <c:v>94.237805180191344</c:v>
                </c:pt>
                <c:pt idx="153">
                  <c:v>94.196452301391204</c:v>
                </c:pt>
                <c:pt idx="154">
                  <c:v>94.182577915039843</c:v>
                </c:pt>
                <c:pt idx="155">
                  <c:v>94.168613435271027</c:v>
                </c:pt>
                <c:pt idx="156">
                  <c:v>94.084285996149404</c:v>
                </c:pt>
                <c:pt idx="157">
                  <c:v>94.055996662939748</c:v>
                </c:pt>
                <c:pt idx="158">
                  <c:v>93.999057622849136</c:v>
                </c:pt>
                <c:pt idx="159">
                  <c:v>93.970407915968053</c:v>
                </c:pt>
                <c:pt idx="160">
                  <c:v>93.927163075392897</c:v>
                </c:pt>
                <c:pt idx="161">
                  <c:v>93.883647954563884</c:v>
                </c:pt>
                <c:pt idx="162">
                  <c:v>93.854277500340103</c:v>
                </c:pt>
                <c:pt idx="163">
                  <c:v>93.824726859280304</c:v>
                </c:pt>
                <c:pt idx="164">
                  <c:v>93.79499603138494</c:v>
                </c:pt>
                <c:pt idx="165">
                  <c:v>93.765085016653416</c:v>
                </c:pt>
                <c:pt idx="166">
                  <c:v>93.750039415870333</c:v>
                </c:pt>
                <c:pt idx="167">
                  <c:v>93.734903721668999</c:v>
                </c:pt>
                <c:pt idx="168">
                  <c:v>93.689226358811453</c:v>
                </c:pt>
                <c:pt idx="169">
                  <c:v>93.643278715700248</c:v>
                </c:pt>
                <c:pt idx="170">
                  <c:v>93.581654817880548</c:v>
                </c:pt>
                <c:pt idx="171">
                  <c:v>93.550662682135126</c:v>
                </c:pt>
                <c:pt idx="172">
                  <c:v>93.519490359553643</c:v>
                </c:pt>
                <c:pt idx="173">
                  <c:v>93.472461595428115</c:v>
                </c:pt>
                <c:pt idx="174">
                  <c:v>93.456695247301923</c:v>
                </c:pt>
                <c:pt idx="175">
                  <c:v>93.424982364213463</c:v>
                </c:pt>
                <c:pt idx="176">
                  <c:v>93.409035829251351</c:v>
                </c:pt>
                <c:pt idx="177">
                  <c:v>93.344889315731479</c:v>
                </c:pt>
                <c:pt idx="178">
                  <c:v>93.296509150337997</c:v>
                </c:pt>
                <c:pt idx="179">
                  <c:v>93.247858704690898</c:v>
                </c:pt>
                <c:pt idx="180">
                  <c:v>93.117403435622407</c:v>
                </c:pt>
                <c:pt idx="181">
                  <c:v>93.034517491186605</c:v>
                </c:pt>
                <c:pt idx="182">
                  <c:v>92.967848361966531</c:v>
                </c:pt>
                <c:pt idx="183">
                  <c:v>92.951090986243699</c:v>
                </c:pt>
                <c:pt idx="184">
                  <c:v>92.833158702258274</c:v>
                </c:pt>
                <c:pt idx="185">
                  <c:v>92.731533326906671</c:v>
                </c:pt>
                <c:pt idx="186">
                  <c:v>92.697478014953361</c:v>
                </c:pt>
                <c:pt idx="187">
                  <c:v>92.663242516164658</c:v>
                </c:pt>
                <c:pt idx="188">
                  <c:v>92.646034673352801</c:v>
                </c:pt>
                <c:pt idx="189">
                  <c:v>92.594140864662563</c:v>
                </c:pt>
                <c:pt idx="190">
                  <c:v>92.559184618530949</c:v>
                </c:pt>
                <c:pt idx="191">
                  <c:v>92.471343536112599</c:v>
                </c:pt>
                <c:pt idx="192">
                  <c:v>92.418368606407981</c:v>
                </c:pt>
                <c:pt idx="193">
                  <c:v>92.329626589810999</c:v>
                </c:pt>
                <c:pt idx="194">
                  <c:v>92.293949596336446</c:v>
                </c:pt>
                <c:pt idx="195">
                  <c:v>92.27602100618104</c:v>
                </c:pt>
                <c:pt idx="196">
                  <c:v>92.239983639035401</c:v>
                </c:pt>
                <c:pt idx="197">
                  <c:v>92.221784768626549</c:v>
                </c:pt>
                <c:pt idx="198">
                  <c:v>92.203495804799815</c:v>
                </c:pt>
                <c:pt idx="199">
                  <c:v>92.166737690311081</c:v>
                </c:pt>
                <c:pt idx="200">
                  <c:v>92.148268539648768</c:v>
                </c:pt>
                <c:pt idx="201">
                  <c:v>92.074031563327978</c:v>
                </c:pt>
                <c:pt idx="202">
                  <c:v>92.01808355083385</c:v>
                </c:pt>
                <c:pt idx="203">
                  <c:v>91.980604689002107</c:v>
                </c:pt>
                <c:pt idx="204">
                  <c:v>91.924116116000548</c:v>
                </c:pt>
                <c:pt idx="205">
                  <c:v>91.886276880497348</c:v>
                </c:pt>
                <c:pt idx="206">
                  <c:v>91.791228324649836</c:v>
                </c:pt>
                <c:pt idx="207">
                  <c:v>91.753028715475082</c:v>
                </c:pt>
                <c:pt idx="208">
                  <c:v>91.676269123453821</c:v>
                </c:pt>
                <c:pt idx="209">
                  <c:v>91.618429149184749</c:v>
                </c:pt>
                <c:pt idx="210">
                  <c:v>91.540948809820748</c:v>
                </c:pt>
                <c:pt idx="211">
                  <c:v>91.521488631562079</c:v>
                </c:pt>
                <c:pt idx="212">
                  <c:v>91.482388088208651</c:v>
                </c:pt>
                <c:pt idx="213">
                  <c:v>91.384186262735838</c:v>
                </c:pt>
                <c:pt idx="214">
                  <c:v>91.285533970173674</c:v>
                </c:pt>
                <c:pt idx="215">
                  <c:v>91.226072314382463</c:v>
                </c:pt>
                <c:pt idx="216">
                  <c:v>91.166340378338248</c:v>
                </c:pt>
                <c:pt idx="217">
                  <c:v>91.106338162039847</c:v>
                </c:pt>
                <c:pt idx="218">
                  <c:v>91.046065665488555</c:v>
                </c:pt>
                <c:pt idx="219">
                  <c:v>91.005703814284686</c:v>
                </c:pt>
                <c:pt idx="220">
                  <c:v>90.98543279526541</c:v>
                </c:pt>
                <c:pt idx="221">
                  <c:v>90.944710570390455</c:v>
                </c:pt>
                <c:pt idx="222">
                  <c:v>90.903808158679482</c:v>
                </c:pt>
                <c:pt idx="223">
                  <c:v>90.883266859406405</c:v>
                </c:pt>
                <c:pt idx="224">
                  <c:v>90.862635466715446</c:v>
                </c:pt>
                <c:pt idx="225">
                  <c:v>90.821192494497552</c:v>
                </c:pt>
                <c:pt idx="226">
                  <c:v>90.800290821552878</c:v>
                </c:pt>
                <c:pt idx="227">
                  <c:v>90.75830728882778</c:v>
                </c:pt>
                <c:pt idx="228">
                  <c:v>90.737225429047399</c:v>
                </c:pt>
                <c:pt idx="229">
                  <c:v>90.673709569452384</c:v>
                </c:pt>
                <c:pt idx="230">
                  <c:v>90.652447522836056</c:v>
                </c:pt>
                <c:pt idx="231">
                  <c:v>90.609743242768275</c:v>
                </c:pt>
                <c:pt idx="232">
                  <c:v>90.566858775864574</c:v>
                </c:pt>
                <c:pt idx="233">
                  <c:v>90.437664814646325</c:v>
                </c:pt>
                <c:pt idx="234">
                  <c:v>90.415952300940873</c:v>
                </c:pt>
                <c:pt idx="235">
                  <c:v>90.350544479570885</c:v>
                </c:pt>
                <c:pt idx="236">
                  <c:v>90.328651779029499</c:v>
                </c:pt>
                <c:pt idx="237">
                  <c:v>90.306668985070701</c:v>
                </c:pt>
                <c:pt idx="238">
                  <c:v>90.284596097693708</c:v>
                </c:pt>
                <c:pt idx="239">
                  <c:v>90.262433116898606</c:v>
                </c:pt>
                <c:pt idx="240">
                  <c:v>90.217566594802193</c:v>
                </c:pt>
                <c:pt idx="241">
                  <c:v>90.19504324033592</c:v>
                </c:pt>
                <c:pt idx="242">
                  <c:v>90.172429792451382</c:v>
                </c:pt>
                <c:pt idx="243">
                  <c:v>90.149636157731635</c:v>
                </c:pt>
                <c:pt idx="244">
                  <c:v>90.126752429593935</c:v>
                </c:pt>
                <c:pt idx="245">
                  <c:v>90.057830964927547</c:v>
                </c:pt>
                <c:pt idx="246">
                  <c:v>90.034767049954098</c:v>
                </c:pt>
                <c:pt idx="247">
                  <c:v>90.011613041562896</c:v>
                </c:pt>
                <c:pt idx="248">
                  <c:v>89.988278846335604</c:v>
                </c:pt>
                <c:pt idx="249">
                  <c:v>89.964674370855164</c:v>
                </c:pt>
                <c:pt idx="250">
                  <c:v>89.893590664159674</c:v>
                </c:pt>
                <c:pt idx="251">
                  <c:v>89.846021339526786</c:v>
                </c:pt>
                <c:pt idx="252">
                  <c:v>89.798271828058404</c:v>
                </c:pt>
                <c:pt idx="253">
                  <c:v>89.774306978906438</c:v>
                </c:pt>
                <c:pt idx="254">
                  <c:v>89.750161942918623</c:v>
                </c:pt>
                <c:pt idx="255">
                  <c:v>89.701691684107303</c:v>
                </c:pt>
                <c:pt idx="256">
                  <c:v>89.677276367865659</c:v>
                </c:pt>
                <c:pt idx="257">
                  <c:v>89.652770958206233</c:v>
                </c:pt>
                <c:pt idx="258">
                  <c:v>89.628175455129153</c:v>
                </c:pt>
                <c:pt idx="259">
                  <c:v>89.578804262139244</c:v>
                </c:pt>
                <c:pt idx="260">
                  <c:v>89.553938478808604</c:v>
                </c:pt>
                <c:pt idx="261">
                  <c:v>89.528982602059799</c:v>
                </c:pt>
                <c:pt idx="262">
                  <c:v>89.428798721394074</c:v>
                </c:pt>
                <c:pt idx="263">
                  <c:v>89.403662657809903</c:v>
                </c:pt>
                <c:pt idx="264">
                  <c:v>89.327713906549548</c:v>
                </c:pt>
                <c:pt idx="265">
                  <c:v>89.251494875035931</c:v>
                </c:pt>
                <c:pt idx="266">
                  <c:v>89.225908344362281</c:v>
                </c:pt>
                <c:pt idx="267">
                  <c:v>89.199871346598854</c:v>
                </c:pt>
                <c:pt idx="268">
                  <c:v>89.147617164237602</c:v>
                </c:pt>
                <c:pt idx="269">
                  <c:v>89.095002608204453</c:v>
                </c:pt>
                <c:pt idx="270">
                  <c:v>89.042207865335598</c:v>
                </c:pt>
                <c:pt idx="271">
                  <c:v>89.015630307065408</c:v>
                </c:pt>
                <c:pt idx="272">
                  <c:v>88.962295003689249</c:v>
                </c:pt>
                <c:pt idx="273">
                  <c:v>88.935537258583125</c:v>
                </c:pt>
                <c:pt idx="274">
                  <c:v>88.908689420059673</c:v>
                </c:pt>
                <c:pt idx="275">
                  <c:v>88.85481355617641</c:v>
                </c:pt>
                <c:pt idx="276">
                  <c:v>88.800757505457227</c:v>
                </c:pt>
                <c:pt idx="277">
                  <c:v>88.773369106426117</c:v>
                </c:pt>
                <c:pt idx="278">
                  <c:v>88.745890613977636</c:v>
                </c:pt>
                <c:pt idx="279">
                  <c:v>88.71823193469308</c:v>
                </c:pt>
                <c:pt idx="280">
                  <c:v>88.69048316199067</c:v>
                </c:pt>
                <c:pt idx="281">
                  <c:v>88.634805429750116</c:v>
                </c:pt>
                <c:pt idx="282">
                  <c:v>88.60678637679365</c:v>
                </c:pt>
                <c:pt idx="283">
                  <c:v>88.578587137002032</c:v>
                </c:pt>
                <c:pt idx="284">
                  <c:v>88.550297803792674</c:v>
                </c:pt>
                <c:pt idx="285">
                  <c:v>88.493358763702105</c:v>
                </c:pt>
                <c:pt idx="286">
                  <c:v>88.436059349939967</c:v>
                </c:pt>
                <c:pt idx="287">
                  <c:v>88.378399562506033</c:v>
                </c:pt>
                <c:pt idx="288">
                  <c:v>88.349479575371703</c:v>
                </c:pt>
                <c:pt idx="289">
                  <c:v>88.320469494819207</c:v>
                </c:pt>
                <c:pt idx="290">
                  <c:v>88.291279227430906</c:v>
                </c:pt>
                <c:pt idx="291">
                  <c:v>88.203167864758953</c:v>
                </c:pt>
                <c:pt idx="292">
                  <c:v>88.173707317116722</c:v>
                </c:pt>
                <c:pt idx="293">
                  <c:v>88.143976489221671</c:v>
                </c:pt>
                <c:pt idx="294">
                  <c:v>88.054513725281765</c:v>
                </c:pt>
                <c:pt idx="295">
                  <c:v>88.02460271055034</c:v>
                </c:pt>
                <c:pt idx="296">
                  <c:v>87.994511508983663</c:v>
                </c:pt>
                <c:pt idx="297">
                  <c:v>87.964330213998878</c:v>
                </c:pt>
                <c:pt idx="298">
                  <c:v>87.9339687321784</c:v>
                </c:pt>
                <c:pt idx="299">
                  <c:v>87.903336970104249</c:v>
                </c:pt>
                <c:pt idx="300">
                  <c:v>87.841893259120397</c:v>
                </c:pt>
                <c:pt idx="301">
                  <c:v>87.718645463481081</c:v>
                </c:pt>
                <c:pt idx="302">
                  <c:v>87.687743421153399</c:v>
                </c:pt>
                <c:pt idx="303">
                  <c:v>87.65675128540785</c:v>
                </c:pt>
                <c:pt idx="304">
                  <c:v>87.625669056244348</c:v>
                </c:pt>
                <c:pt idx="305">
                  <c:v>87.594496733663078</c:v>
                </c:pt>
                <c:pt idx="306">
                  <c:v>87.500709485665695</c:v>
                </c:pt>
                <c:pt idx="307">
                  <c:v>87.406111396907463</c:v>
                </c:pt>
                <c:pt idx="308">
                  <c:v>87.374488607236643</c:v>
                </c:pt>
                <c:pt idx="309">
                  <c:v>87.247637074882945</c:v>
                </c:pt>
                <c:pt idx="310">
                  <c:v>87.215834098376604</c:v>
                </c:pt>
                <c:pt idx="311">
                  <c:v>87.183941028452139</c:v>
                </c:pt>
                <c:pt idx="312">
                  <c:v>87.151957865110333</c:v>
                </c:pt>
                <c:pt idx="313">
                  <c:v>87.023664838070601</c:v>
                </c:pt>
                <c:pt idx="314">
                  <c:v>86.991501487892805</c:v>
                </c:pt>
                <c:pt idx="315">
                  <c:v>86.959157950879273</c:v>
                </c:pt>
                <c:pt idx="316">
                  <c:v>86.926724320447875</c:v>
                </c:pt>
                <c:pt idx="317">
                  <c:v>86.894110503180755</c:v>
                </c:pt>
                <c:pt idx="318">
                  <c:v>86.828702681810768</c:v>
                </c:pt>
                <c:pt idx="319">
                  <c:v>86.795908677707914</c:v>
                </c:pt>
                <c:pt idx="320">
                  <c:v>86.729960295830764</c:v>
                </c:pt>
                <c:pt idx="321">
                  <c:v>86.696805918056242</c:v>
                </c:pt>
                <c:pt idx="322">
                  <c:v>86.630316975672073</c:v>
                </c:pt>
                <c:pt idx="323">
                  <c:v>86.56364784645163</c:v>
                </c:pt>
                <c:pt idx="324">
                  <c:v>86.496798530396148</c:v>
                </c:pt>
                <c:pt idx="325">
                  <c:v>86.429769027504548</c:v>
                </c:pt>
                <c:pt idx="326">
                  <c:v>86.362379150941294</c:v>
                </c:pt>
                <c:pt idx="327">
                  <c:v>86.294809087542902</c:v>
                </c:pt>
                <c:pt idx="328">
                  <c:v>86.260933962425639</c:v>
                </c:pt>
                <c:pt idx="329">
                  <c:v>86.193003525355465</c:v>
                </c:pt>
                <c:pt idx="330">
                  <c:v>86.090567309242999</c:v>
                </c:pt>
                <c:pt idx="331">
                  <c:v>85.987860812876704</c:v>
                </c:pt>
                <c:pt idx="332">
                  <c:v>85.953535220670332</c:v>
                </c:pt>
                <c:pt idx="333">
                  <c:v>85.884703849421285</c:v>
                </c:pt>
                <c:pt idx="334">
                  <c:v>85.850107976961084</c:v>
                </c:pt>
                <c:pt idx="335">
                  <c:v>85.780736045205273</c:v>
                </c:pt>
                <c:pt idx="336">
                  <c:v>85.745869892491328</c:v>
                </c:pt>
                <c:pt idx="337">
                  <c:v>85.675957400228114</c:v>
                </c:pt>
                <c:pt idx="338">
                  <c:v>85.605684534293474</c:v>
                </c:pt>
                <c:pt idx="339">
                  <c:v>85.535231481523198</c:v>
                </c:pt>
                <c:pt idx="340">
                  <c:v>85.46441805508131</c:v>
                </c:pt>
                <c:pt idx="341">
                  <c:v>85.322430828525697</c:v>
                </c:pt>
                <c:pt idx="342">
                  <c:v>85.251257028412766</c:v>
                </c:pt>
                <c:pt idx="343">
                  <c:v>85.179722854627556</c:v>
                </c:pt>
                <c:pt idx="344">
                  <c:v>85.108008494007379</c:v>
                </c:pt>
                <c:pt idx="345">
                  <c:v>85.036113946551183</c:v>
                </c:pt>
                <c:pt idx="346">
                  <c:v>85.000076579405103</c:v>
                </c:pt>
                <c:pt idx="347">
                  <c:v>84.963949118841313</c:v>
                </c:pt>
                <c:pt idx="348">
                  <c:v>84.854755896388681</c:v>
                </c:pt>
                <c:pt idx="349">
                  <c:v>84.781780227918333</c:v>
                </c:pt>
                <c:pt idx="350">
                  <c:v>84.745202300265163</c:v>
                </c:pt>
                <c:pt idx="351">
                  <c:v>84.671866258122904</c:v>
                </c:pt>
                <c:pt idx="352">
                  <c:v>84.597989655473796</c:v>
                </c:pt>
                <c:pt idx="353">
                  <c:v>84.560961260731261</c:v>
                </c:pt>
                <c:pt idx="354">
                  <c:v>84.523752679152949</c:v>
                </c:pt>
                <c:pt idx="355">
                  <c:v>84.486363910739044</c:v>
                </c:pt>
                <c:pt idx="356">
                  <c:v>84.448794955489348</c:v>
                </c:pt>
                <c:pt idx="357">
                  <c:v>84.410955719986063</c:v>
                </c:pt>
                <c:pt idx="358">
                  <c:v>84.334736688472276</c:v>
                </c:pt>
                <c:pt idx="359">
                  <c:v>84.257796909615607</c:v>
                </c:pt>
                <c:pt idx="360">
                  <c:v>84.219056739933663</c:v>
                </c:pt>
                <c:pt idx="361">
                  <c:v>84.141396213733827</c:v>
                </c:pt>
                <c:pt idx="362">
                  <c:v>84.102385763798225</c:v>
                </c:pt>
                <c:pt idx="363">
                  <c:v>84.063285220445096</c:v>
                </c:pt>
                <c:pt idx="364">
                  <c:v>84.024094583673815</c:v>
                </c:pt>
                <c:pt idx="365">
                  <c:v>83.945352936459443</c:v>
                </c:pt>
                <c:pt idx="366">
                  <c:v>83.905892019434631</c:v>
                </c:pt>
                <c:pt idx="367">
                  <c:v>83.866341008992208</c:v>
                </c:pt>
                <c:pt idx="368">
                  <c:v>83.786878614435039</c:v>
                </c:pt>
                <c:pt idx="369">
                  <c:v>83.747057323738986</c:v>
                </c:pt>
                <c:pt idx="370">
                  <c:v>83.706965752788904</c:v>
                </c:pt>
                <c:pt idx="371">
                  <c:v>83.666784088421039</c:v>
                </c:pt>
                <c:pt idx="372">
                  <c:v>83.626242050381776</c:v>
                </c:pt>
                <c:pt idx="373">
                  <c:v>83.585519825507063</c:v>
                </c:pt>
                <c:pt idx="374">
                  <c:v>83.544166946707094</c:v>
                </c:pt>
                <c:pt idx="375">
                  <c:v>83.460740441764074</c:v>
                </c:pt>
                <c:pt idx="376">
                  <c:v>83.418486628785402</c:v>
                </c:pt>
                <c:pt idx="377">
                  <c:v>83.376052628970982</c:v>
                </c:pt>
                <c:pt idx="378">
                  <c:v>83.333528535738708</c:v>
                </c:pt>
                <c:pt idx="379">
                  <c:v>83.290463881999301</c:v>
                </c:pt>
                <c:pt idx="380">
                  <c:v>83.203253453505965</c:v>
                </c:pt>
                <c:pt idx="381">
                  <c:v>83.15937795900544</c:v>
                </c:pt>
                <c:pt idx="382">
                  <c:v>83.02748119525117</c:v>
                </c:pt>
                <c:pt idx="383">
                  <c:v>82.982975046825857</c:v>
                </c:pt>
                <c:pt idx="384">
                  <c:v>82.938378804982563</c:v>
                </c:pt>
                <c:pt idx="385">
                  <c:v>82.893602376303875</c:v>
                </c:pt>
                <c:pt idx="386">
                  <c:v>82.848735854207149</c:v>
                </c:pt>
                <c:pt idx="387">
                  <c:v>82.803508958438783</c:v>
                </c:pt>
                <c:pt idx="388">
                  <c:v>82.712694793231123</c:v>
                </c:pt>
                <c:pt idx="389">
                  <c:v>82.666566963284239</c:v>
                </c:pt>
                <c:pt idx="390">
                  <c:v>82.526291511668305</c:v>
                </c:pt>
                <c:pt idx="391">
                  <c:v>82.479442934378653</c:v>
                </c:pt>
                <c:pt idx="392">
                  <c:v>82.431963703163902</c:v>
                </c:pt>
                <c:pt idx="393">
                  <c:v>82.335743932883659</c:v>
                </c:pt>
                <c:pt idx="394">
                  <c:v>82.238983602097022</c:v>
                </c:pt>
                <c:pt idx="395">
                  <c:v>82.190333156449526</c:v>
                </c:pt>
                <c:pt idx="396">
                  <c:v>82.141592617384845</c:v>
                </c:pt>
                <c:pt idx="397">
                  <c:v>82.043931352418994</c:v>
                </c:pt>
                <c:pt idx="398">
                  <c:v>81.995010626518663</c:v>
                </c:pt>
                <c:pt idx="399">
                  <c:v>81.945909713782228</c:v>
                </c:pt>
                <c:pt idx="400">
                  <c:v>81.896718707627741</c:v>
                </c:pt>
                <c:pt idx="401">
                  <c:v>81.847257421220107</c:v>
                </c:pt>
                <c:pt idx="402">
                  <c:v>81.797615947976496</c:v>
                </c:pt>
                <c:pt idx="403">
                  <c:v>81.747704194479255</c:v>
                </c:pt>
                <c:pt idx="404">
                  <c:v>81.697702347563862</c:v>
                </c:pt>
                <c:pt idx="405">
                  <c:v>81.647340126977653</c:v>
                </c:pt>
                <c:pt idx="406">
                  <c:v>81.546435498968876</c:v>
                </c:pt>
                <c:pt idx="407">
                  <c:v>81.445350684124406</c:v>
                </c:pt>
                <c:pt idx="408">
                  <c:v>81.394718183284041</c:v>
                </c:pt>
                <c:pt idx="409">
                  <c:v>81.293272994768273</c:v>
                </c:pt>
                <c:pt idx="410">
                  <c:v>81.242280120256709</c:v>
                </c:pt>
                <c:pt idx="411">
                  <c:v>81.191197152327248</c:v>
                </c:pt>
                <c:pt idx="412">
                  <c:v>81.140024090979963</c:v>
                </c:pt>
                <c:pt idx="413">
                  <c:v>81.088490655961181</c:v>
                </c:pt>
                <c:pt idx="414">
                  <c:v>81.03668694068881</c:v>
                </c:pt>
                <c:pt idx="415">
                  <c:v>80.932538949636879</c:v>
                </c:pt>
                <c:pt idx="416">
                  <c:v>80.828030584913478</c:v>
                </c:pt>
                <c:pt idx="417">
                  <c:v>80.775596215716078</c:v>
                </c:pt>
                <c:pt idx="418">
                  <c:v>80.668204861620978</c:v>
                </c:pt>
                <c:pt idx="419">
                  <c:v>80.560092760183039</c:v>
                </c:pt>
                <c:pt idx="420">
                  <c:v>80.505946616046074</c:v>
                </c:pt>
                <c:pt idx="421">
                  <c:v>80.397293954101102</c:v>
                </c:pt>
                <c:pt idx="422">
                  <c:v>80.342877529710549</c:v>
                </c:pt>
                <c:pt idx="423">
                  <c:v>80.288010638230773</c:v>
                </c:pt>
                <c:pt idx="424">
                  <c:v>80.232603186243821</c:v>
                </c:pt>
                <c:pt idx="425">
                  <c:v>80.177105640839002</c:v>
                </c:pt>
                <c:pt idx="426">
                  <c:v>80.121427908598378</c:v>
                </c:pt>
                <c:pt idx="427">
                  <c:v>80.065569989522203</c:v>
                </c:pt>
                <c:pt idx="428">
                  <c:v>79.9534937776981</c:v>
                </c:pt>
                <c:pt idx="429">
                  <c:v>79.897275484950399</c:v>
                </c:pt>
                <c:pt idx="430">
                  <c:v>79.840336444859574</c:v>
                </c:pt>
                <c:pt idx="431">
                  <c:v>79.783217217933284</c:v>
                </c:pt>
                <c:pt idx="432">
                  <c:v>79.725827710752966</c:v>
                </c:pt>
                <c:pt idx="433">
                  <c:v>79.667627362812524</c:v>
                </c:pt>
                <c:pt idx="434">
                  <c:v>79.609156734618139</c:v>
                </c:pt>
                <c:pt idx="435">
                  <c:v>79.550596013005745</c:v>
                </c:pt>
                <c:pt idx="436">
                  <c:v>79.491674917722193</c:v>
                </c:pt>
                <c:pt idx="437">
                  <c:v>79.432573635602765</c:v>
                </c:pt>
                <c:pt idx="438">
                  <c:v>79.373202073229436</c:v>
                </c:pt>
                <c:pt idx="439">
                  <c:v>79.313740417438567</c:v>
                </c:pt>
                <c:pt idx="440">
                  <c:v>79.253107547215706</c:v>
                </c:pt>
                <c:pt idx="441">
                  <c:v>79.192294490156854</c:v>
                </c:pt>
                <c:pt idx="442">
                  <c:v>79.131301246262268</c:v>
                </c:pt>
                <c:pt idx="443">
                  <c:v>79.007332703279857</c:v>
                </c:pt>
                <c:pt idx="444">
                  <c:v>78.944897964699607</c:v>
                </c:pt>
                <c:pt idx="445">
                  <c:v>78.882102852447389</c:v>
                </c:pt>
                <c:pt idx="446">
                  <c:v>78.818857273106374</c:v>
                </c:pt>
                <c:pt idx="447">
                  <c:v>78.755521600347393</c:v>
                </c:pt>
                <c:pt idx="448">
                  <c:v>78.691465180245402</c:v>
                </c:pt>
                <c:pt idx="449">
                  <c:v>78.627318666725358</c:v>
                </c:pt>
                <c:pt idx="450">
                  <c:v>78.562721686116333</c:v>
                </c:pt>
                <c:pt idx="451">
                  <c:v>78.4980346120891</c:v>
                </c:pt>
                <c:pt idx="452">
                  <c:v>78.432987164390752</c:v>
                </c:pt>
                <c:pt idx="453">
                  <c:v>78.367849623274395</c:v>
                </c:pt>
                <c:pt idx="454">
                  <c:v>78.301721054561284</c:v>
                </c:pt>
                <c:pt idx="455">
                  <c:v>78.235412299012864</c:v>
                </c:pt>
                <c:pt idx="456">
                  <c:v>78.102434414243959</c:v>
                </c:pt>
                <c:pt idx="457">
                  <c:v>78.035314817934406</c:v>
                </c:pt>
                <c:pt idx="458">
                  <c:v>77.967924941371706</c:v>
                </c:pt>
                <c:pt idx="459">
                  <c:v>77.900444971390854</c:v>
                </c:pt>
                <c:pt idx="460">
                  <c:v>77.832244254067064</c:v>
                </c:pt>
                <c:pt idx="461">
                  <c:v>77.763593069653922</c:v>
                </c:pt>
                <c:pt idx="462">
                  <c:v>77.48646571630124</c:v>
                </c:pt>
                <c:pt idx="463">
                  <c:v>77.416913597709467</c:v>
                </c:pt>
                <c:pt idx="464">
                  <c:v>77.347181292281874</c:v>
                </c:pt>
                <c:pt idx="465">
                  <c:v>77.277358893436229</c:v>
                </c:pt>
                <c:pt idx="466">
                  <c:v>77.1375339089102</c:v>
                </c:pt>
                <c:pt idx="467">
                  <c:v>77.067080856139512</c:v>
                </c:pt>
                <c:pt idx="468">
                  <c:v>76.925994563763169</c:v>
                </c:pt>
                <c:pt idx="469">
                  <c:v>76.784007337207953</c:v>
                </c:pt>
                <c:pt idx="470">
                  <c:v>76.641659736981268</c:v>
                </c:pt>
                <c:pt idx="471">
                  <c:v>76.570305750032148</c:v>
                </c:pt>
                <c:pt idx="472">
                  <c:v>76.498771576247378</c:v>
                </c:pt>
                <c:pt idx="473">
                  <c:v>76.138848371876463</c:v>
                </c:pt>
                <c:pt idx="474">
                  <c:v>75.9946989032929</c:v>
                </c:pt>
                <c:pt idx="475">
                  <c:v>75.922443982165106</c:v>
                </c:pt>
                <c:pt idx="476">
                  <c:v>75.849738593947905</c:v>
                </c:pt>
                <c:pt idx="477">
                  <c:v>75.776853018895281</c:v>
                </c:pt>
                <c:pt idx="478">
                  <c:v>75.703877350424179</c:v>
                </c:pt>
                <c:pt idx="479">
                  <c:v>75.630361121446583</c:v>
                </c:pt>
                <c:pt idx="480">
                  <c:v>75.409001593752549</c:v>
                </c:pt>
                <c:pt idx="481">
                  <c:v>75.335124991103299</c:v>
                </c:pt>
                <c:pt idx="482">
                  <c:v>75.261068201618301</c:v>
                </c:pt>
                <c:pt idx="483">
                  <c:v>75.112594248976762</c:v>
                </c:pt>
                <c:pt idx="484">
                  <c:v>75.03817708582028</c:v>
                </c:pt>
                <c:pt idx="485">
                  <c:v>74.963489642410224</c:v>
                </c:pt>
                <c:pt idx="486">
                  <c:v>74.888441825328499</c:v>
                </c:pt>
                <c:pt idx="487">
                  <c:v>74.813303914829248</c:v>
                </c:pt>
                <c:pt idx="488">
                  <c:v>74.738075910912031</c:v>
                </c:pt>
                <c:pt idx="489">
                  <c:v>74.587259529406055</c:v>
                </c:pt>
                <c:pt idx="490">
                  <c:v>74.511761245235206</c:v>
                </c:pt>
                <c:pt idx="491">
                  <c:v>74.435812493975007</c:v>
                </c:pt>
                <c:pt idx="492">
                  <c:v>74.359773649296955</c:v>
                </c:pt>
                <c:pt idx="493">
                  <c:v>74.207335586269409</c:v>
                </c:pt>
                <c:pt idx="494">
                  <c:v>74.054537149570379</c:v>
                </c:pt>
                <c:pt idx="495">
                  <c:v>73.977867650967298</c:v>
                </c:pt>
                <c:pt idx="496">
                  <c:v>73.824168280089609</c:v>
                </c:pt>
                <c:pt idx="497">
                  <c:v>73.747228501232996</c:v>
                </c:pt>
                <c:pt idx="498">
                  <c:v>73.592808383012354</c:v>
                </c:pt>
                <c:pt idx="499">
                  <c:v>73.438208077955949</c:v>
                </c:pt>
                <c:pt idx="500">
                  <c:v>73.360637645174293</c:v>
                </c:pt>
                <c:pt idx="501">
                  <c:v>73.282887025556462</c:v>
                </c:pt>
                <c:pt idx="502">
                  <c:v>73.205046312520977</c:v>
                </c:pt>
                <c:pt idx="503">
                  <c:v>73.127025412650184</c:v>
                </c:pt>
                <c:pt idx="504">
                  <c:v>73.048824325943599</c:v>
                </c:pt>
                <c:pt idx="505">
                  <c:v>72.970533145818905</c:v>
                </c:pt>
                <c:pt idx="506">
                  <c:v>72.813770598733583</c:v>
                </c:pt>
                <c:pt idx="507">
                  <c:v>72.7345784844305</c:v>
                </c:pt>
                <c:pt idx="508">
                  <c:v>72.576014068988144</c:v>
                </c:pt>
                <c:pt idx="509">
                  <c:v>72.496641767849098</c:v>
                </c:pt>
                <c:pt idx="510">
                  <c:v>72.337716978735244</c:v>
                </c:pt>
                <c:pt idx="511">
                  <c:v>72.257804117088725</c:v>
                </c:pt>
                <c:pt idx="512">
                  <c:v>72.177801162024451</c:v>
                </c:pt>
                <c:pt idx="513">
                  <c:v>72.097618020125097</c:v>
                </c:pt>
                <c:pt idx="514">
                  <c:v>72.016894317718041</c:v>
                </c:pt>
                <c:pt idx="515">
                  <c:v>71.935720148221648</c:v>
                </c:pt>
                <c:pt idx="516">
                  <c:v>71.773191622393256</c:v>
                </c:pt>
                <c:pt idx="517">
                  <c:v>71.691657079225465</c:v>
                </c:pt>
                <c:pt idx="518">
                  <c:v>71.610032442639465</c:v>
                </c:pt>
                <c:pt idx="519">
                  <c:v>71.528137525800403</c:v>
                </c:pt>
                <c:pt idx="520">
                  <c:v>71.446062422125493</c:v>
                </c:pt>
                <c:pt idx="521">
                  <c:v>71.36371703819664</c:v>
                </c:pt>
                <c:pt idx="522">
                  <c:v>71.280921187178976</c:v>
                </c:pt>
                <c:pt idx="523">
                  <c:v>71.11496911147168</c:v>
                </c:pt>
                <c:pt idx="524">
                  <c:v>71.031902980200201</c:v>
                </c:pt>
                <c:pt idx="525">
                  <c:v>70.948026008167901</c:v>
                </c:pt>
                <c:pt idx="526">
                  <c:v>70.863878755881601</c:v>
                </c:pt>
                <c:pt idx="527">
                  <c:v>70.779641410178215</c:v>
                </c:pt>
                <c:pt idx="528">
                  <c:v>70.695223877638711</c:v>
                </c:pt>
                <c:pt idx="529">
                  <c:v>70.610716251681126</c:v>
                </c:pt>
                <c:pt idx="530">
                  <c:v>70.441520812930932</c:v>
                </c:pt>
                <c:pt idx="531">
                  <c:v>70.35674290671966</c:v>
                </c:pt>
                <c:pt idx="532">
                  <c:v>70.271874907091004</c:v>
                </c:pt>
                <c:pt idx="533">
                  <c:v>70.186916814044181</c:v>
                </c:pt>
                <c:pt idx="534">
                  <c:v>70.101778534161681</c:v>
                </c:pt>
                <c:pt idx="535">
                  <c:v>70.016550160861783</c:v>
                </c:pt>
                <c:pt idx="536">
                  <c:v>69.760594760707406</c:v>
                </c:pt>
                <c:pt idx="537">
                  <c:v>69.589417266763775</c:v>
                </c:pt>
                <c:pt idx="538">
                  <c:v>69.503648332956132</c:v>
                </c:pt>
                <c:pt idx="539">
                  <c:v>69.417609118895399</c:v>
                </c:pt>
                <c:pt idx="540">
                  <c:v>69.330488783819774</c:v>
                </c:pt>
                <c:pt idx="541">
                  <c:v>69.243008075073064</c:v>
                </c:pt>
                <c:pt idx="542">
                  <c:v>69.155076899236505</c:v>
                </c:pt>
                <c:pt idx="543">
                  <c:v>69.067055629982804</c:v>
                </c:pt>
                <c:pt idx="544">
                  <c:v>68.978403706803448</c:v>
                </c:pt>
                <c:pt idx="545">
                  <c:v>68.888850849445674</c:v>
                </c:pt>
                <c:pt idx="546">
                  <c:v>68.709204574223023</c:v>
                </c:pt>
                <c:pt idx="547">
                  <c:v>68.618390409015106</c:v>
                </c:pt>
                <c:pt idx="548">
                  <c:v>68.527486150389052</c:v>
                </c:pt>
                <c:pt idx="549">
                  <c:v>68.343155017437581</c:v>
                </c:pt>
                <c:pt idx="550">
                  <c:v>68.250719170708109</c:v>
                </c:pt>
                <c:pt idx="551">
                  <c:v>68.157922950307196</c:v>
                </c:pt>
                <c:pt idx="552">
                  <c:v>67.971789948998122</c:v>
                </c:pt>
                <c:pt idx="553">
                  <c:v>67.878453168089663</c:v>
                </c:pt>
                <c:pt idx="554">
                  <c:v>67.785026293763949</c:v>
                </c:pt>
                <c:pt idx="555">
                  <c:v>67.691419232602271</c:v>
                </c:pt>
                <c:pt idx="556">
                  <c:v>67.596100396500958</c:v>
                </c:pt>
                <c:pt idx="557">
                  <c:v>67.500691466982133</c:v>
                </c:pt>
                <c:pt idx="558">
                  <c:v>67.405192444045227</c:v>
                </c:pt>
                <c:pt idx="559">
                  <c:v>67.309333047436581</c:v>
                </c:pt>
                <c:pt idx="560">
                  <c:v>67.21338355741068</c:v>
                </c:pt>
                <c:pt idx="561">
                  <c:v>67.117253880548802</c:v>
                </c:pt>
                <c:pt idx="562">
                  <c:v>66.923553032139012</c:v>
                </c:pt>
                <c:pt idx="563">
                  <c:v>66.826612514516128</c:v>
                </c:pt>
                <c:pt idx="564">
                  <c:v>66.72913143638614</c:v>
                </c:pt>
                <c:pt idx="565">
                  <c:v>66.6293079293918</c:v>
                </c:pt>
                <c:pt idx="566">
                  <c:v>66.529214142143985</c:v>
                </c:pt>
                <c:pt idx="567">
                  <c:v>66.428850074642398</c:v>
                </c:pt>
                <c:pt idx="568">
                  <c:v>66.328215726887208</c:v>
                </c:pt>
                <c:pt idx="569">
                  <c:v>66.227311098878431</c:v>
                </c:pt>
                <c:pt idx="570">
                  <c:v>66.126316377451232</c:v>
                </c:pt>
                <c:pt idx="571">
                  <c:v>65.923606187255572</c:v>
                </c:pt>
                <c:pt idx="572">
                  <c:v>65.822160998739548</c:v>
                </c:pt>
                <c:pt idx="573">
                  <c:v>65.720355436551884</c:v>
                </c:pt>
                <c:pt idx="574">
                  <c:v>65.618189500693248</c:v>
                </c:pt>
                <c:pt idx="575">
                  <c:v>65.515933471416503</c:v>
                </c:pt>
                <c:pt idx="576">
                  <c:v>65.411515200110998</c:v>
                </c:pt>
                <c:pt idx="577">
                  <c:v>65.306556368298303</c:v>
                </c:pt>
                <c:pt idx="578">
                  <c:v>65.200516415471185</c:v>
                </c:pt>
                <c:pt idx="579">
                  <c:v>65.094386369226243</c:v>
                </c:pt>
                <c:pt idx="580">
                  <c:v>64.9876256690563</c:v>
                </c:pt>
                <c:pt idx="581">
                  <c:v>64.880774875468035</c:v>
                </c:pt>
                <c:pt idx="582">
                  <c:v>64.773113241119702</c:v>
                </c:pt>
                <c:pt idx="583">
                  <c:v>64.665271419935308</c:v>
                </c:pt>
                <c:pt idx="584">
                  <c:v>64.557339505333061</c:v>
                </c:pt>
                <c:pt idx="585">
                  <c:v>64.448326469716505</c:v>
                </c:pt>
                <c:pt idx="586">
                  <c:v>64.339133247264073</c:v>
                </c:pt>
                <c:pt idx="587">
                  <c:v>64.229849931393829</c:v>
                </c:pt>
                <c:pt idx="588">
                  <c:v>64.12002605501641</c:v>
                </c:pt>
                <c:pt idx="589">
                  <c:v>64.010021991803299</c:v>
                </c:pt>
                <c:pt idx="590">
                  <c:v>63.899927835172257</c:v>
                </c:pt>
                <c:pt idx="591">
                  <c:v>63.789653491705472</c:v>
                </c:pt>
                <c:pt idx="592">
                  <c:v>63.679289054820913</c:v>
                </c:pt>
                <c:pt idx="593">
                  <c:v>63.567933590339798</c:v>
                </c:pt>
                <c:pt idx="594">
                  <c:v>63.456307845605053</c:v>
                </c:pt>
                <c:pt idx="595">
                  <c:v>63.341709018080813</c:v>
                </c:pt>
                <c:pt idx="596">
                  <c:v>63.226930003720831</c:v>
                </c:pt>
                <c:pt idx="597">
                  <c:v>63.111700522271512</c:v>
                </c:pt>
                <c:pt idx="598">
                  <c:v>62.995570106643541</c:v>
                </c:pt>
                <c:pt idx="599">
                  <c:v>62.879079317344093</c:v>
                </c:pt>
                <c:pt idx="600">
                  <c:v>62.762498434626828</c:v>
                </c:pt>
                <c:pt idx="601">
                  <c:v>62.644926524312993</c:v>
                </c:pt>
                <c:pt idx="602">
                  <c:v>62.409061956342278</c:v>
                </c:pt>
                <c:pt idx="603">
                  <c:v>62.290499018432172</c:v>
                </c:pt>
                <c:pt idx="604">
                  <c:v>62.170494585835947</c:v>
                </c:pt>
                <c:pt idx="605">
                  <c:v>61.929945160136498</c:v>
                </c:pt>
                <c:pt idx="606">
                  <c:v>61.808859606525971</c:v>
                </c:pt>
                <c:pt idx="607">
                  <c:v>61.687683959497342</c:v>
                </c:pt>
                <c:pt idx="608">
                  <c:v>61.565967751961971</c:v>
                </c:pt>
                <c:pt idx="609">
                  <c:v>61.443080329994103</c:v>
                </c:pt>
                <c:pt idx="610">
                  <c:v>61.320012721190572</c:v>
                </c:pt>
                <c:pt idx="611">
                  <c:v>61.196404551879809</c:v>
                </c:pt>
                <c:pt idx="612">
                  <c:v>61.071805354972533</c:v>
                </c:pt>
                <c:pt idx="613">
                  <c:v>60.946575504140213</c:v>
                </c:pt>
                <c:pt idx="614">
                  <c:v>60.821075373054278</c:v>
                </c:pt>
                <c:pt idx="615">
                  <c:v>60.695395055132629</c:v>
                </c:pt>
                <c:pt idx="616">
                  <c:v>60.5665614675857</c:v>
                </c:pt>
                <c:pt idx="617">
                  <c:v>60.436556665606361</c:v>
                </c:pt>
                <c:pt idx="618">
                  <c:v>60.306461770209332</c:v>
                </c:pt>
                <c:pt idx="619">
                  <c:v>60.176186687976731</c:v>
                </c:pt>
                <c:pt idx="620">
                  <c:v>60.045461138654623</c:v>
                </c:pt>
                <c:pt idx="621">
                  <c:v>59.914555402496752</c:v>
                </c:pt>
                <c:pt idx="622">
                  <c:v>59.783109105831812</c:v>
                </c:pt>
                <c:pt idx="623">
                  <c:v>59.651392528913199</c:v>
                </c:pt>
                <c:pt idx="624">
                  <c:v>59.517964177055028</c:v>
                </c:pt>
                <c:pt idx="625">
                  <c:v>59.384175451525643</c:v>
                </c:pt>
                <c:pt idx="626">
                  <c:v>59.250206539160423</c:v>
                </c:pt>
                <c:pt idx="627">
                  <c:v>59.115967346541602</c:v>
                </c:pt>
                <c:pt idx="628">
                  <c:v>58.977944230372422</c:v>
                </c:pt>
                <c:pt idx="629">
                  <c:v>58.839110273442493</c:v>
                </c:pt>
                <c:pt idx="630">
                  <c:v>58.69910510208031</c:v>
                </c:pt>
                <c:pt idx="631">
                  <c:v>58.557568342614402</c:v>
                </c:pt>
                <c:pt idx="632">
                  <c:v>58.415761302894929</c:v>
                </c:pt>
                <c:pt idx="633">
                  <c:v>58.131967036620203</c:v>
                </c:pt>
                <c:pt idx="634">
                  <c:v>57.988177941707718</c:v>
                </c:pt>
                <c:pt idx="635">
                  <c:v>57.843938379705882</c:v>
                </c:pt>
                <c:pt idx="636">
                  <c:v>57.552756453166111</c:v>
                </c:pt>
                <c:pt idx="637">
                  <c:v>57.406624929389253</c:v>
                </c:pt>
                <c:pt idx="638">
                  <c:v>57.260042938523</c:v>
                </c:pt>
                <c:pt idx="639">
                  <c:v>57.113370854238731</c:v>
                </c:pt>
                <c:pt idx="640">
                  <c:v>56.966608676536623</c:v>
                </c:pt>
                <c:pt idx="641">
                  <c:v>56.819666311998873</c:v>
                </c:pt>
                <c:pt idx="642">
                  <c:v>56.672183386953911</c:v>
                </c:pt>
                <c:pt idx="643">
                  <c:v>56.523709434312373</c:v>
                </c:pt>
                <c:pt idx="644">
                  <c:v>56.375145388253053</c:v>
                </c:pt>
                <c:pt idx="645">
                  <c:v>56.077656922462872</c:v>
                </c:pt>
                <c:pt idx="646">
                  <c:v>55.928552315896333</c:v>
                </c:pt>
                <c:pt idx="647">
                  <c:v>55.779267522494052</c:v>
                </c:pt>
                <c:pt idx="648">
                  <c:v>55.629892635673912</c:v>
                </c:pt>
                <c:pt idx="649">
                  <c:v>55.479166347585803</c:v>
                </c:pt>
                <c:pt idx="650">
                  <c:v>55.176452463559443</c:v>
                </c:pt>
                <c:pt idx="651">
                  <c:v>55.024645054456947</c:v>
                </c:pt>
                <c:pt idx="652">
                  <c:v>54.872567365100863</c:v>
                </c:pt>
                <c:pt idx="653">
                  <c:v>54.720309488909031</c:v>
                </c:pt>
                <c:pt idx="654">
                  <c:v>54.567871425881442</c:v>
                </c:pt>
                <c:pt idx="655">
                  <c:v>54.414172055003803</c:v>
                </c:pt>
                <c:pt idx="656">
                  <c:v>54.258490628933131</c:v>
                </c:pt>
                <c:pt idx="657">
                  <c:v>54.101818175265898</c:v>
                </c:pt>
                <c:pt idx="658">
                  <c:v>53.943974507166281</c:v>
                </c:pt>
                <c:pt idx="659">
                  <c:v>53.785860558813269</c:v>
                </c:pt>
                <c:pt idx="660">
                  <c:v>53.627566423624643</c:v>
                </c:pt>
                <c:pt idx="661">
                  <c:v>53.468911914764412</c:v>
                </c:pt>
                <c:pt idx="662">
                  <c:v>53.30854563096473</c:v>
                </c:pt>
                <c:pt idx="663">
                  <c:v>53.147909066911453</c:v>
                </c:pt>
                <c:pt idx="664">
                  <c:v>52.986912129186742</c:v>
                </c:pt>
                <c:pt idx="665">
                  <c:v>52.825464724372672</c:v>
                </c:pt>
                <c:pt idx="666">
                  <c:v>52.662846105126377</c:v>
                </c:pt>
                <c:pt idx="667">
                  <c:v>52.499416645119311</c:v>
                </c:pt>
                <c:pt idx="668">
                  <c:v>52.334996157515569</c:v>
                </c:pt>
                <c:pt idx="669">
                  <c:v>52.169945015987061</c:v>
                </c:pt>
                <c:pt idx="670">
                  <c:v>52.0041731271155</c:v>
                </c:pt>
                <c:pt idx="671">
                  <c:v>51.837680490900993</c:v>
                </c:pt>
                <c:pt idx="672">
                  <c:v>51.670917574432913</c:v>
                </c:pt>
                <c:pt idx="673">
                  <c:v>51.503524004039782</c:v>
                </c:pt>
                <c:pt idx="674">
                  <c:v>51.335770059975182</c:v>
                </c:pt>
                <c:pt idx="675">
                  <c:v>51.167655742239113</c:v>
                </c:pt>
                <c:pt idx="676">
                  <c:v>50.998009836399348</c:v>
                </c:pt>
                <c:pt idx="677">
                  <c:v>50.827192716127342</c:v>
                </c:pt>
                <c:pt idx="678">
                  <c:v>50.654934101169452</c:v>
                </c:pt>
                <c:pt idx="679">
                  <c:v>50.481684458614858</c:v>
                </c:pt>
                <c:pt idx="680">
                  <c:v>50.308164535807123</c:v>
                </c:pt>
                <c:pt idx="681">
                  <c:v>50.131221063120293</c:v>
                </c:pt>
                <c:pt idx="682">
                  <c:v>49.952475722076201</c:v>
                </c:pt>
                <c:pt idx="683">
                  <c:v>49.770487017988927</c:v>
                </c:pt>
                <c:pt idx="684">
                  <c:v>49.586966725797943</c:v>
                </c:pt>
                <c:pt idx="685">
                  <c:v>49.40326624677126</c:v>
                </c:pt>
                <c:pt idx="686">
                  <c:v>49.218574740148043</c:v>
                </c:pt>
                <c:pt idx="687">
                  <c:v>49.033703046689098</c:v>
                </c:pt>
                <c:pt idx="688">
                  <c:v>48.848200699305103</c:v>
                </c:pt>
                <c:pt idx="689">
                  <c:v>48.660896483563803</c:v>
                </c:pt>
                <c:pt idx="690">
                  <c:v>48.473141800733153</c:v>
                </c:pt>
                <c:pt idx="691">
                  <c:v>48.28520693106681</c:v>
                </c:pt>
                <c:pt idx="692">
                  <c:v>48.096911687728998</c:v>
                </c:pt>
                <c:pt idx="693">
                  <c:v>47.904021680080042</c:v>
                </c:pt>
                <c:pt idx="694">
                  <c:v>47.710861392177527</c:v>
                </c:pt>
                <c:pt idx="695">
                  <c:v>47.515628955663978</c:v>
                </c:pt>
                <c:pt idx="696">
                  <c:v>47.320036145479222</c:v>
                </c:pt>
                <c:pt idx="697">
                  <c:v>47.117145768447273</c:v>
                </c:pt>
                <c:pt idx="698">
                  <c:v>46.913895017743727</c:v>
                </c:pt>
                <c:pt idx="699">
                  <c:v>46.707581090833052</c:v>
                </c:pt>
                <c:pt idx="700">
                  <c:v>46.499104921893483</c:v>
                </c:pt>
                <c:pt idx="701">
                  <c:v>46.290088192446717</c:v>
                </c:pt>
                <c:pt idx="702">
                  <c:v>46.080711089328503</c:v>
                </c:pt>
                <c:pt idx="703">
                  <c:v>45.869892491524404</c:v>
                </c:pt>
                <c:pt idx="704">
                  <c:v>45.657362118780931</c:v>
                </c:pt>
                <c:pt idx="705">
                  <c:v>45.444291185530091</c:v>
                </c:pt>
                <c:pt idx="706">
                  <c:v>45.230769785190233</c:v>
                </c:pt>
                <c:pt idx="707">
                  <c:v>45.016257357253487</c:v>
                </c:pt>
                <c:pt idx="708">
                  <c:v>44.801204368809977</c:v>
                </c:pt>
                <c:pt idx="709">
                  <c:v>44.585700913276952</c:v>
                </c:pt>
                <c:pt idx="710">
                  <c:v>44.369476710400981</c:v>
                </c:pt>
                <c:pt idx="711">
                  <c:v>44.151180358914132</c:v>
                </c:pt>
                <c:pt idx="712">
                  <c:v>43.931802886412846</c:v>
                </c:pt>
                <c:pt idx="713">
                  <c:v>43.71197494682233</c:v>
                </c:pt>
                <c:pt idx="714">
                  <c:v>43.491606446724553</c:v>
                </c:pt>
                <c:pt idx="715">
                  <c:v>43.269255891433801</c:v>
                </c:pt>
                <c:pt idx="716">
                  <c:v>43.046004401964211</c:v>
                </c:pt>
                <c:pt idx="717">
                  <c:v>42.821041137555497</c:v>
                </c:pt>
                <c:pt idx="718">
                  <c:v>42.594185911371483</c:v>
                </c:pt>
                <c:pt idx="719">
                  <c:v>42.365889190501598</c:v>
                </c:pt>
                <c:pt idx="720">
                  <c:v>42.136781628870949</c:v>
                </c:pt>
                <c:pt idx="721">
                  <c:v>41.905962292300863</c:v>
                </c:pt>
                <c:pt idx="722">
                  <c:v>41.674512301805713</c:v>
                </c:pt>
                <c:pt idx="723">
                  <c:v>41.43927838776024</c:v>
                </c:pt>
                <c:pt idx="724">
                  <c:v>41.202242605357448</c:v>
                </c:pt>
                <c:pt idx="725">
                  <c:v>40.959170563957741</c:v>
                </c:pt>
                <c:pt idx="726">
                  <c:v>40.715017401543491</c:v>
                </c:pt>
                <c:pt idx="727">
                  <c:v>40.468521810265038</c:v>
                </c:pt>
                <c:pt idx="728">
                  <c:v>40.221575751897113</c:v>
                </c:pt>
                <c:pt idx="729">
                  <c:v>39.972287264664509</c:v>
                </c:pt>
                <c:pt idx="730">
                  <c:v>39.720205881478478</c:v>
                </c:pt>
                <c:pt idx="731">
                  <c:v>39.467223564113432</c:v>
                </c:pt>
                <c:pt idx="732">
                  <c:v>39.21297993889862</c:v>
                </c:pt>
                <c:pt idx="733">
                  <c:v>38.9449520207503</c:v>
                </c:pt>
                <c:pt idx="734">
                  <c:v>38.673050085633747</c:v>
                </c:pt>
                <c:pt idx="735">
                  <c:v>38.400157122920731</c:v>
                </c:pt>
                <c:pt idx="736">
                  <c:v>38.122939676150182</c:v>
                </c:pt>
                <c:pt idx="737">
                  <c:v>37.84464110836506</c:v>
                </c:pt>
                <c:pt idx="738">
                  <c:v>37.565351512983803</c:v>
                </c:pt>
                <c:pt idx="739">
                  <c:v>37.283539301902117</c:v>
                </c:pt>
                <c:pt idx="740">
                  <c:v>37.001186530313127</c:v>
                </c:pt>
                <c:pt idx="741">
                  <c:v>36.718653571888623</c:v>
                </c:pt>
                <c:pt idx="742">
                  <c:v>36.434769212196073</c:v>
                </c:pt>
                <c:pt idx="743">
                  <c:v>36.14863251705691</c:v>
                </c:pt>
                <c:pt idx="744">
                  <c:v>35.861414700903303</c:v>
                </c:pt>
                <c:pt idx="745">
                  <c:v>35.573205857153248</c:v>
                </c:pt>
                <c:pt idx="746">
                  <c:v>35.281303183270708</c:v>
                </c:pt>
                <c:pt idx="747">
                  <c:v>34.987058080523653</c:v>
                </c:pt>
                <c:pt idx="748">
                  <c:v>34.690921016001468</c:v>
                </c:pt>
                <c:pt idx="749">
                  <c:v>34.393252363375566</c:v>
                </c:pt>
                <c:pt idx="750">
                  <c:v>34.084772500605872</c:v>
                </c:pt>
                <c:pt idx="751">
                  <c:v>33.773589835300207</c:v>
                </c:pt>
                <c:pt idx="752">
                  <c:v>33.457181751758178</c:v>
                </c:pt>
                <c:pt idx="753">
                  <c:v>32.824185397839003</c:v>
                </c:pt>
                <c:pt idx="754">
                  <c:v>32.504353764418298</c:v>
                </c:pt>
                <c:pt idx="755">
                  <c:v>32.182179702133141</c:v>
                </c:pt>
                <c:pt idx="756">
                  <c:v>31.85730283731198</c:v>
                </c:pt>
                <c:pt idx="757">
                  <c:v>31.5173803717074</c:v>
                </c:pt>
                <c:pt idx="758">
                  <c:v>31.177007439013501</c:v>
                </c:pt>
                <c:pt idx="759">
                  <c:v>30.835102918215881</c:v>
                </c:pt>
                <c:pt idx="760">
                  <c:v>30.478963637395591</c:v>
                </c:pt>
                <c:pt idx="761">
                  <c:v>30.112553706938701</c:v>
                </c:pt>
                <c:pt idx="762">
                  <c:v>29.73875611621688</c:v>
                </c:pt>
                <c:pt idx="763">
                  <c:v>29.353426568008341</c:v>
                </c:pt>
                <c:pt idx="764">
                  <c:v>28.963412162070821</c:v>
                </c:pt>
                <c:pt idx="765">
                  <c:v>28.572496821954651</c:v>
                </c:pt>
                <c:pt idx="766">
                  <c:v>28.177617371452431</c:v>
                </c:pt>
                <c:pt idx="767">
                  <c:v>27.78255773411448</c:v>
                </c:pt>
                <c:pt idx="768">
                  <c:v>27.387047629687199</c:v>
                </c:pt>
                <c:pt idx="769">
                  <c:v>26.99126724500633</c:v>
                </c:pt>
                <c:pt idx="770">
                  <c:v>26.59467601956467</c:v>
                </c:pt>
                <c:pt idx="771">
                  <c:v>26.183759940682481</c:v>
                </c:pt>
                <c:pt idx="772">
                  <c:v>25.75536573873449</c:v>
                </c:pt>
                <c:pt idx="773">
                  <c:v>25.324358827668409</c:v>
                </c:pt>
                <c:pt idx="774">
                  <c:v>24.852629691727209</c:v>
                </c:pt>
                <c:pt idx="775">
                  <c:v>24.37819775325033</c:v>
                </c:pt>
                <c:pt idx="776">
                  <c:v>23.890612175764922</c:v>
                </c:pt>
                <c:pt idx="777">
                  <c:v>23.396720059029189</c:v>
                </c:pt>
                <c:pt idx="778">
                  <c:v>22.854087403228409</c:v>
                </c:pt>
                <c:pt idx="779">
                  <c:v>22.310734000084661</c:v>
                </c:pt>
                <c:pt idx="780">
                  <c:v>21.767110316687351</c:v>
                </c:pt>
                <c:pt idx="781">
                  <c:v>21.22267579252922</c:v>
                </c:pt>
                <c:pt idx="782">
                  <c:v>20.678061081535429</c:v>
                </c:pt>
                <c:pt idx="783">
                  <c:v>20.133176090287989</c:v>
                </c:pt>
                <c:pt idx="784">
                  <c:v>19.588020818786969</c:v>
                </c:pt>
                <c:pt idx="785">
                  <c:v>19.04079339867506</c:v>
                </c:pt>
                <c:pt idx="786">
                  <c:v>18.492755137802359</c:v>
                </c:pt>
                <c:pt idx="787">
                  <c:v>17.939311271857761</c:v>
                </c:pt>
                <c:pt idx="788">
                  <c:v>17.38100236134845</c:v>
                </c:pt>
                <c:pt idx="789">
                  <c:v>16.81341382879906</c:v>
                </c:pt>
                <c:pt idx="790">
                  <c:v>16.241951279281469</c:v>
                </c:pt>
                <c:pt idx="791">
                  <c:v>15.667425553556461</c:v>
                </c:pt>
                <c:pt idx="792">
                  <c:v>15.07361983640835</c:v>
                </c:pt>
                <c:pt idx="793">
                  <c:v>14.43566834450638</c:v>
                </c:pt>
                <c:pt idx="794">
                  <c:v>13.797086198679381</c:v>
                </c:pt>
                <c:pt idx="795">
                  <c:v>13.115439399112921</c:v>
                </c:pt>
                <c:pt idx="796">
                  <c:v>12.408115975454921</c:v>
                </c:pt>
                <c:pt idx="797">
                  <c:v>11.646556314242209</c:v>
                </c:pt>
                <c:pt idx="798">
                  <c:v>10.868059090470879</c:v>
                </c:pt>
                <c:pt idx="799">
                  <c:v>10.07821009604856</c:v>
                </c:pt>
                <c:pt idx="800">
                  <c:v>9.2705226048889848</c:v>
                </c:pt>
                <c:pt idx="801">
                  <c:v>8.4570691349860496</c:v>
                </c:pt>
                <c:pt idx="802">
                  <c:v>7.6133442766804409</c:v>
                </c:pt>
                <c:pt idx="803">
                  <c:v>6.6692553508732892</c:v>
                </c:pt>
                <c:pt idx="804">
                  <c:v>5.4877702689918948</c:v>
                </c:pt>
                <c:pt idx="805">
                  <c:v>4.2523192298093706</c:v>
                </c:pt>
                <c:pt idx="806">
                  <c:v>2.9535325178677572</c:v>
                </c:pt>
                <c:pt idx="807">
                  <c:v>1.62510507144856</c:v>
                </c:pt>
                <c:pt idx="808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1047-4E58-A0A8-A3B6544D6BF4}"/>
            </c:ext>
          </c:extLst>
        </c:ser>
        <c:ser>
          <c:idx val="2"/>
          <c:order val="2"/>
          <c:tx>
            <c:v>Chapters</c:v>
          </c:tx>
          <c:spPr>
            <a:ln>
              <a:solidFill>
                <a:srgbClr val="006771"/>
              </a:solidFill>
            </a:ln>
          </c:spPr>
          <c:marker>
            <c:symbol val="none"/>
          </c:marker>
          <c:xVal>
            <c:numRef>
              <c:f>WACHI!$G$816:$G$1176</c:f>
              <c:numCache>
                <c:formatCode>0.0</c:formatCode>
                <c:ptCount val="361"/>
                <c:pt idx="0" formatCode="General">
                  <c:v>100</c:v>
                </c:pt>
                <c:pt idx="1">
                  <c:v>88</c:v>
                </c:pt>
                <c:pt idx="2">
                  <c:v>87.789473684210606</c:v>
                </c:pt>
                <c:pt idx="3">
                  <c:v>87.15789473684211</c:v>
                </c:pt>
                <c:pt idx="4">
                  <c:v>86.73684210526315</c:v>
                </c:pt>
                <c:pt idx="5">
                  <c:v>84.842105263157904</c:v>
                </c:pt>
                <c:pt idx="6">
                  <c:v>84.421052631578945</c:v>
                </c:pt>
                <c:pt idx="7">
                  <c:v>83.368421052631263</c:v>
                </c:pt>
                <c:pt idx="8">
                  <c:v>83.15789473684211</c:v>
                </c:pt>
                <c:pt idx="9">
                  <c:v>82.73684210526315</c:v>
                </c:pt>
                <c:pt idx="10">
                  <c:v>82.105263157894527</c:v>
                </c:pt>
                <c:pt idx="11">
                  <c:v>81.894736842105104</c:v>
                </c:pt>
                <c:pt idx="12">
                  <c:v>81.26315789473685</c:v>
                </c:pt>
                <c:pt idx="13">
                  <c:v>80.21052631578948</c:v>
                </c:pt>
                <c:pt idx="14">
                  <c:v>79.789473684210606</c:v>
                </c:pt>
                <c:pt idx="15">
                  <c:v>79.15789473684211</c:v>
                </c:pt>
                <c:pt idx="16">
                  <c:v>78.947368421052701</c:v>
                </c:pt>
                <c:pt idx="17">
                  <c:v>78.73684210526315</c:v>
                </c:pt>
                <c:pt idx="18">
                  <c:v>78.526315789473685</c:v>
                </c:pt>
                <c:pt idx="19">
                  <c:v>78.315789473683893</c:v>
                </c:pt>
                <c:pt idx="20">
                  <c:v>77.894736842105104</c:v>
                </c:pt>
                <c:pt idx="21">
                  <c:v>77.684210526315795</c:v>
                </c:pt>
                <c:pt idx="22">
                  <c:v>77.26315789473685</c:v>
                </c:pt>
                <c:pt idx="23">
                  <c:v>77.05263157894737</c:v>
                </c:pt>
                <c:pt idx="24">
                  <c:v>76.842105263157904</c:v>
                </c:pt>
                <c:pt idx="25">
                  <c:v>76.631578947368411</c:v>
                </c:pt>
                <c:pt idx="26">
                  <c:v>76.21052631578948</c:v>
                </c:pt>
                <c:pt idx="27">
                  <c:v>75.789473684210606</c:v>
                </c:pt>
                <c:pt idx="28">
                  <c:v>75.578947368420671</c:v>
                </c:pt>
                <c:pt idx="29">
                  <c:v>75.368421052631263</c:v>
                </c:pt>
                <c:pt idx="30">
                  <c:v>74.947368421052701</c:v>
                </c:pt>
                <c:pt idx="31">
                  <c:v>74.526315789473685</c:v>
                </c:pt>
                <c:pt idx="32">
                  <c:v>74.105263157894527</c:v>
                </c:pt>
                <c:pt idx="33">
                  <c:v>73.894736842105104</c:v>
                </c:pt>
                <c:pt idx="34">
                  <c:v>73.473684210526145</c:v>
                </c:pt>
                <c:pt idx="35">
                  <c:v>73.26315789473685</c:v>
                </c:pt>
                <c:pt idx="36">
                  <c:v>73.05263157894737</c:v>
                </c:pt>
                <c:pt idx="37">
                  <c:v>72.842105263157904</c:v>
                </c:pt>
                <c:pt idx="38">
                  <c:v>72.631578947368411</c:v>
                </c:pt>
                <c:pt idx="39">
                  <c:v>72.421052631578974</c:v>
                </c:pt>
                <c:pt idx="40">
                  <c:v>72</c:v>
                </c:pt>
                <c:pt idx="41">
                  <c:v>71.789473684210606</c:v>
                </c:pt>
                <c:pt idx="42">
                  <c:v>71.368421052631263</c:v>
                </c:pt>
                <c:pt idx="43">
                  <c:v>71.15789473684211</c:v>
                </c:pt>
                <c:pt idx="44">
                  <c:v>70.73684210526315</c:v>
                </c:pt>
                <c:pt idx="45">
                  <c:v>70.526315789473685</c:v>
                </c:pt>
                <c:pt idx="46">
                  <c:v>70.315789473683893</c:v>
                </c:pt>
                <c:pt idx="47">
                  <c:v>70.105263157894527</c:v>
                </c:pt>
                <c:pt idx="48">
                  <c:v>69.894736842105104</c:v>
                </c:pt>
                <c:pt idx="49">
                  <c:v>69.684210526315795</c:v>
                </c:pt>
                <c:pt idx="50">
                  <c:v>69.473684210526159</c:v>
                </c:pt>
                <c:pt idx="51">
                  <c:v>69.26315789473685</c:v>
                </c:pt>
                <c:pt idx="52">
                  <c:v>69.052631578947384</c:v>
                </c:pt>
                <c:pt idx="53">
                  <c:v>68.631578947368439</c:v>
                </c:pt>
                <c:pt idx="54">
                  <c:v>68.21052631578948</c:v>
                </c:pt>
                <c:pt idx="55">
                  <c:v>68.000000000000014</c:v>
                </c:pt>
                <c:pt idx="56">
                  <c:v>67.789473684210606</c:v>
                </c:pt>
                <c:pt idx="57">
                  <c:v>67.578947368420685</c:v>
                </c:pt>
                <c:pt idx="58">
                  <c:v>67.368421052631263</c:v>
                </c:pt>
                <c:pt idx="59">
                  <c:v>67.15789473684211</c:v>
                </c:pt>
                <c:pt idx="60">
                  <c:v>66.947368421052701</c:v>
                </c:pt>
                <c:pt idx="61">
                  <c:v>66.736842105263179</c:v>
                </c:pt>
                <c:pt idx="62">
                  <c:v>66.526315789473699</c:v>
                </c:pt>
                <c:pt idx="63">
                  <c:v>66.105263157894541</c:v>
                </c:pt>
                <c:pt idx="64">
                  <c:v>65.684210526315823</c:v>
                </c:pt>
                <c:pt idx="65">
                  <c:v>65.473684210526159</c:v>
                </c:pt>
                <c:pt idx="66">
                  <c:v>65.26315789473685</c:v>
                </c:pt>
                <c:pt idx="67">
                  <c:v>65.052631578947398</c:v>
                </c:pt>
                <c:pt idx="68">
                  <c:v>64.842105263157933</c:v>
                </c:pt>
                <c:pt idx="69">
                  <c:v>64.631578947368439</c:v>
                </c:pt>
                <c:pt idx="70">
                  <c:v>64.421052631578974</c:v>
                </c:pt>
                <c:pt idx="71">
                  <c:v>64.210526315789508</c:v>
                </c:pt>
                <c:pt idx="72">
                  <c:v>64.000000000000028</c:v>
                </c:pt>
                <c:pt idx="73">
                  <c:v>63.789473684210428</c:v>
                </c:pt>
                <c:pt idx="74">
                  <c:v>63.578947368421083</c:v>
                </c:pt>
                <c:pt idx="75">
                  <c:v>63.368421052631469</c:v>
                </c:pt>
                <c:pt idx="76">
                  <c:v>63.157894736841968</c:v>
                </c:pt>
                <c:pt idx="77">
                  <c:v>62.736842105263193</c:v>
                </c:pt>
                <c:pt idx="78">
                  <c:v>62.526315789473799</c:v>
                </c:pt>
                <c:pt idx="79">
                  <c:v>61.894736842105303</c:v>
                </c:pt>
                <c:pt idx="80">
                  <c:v>61.68421052631583</c:v>
                </c:pt>
                <c:pt idx="81">
                  <c:v>61.263157894736899</c:v>
                </c:pt>
                <c:pt idx="82">
                  <c:v>60.84210526315794</c:v>
                </c:pt>
                <c:pt idx="83">
                  <c:v>60.631578947368467</c:v>
                </c:pt>
                <c:pt idx="84">
                  <c:v>60.421052631579002</c:v>
                </c:pt>
                <c:pt idx="85">
                  <c:v>60.210526315789522</c:v>
                </c:pt>
                <c:pt idx="86">
                  <c:v>60.00000000000005</c:v>
                </c:pt>
                <c:pt idx="87">
                  <c:v>59.789473684210449</c:v>
                </c:pt>
                <c:pt idx="88">
                  <c:v>59.578947368421112</c:v>
                </c:pt>
                <c:pt idx="89">
                  <c:v>59.368421052631469</c:v>
                </c:pt>
                <c:pt idx="90">
                  <c:v>58.947368421052509</c:v>
                </c:pt>
                <c:pt idx="91">
                  <c:v>58.736842105263193</c:v>
                </c:pt>
                <c:pt idx="92">
                  <c:v>58.526315789473799</c:v>
                </c:pt>
                <c:pt idx="93">
                  <c:v>58.105263157894797</c:v>
                </c:pt>
                <c:pt idx="94">
                  <c:v>57.894736842105331</c:v>
                </c:pt>
                <c:pt idx="95">
                  <c:v>57.684210526315852</c:v>
                </c:pt>
                <c:pt idx="96">
                  <c:v>57.473684210526343</c:v>
                </c:pt>
                <c:pt idx="97">
                  <c:v>57.052631578947313</c:v>
                </c:pt>
                <c:pt idx="98">
                  <c:v>56.631578947368503</c:v>
                </c:pt>
                <c:pt idx="99">
                  <c:v>56.42105263157903</c:v>
                </c:pt>
                <c:pt idx="100">
                  <c:v>56.210526315789551</c:v>
                </c:pt>
                <c:pt idx="101">
                  <c:v>56.000000000000071</c:v>
                </c:pt>
                <c:pt idx="102">
                  <c:v>55.789473684210471</c:v>
                </c:pt>
                <c:pt idx="103">
                  <c:v>55.578947368421133</c:v>
                </c:pt>
                <c:pt idx="104">
                  <c:v>55.36842105263149</c:v>
                </c:pt>
                <c:pt idx="105">
                  <c:v>55.15789473684201</c:v>
                </c:pt>
                <c:pt idx="106">
                  <c:v>54.736842105263193</c:v>
                </c:pt>
                <c:pt idx="107">
                  <c:v>54.526315789473799</c:v>
                </c:pt>
                <c:pt idx="108">
                  <c:v>54.315789473684077</c:v>
                </c:pt>
                <c:pt idx="109">
                  <c:v>54.105263157894797</c:v>
                </c:pt>
                <c:pt idx="110">
                  <c:v>53.894736842105353</c:v>
                </c:pt>
                <c:pt idx="111">
                  <c:v>53.684210526315873</c:v>
                </c:pt>
                <c:pt idx="112">
                  <c:v>53.473684210526393</c:v>
                </c:pt>
                <c:pt idx="113">
                  <c:v>53.263157894736928</c:v>
                </c:pt>
                <c:pt idx="114">
                  <c:v>52.842105263157983</c:v>
                </c:pt>
                <c:pt idx="115">
                  <c:v>52.421052631579052</c:v>
                </c:pt>
                <c:pt idx="116">
                  <c:v>52.210526315789558</c:v>
                </c:pt>
                <c:pt idx="117">
                  <c:v>52.000000000000099</c:v>
                </c:pt>
                <c:pt idx="118">
                  <c:v>51.789473684210492</c:v>
                </c:pt>
                <c:pt idx="119">
                  <c:v>51.578947368421147</c:v>
                </c:pt>
                <c:pt idx="120">
                  <c:v>51.368421052631518</c:v>
                </c:pt>
                <c:pt idx="121">
                  <c:v>51.157894736842032</c:v>
                </c:pt>
                <c:pt idx="122">
                  <c:v>50.947368421052722</c:v>
                </c:pt>
                <c:pt idx="123">
                  <c:v>50.736842105263243</c:v>
                </c:pt>
                <c:pt idx="124">
                  <c:v>50.526315789473799</c:v>
                </c:pt>
                <c:pt idx="125">
                  <c:v>50.315789473684092</c:v>
                </c:pt>
                <c:pt idx="126">
                  <c:v>50.105263157894832</c:v>
                </c:pt>
                <c:pt idx="127">
                  <c:v>49.894736842105381</c:v>
                </c:pt>
                <c:pt idx="128">
                  <c:v>49.684210526315901</c:v>
                </c:pt>
                <c:pt idx="129">
                  <c:v>49.473684210526393</c:v>
                </c:pt>
                <c:pt idx="130">
                  <c:v>49.263157894736949</c:v>
                </c:pt>
                <c:pt idx="131">
                  <c:v>49.052631578947349</c:v>
                </c:pt>
                <c:pt idx="132">
                  <c:v>48.842105263158011</c:v>
                </c:pt>
                <c:pt idx="133">
                  <c:v>48.631578947368531</c:v>
                </c:pt>
                <c:pt idx="134">
                  <c:v>48.421052631579059</c:v>
                </c:pt>
                <c:pt idx="135">
                  <c:v>48.000000000000107</c:v>
                </c:pt>
                <c:pt idx="136">
                  <c:v>47.789473684210513</c:v>
                </c:pt>
                <c:pt idx="137">
                  <c:v>47.578947368421169</c:v>
                </c:pt>
                <c:pt idx="138">
                  <c:v>47.36842105263154</c:v>
                </c:pt>
                <c:pt idx="139">
                  <c:v>47.157894736842039</c:v>
                </c:pt>
                <c:pt idx="140">
                  <c:v>46.947368421052722</c:v>
                </c:pt>
                <c:pt idx="141">
                  <c:v>46.736842105263243</c:v>
                </c:pt>
                <c:pt idx="142">
                  <c:v>46.526315789473813</c:v>
                </c:pt>
                <c:pt idx="143">
                  <c:v>46.315789473684113</c:v>
                </c:pt>
                <c:pt idx="144">
                  <c:v>46.105263157894854</c:v>
                </c:pt>
                <c:pt idx="145">
                  <c:v>45.894736842105402</c:v>
                </c:pt>
                <c:pt idx="146">
                  <c:v>45.684210526315923</c:v>
                </c:pt>
                <c:pt idx="147">
                  <c:v>45.473684210526443</c:v>
                </c:pt>
                <c:pt idx="148">
                  <c:v>45.26315789473697</c:v>
                </c:pt>
                <c:pt idx="149">
                  <c:v>45.05263157894737</c:v>
                </c:pt>
                <c:pt idx="150">
                  <c:v>44.842105263158032</c:v>
                </c:pt>
                <c:pt idx="151">
                  <c:v>44.631578947368553</c:v>
                </c:pt>
                <c:pt idx="152">
                  <c:v>44.42105263157908</c:v>
                </c:pt>
                <c:pt idx="153">
                  <c:v>44.210526315789608</c:v>
                </c:pt>
                <c:pt idx="154">
                  <c:v>44.000000000000142</c:v>
                </c:pt>
                <c:pt idx="155">
                  <c:v>43.789473684210527</c:v>
                </c:pt>
                <c:pt idx="156">
                  <c:v>43.578947368421197</c:v>
                </c:pt>
                <c:pt idx="157">
                  <c:v>43.368421052631703</c:v>
                </c:pt>
                <c:pt idx="158">
                  <c:v>43.157894736842081</c:v>
                </c:pt>
                <c:pt idx="159">
                  <c:v>42.947368421052772</c:v>
                </c:pt>
                <c:pt idx="160">
                  <c:v>42.736842105263293</c:v>
                </c:pt>
                <c:pt idx="161">
                  <c:v>42.526315789473863</c:v>
                </c:pt>
                <c:pt idx="162">
                  <c:v>42.315789473684141</c:v>
                </c:pt>
                <c:pt idx="163">
                  <c:v>42.105263157894854</c:v>
                </c:pt>
                <c:pt idx="164">
                  <c:v>41.894736842105409</c:v>
                </c:pt>
                <c:pt idx="165">
                  <c:v>41.684210526315937</c:v>
                </c:pt>
                <c:pt idx="166">
                  <c:v>41.473684210526443</c:v>
                </c:pt>
                <c:pt idx="167">
                  <c:v>41.263157894736999</c:v>
                </c:pt>
                <c:pt idx="168">
                  <c:v>41.052631578947377</c:v>
                </c:pt>
                <c:pt idx="169">
                  <c:v>40.842105263158047</c:v>
                </c:pt>
                <c:pt idx="170">
                  <c:v>40.631578947368581</c:v>
                </c:pt>
                <c:pt idx="171">
                  <c:v>40.421052631579101</c:v>
                </c:pt>
                <c:pt idx="172">
                  <c:v>40.210526315789629</c:v>
                </c:pt>
                <c:pt idx="173">
                  <c:v>40.000000000000163</c:v>
                </c:pt>
                <c:pt idx="174">
                  <c:v>39.578947368421211</c:v>
                </c:pt>
                <c:pt idx="175">
                  <c:v>39.368421052631703</c:v>
                </c:pt>
                <c:pt idx="176">
                  <c:v>39.157894736842081</c:v>
                </c:pt>
                <c:pt idx="177">
                  <c:v>38.947368421052794</c:v>
                </c:pt>
                <c:pt idx="178">
                  <c:v>38.736842105263293</c:v>
                </c:pt>
                <c:pt idx="179">
                  <c:v>38.526315789473863</c:v>
                </c:pt>
                <c:pt idx="180">
                  <c:v>38.315789473684163</c:v>
                </c:pt>
                <c:pt idx="181">
                  <c:v>38.105263157894903</c:v>
                </c:pt>
                <c:pt idx="182">
                  <c:v>37.894736842105431</c:v>
                </c:pt>
                <c:pt idx="183">
                  <c:v>37.684210526315958</c:v>
                </c:pt>
                <c:pt idx="184">
                  <c:v>37.473684210526443</c:v>
                </c:pt>
                <c:pt idx="185">
                  <c:v>37.263157894737013</c:v>
                </c:pt>
                <c:pt idx="186">
                  <c:v>37.052631578947398</c:v>
                </c:pt>
                <c:pt idx="187">
                  <c:v>36.842105263158068</c:v>
                </c:pt>
                <c:pt idx="188">
                  <c:v>36.631578947368602</c:v>
                </c:pt>
                <c:pt idx="189">
                  <c:v>36.421052631579123</c:v>
                </c:pt>
                <c:pt idx="190">
                  <c:v>36.21052631578965</c:v>
                </c:pt>
                <c:pt idx="191">
                  <c:v>36.000000000000178</c:v>
                </c:pt>
                <c:pt idx="192">
                  <c:v>35.789473684210577</c:v>
                </c:pt>
                <c:pt idx="193">
                  <c:v>35.578947368421233</c:v>
                </c:pt>
                <c:pt idx="194">
                  <c:v>35.368421052631753</c:v>
                </c:pt>
                <c:pt idx="195">
                  <c:v>35.157894736842081</c:v>
                </c:pt>
                <c:pt idx="196">
                  <c:v>34.947368421052772</c:v>
                </c:pt>
                <c:pt idx="197">
                  <c:v>34.736842105263293</c:v>
                </c:pt>
                <c:pt idx="198">
                  <c:v>34.526315789473863</c:v>
                </c:pt>
                <c:pt idx="199">
                  <c:v>34.315789473684127</c:v>
                </c:pt>
                <c:pt idx="200">
                  <c:v>34.105263157894854</c:v>
                </c:pt>
                <c:pt idx="201">
                  <c:v>33.894736842105402</c:v>
                </c:pt>
                <c:pt idx="202">
                  <c:v>33.684210526315908</c:v>
                </c:pt>
                <c:pt idx="203">
                  <c:v>33.473684210526393</c:v>
                </c:pt>
                <c:pt idx="204">
                  <c:v>33.263157894736949</c:v>
                </c:pt>
                <c:pt idx="205">
                  <c:v>33.052631578947341</c:v>
                </c:pt>
                <c:pt idx="206">
                  <c:v>32.842105263157997</c:v>
                </c:pt>
                <c:pt idx="207">
                  <c:v>32.63157894736851</c:v>
                </c:pt>
                <c:pt idx="208">
                  <c:v>32.42105263157903</c:v>
                </c:pt>
                <c:pt idx="209">
                  <c:v>32.210526315789551</c:v>
                </c:pt>
                <c:pt idx="210">
                  <c:v>32.000000000000071</c:v>
                </c:pt>
                <c:pt idx="211">
                  <c:v>31.789473684210591</c:v>
                </c:pt>
                <c:pt idx="212">
                  <c:v>31.578947368421112</c:v>
                </c:pt>
                <c:pt idx="213">
                  <c:v>31.368421052631621</c:v>
                </c:pt>
                <c:pt idx="214">
                  <c:v>31.157894736842159</c:v>
                </c:pt>
                <c:pt idx="215">
                  <c:v>30.94736842105268</c:v>
                </c:pt>
                <c:pt idx="216">
                  <c:v>30.736842105263189</c:v>
                </c:pt>
                <c:pt idx="217">
                  <c:v>30.52631578947371</c:v>
                </c:pt>
                <c:pt idx="218">
                  <c:v>30.31578947368423</c:v>
                </c:pt>
                <c:pt idx="219">
                  <c:v>29.894736842105178</c:v>
                </c:pt>
                <c:pt idx="220">
                  <c:v>29.684210526315809</c:v>
                </c:pt>
                <c:pt idx="221">
                  <c:v>29.473684210526319</c:v>
                </c:pt>
                <c:pt idx="222">
                  <c:v>29.26315789473685</c:v>
                </c:pt>
                <c:pt idx="223">
                  <c:v>29.052631578947238</c:v>
                </c:pt>
                <c:pt idx="224">
                  <c:v>28.84210526315789</c:v>
                </c:pt>
                <c:pt idx="225">
                  <c:v>28.631578947368411</c:v>
                </c:pt>
                <c:pt idx="226">
                  <c:v>28.42105263157892</c:v>
                </c:pt>
                <c:pt idx="227">
                  <c:v>28.210526315789451</c:v>
                </c:pt>
                <c:pt idx="228">
                  <c:v>27.999999999999972</c:v>
                </c:pt>
                <c:pt idx="229">
                  <c:v>27.789473684210488</c:v>
                </c:pt>
                <c:pt idx="230">
                  <c:v>27.578947368421009</c:v>
                </c:pt>
                <c:pt idx="231">
                  <c:v>27.368421052631529</c:v>
                </c:pt>
                <c:pt idx="232">
                  <c:v>27.15789473684206</c:v>
                </c:pt>
                <c:pt idx="233">
                  <c:v>26.94736842105258</c:v>
                </c:pt>
                <c:pt idx="234">
                  <c:v>26.73684210526309</c:v>
                </c:pt>
                <c:pt idx="235">
                  <c:v>26.52631578947361</c:v>
                </c:pt>
                <c:pt idx="236">
                  <c:v>26.315789473684131</c:v>
                </c:pt>
                <c:pt idx="237">
                  <c:v>26.105263157894669</c:v>
                </c:pt>
                <c:pt idx="238">
                  <c:v>25.894736842105079</c:v>
                </c:pt>
                <c:pt idx="239">
                  <c:v>25.684210526315692</c:v>
                </c:pt>
                <c:pt idx="240">
                  <c:v>25.47368421052618</c:v>
                </c:pt>
                <c:pt idx="241">
                  <c:v>25.263157894736729</c:v>
                </c:pt>
                <c:pt idx="242">
                  <c:v>25.052631578947171</c:v>
                </c:pt>
                <c:pt idx="243">
                  <c:v>24.84210526315778</c:v>
                </c:pt>
                <c:pt idx="244">
                  <c:v>24.6315789473683</c:v>
                </c:pt>
                <c:pt idx="245">
                  <c:v>24.42105263157881</c:v>
                </c:pt>
                <c:pt idx="246">
                  <c:v>24.21052631578932</c:v>
                </c:pt>
                <c:pt idx="247">
                  <c:v>23.999999999999851</c:v>
                </c:pt>
                <c:pt idx="248">
                  <c:v>23.789473684210371</c:v>
                </c:pt>
                <c:pt idx="249">
                  <c:v>23.578947368420899</c:v>
                </c:pt>
                <c:pt idx="250">
                  <c:v>23.368421052631419</c:v>
                </c:pt>
                <c:pt idx="251">
                  <c:v>23.157894736841939</c:v>
                </c:pt>
                <c:pt idx="252">
                  <c:v>22.94736842105246</c:v>
                </c:pt>
                <c:pt idx="253">
                  <c:v>22.73684210526298</c:v>
                </c:pt>
                <c:pt idx="254">
                  <c:v>22.5263157894735</c:v>
                </c:pt>
                <c:pt idx="255">
                  <c:v>22.315789473684021</c:v>
                </c:pt>
                <c:pt idx="256">
                  <c:v>22.105263157894541</c:v>
                </c:pt>
                <c:pt idx="257">
                  <c:v>21.89473684210498</c:v>
                </c:pt>
                <c:pt idx="258">
                  <c:v>21.684210526315582</c:v>
                </c:pt>
                <c:pt idx="259">
                  <c:v>21.473684210526081</c:v>
                </c:pt>
                <c:pt idx="260">
                  <c:v>21.263157894736619</c:v>
                </c:pt>
                <c:pt idx="261">
                  <c:v>21.052631578947079</c:v>
                </c:pt>
                <c:pt idx="262">
                  <c:v>20.842105263157659</c:v>
                </c:pt>
                <c:pt idx="263">
                  <c:v>20.631578947368201</c:v>
                </c:pt>
                <c:pt idx="264">
                  <c:v>20.4210526315787</c:v>
                </c:pt>
                <c:pt idx="265">
                  <c:v>20.21052631578922</c:v>
                </c:pt>
                <c:pt idx="266">
                  <c:v>19.999999999999741</c:v>
                </c:pt>
                <c:pt idx="267">
                  <c:v>19.789473684210261</c:v>
                </c:pt>
                <c:pt idx="268">
                  <c:v>19.578947368420781</c:v>
                </c:pt>
                <c:pt idx="269">
                  <c:v>19.36842105263128</c:v>
                </c:pt>
                <c:pt idx="270">
                  <c:v>19.15789473684184</c:v>
                </c:pt>
                <c:pt idx="271">
                  <c:v>18.947368421052349</c:v>
                </c:pt>
                <c:pt idx="272">
                  <c:v>18.73684210526287</c:v>
                </c:pt>
                <c:pt idx="273">
                  <c:v>18.52631578947339</c:v>
                </c:pt>
                <c:pt idx="274">
                  <c:v>18.3157894736839</c:v>
                </c:pt>
                <c:pt idx="275">
                  <c:v>18.105263157894431</c:v>
                </c:pt>
                <c:pt idx="276">
                  <c:v>17.894736842104919</c:v>
                </c:pt>
                <c:pt idx="277">
                  <c:v>17.684210526315471</c:v>
                </c:pt>
                <c:pt idx="278">
                  <c:v>17.473684210525882</c:v>
                </c:pt>
                <c:pt idx="279">
                  <c:v>17.263157894736509</c:v>
                </c:pt>
                <c:pt idx="280">
                  <c:v>17.052631578946979</c:v>
                </c:pt>
                <c:pt idx="281">
                  <c:v>16.842105263157549</c:v>
                </c:pt>
                <c:pt idx="282">
                  <c:v>16.63157894736807</c:v>
                </c:pt>
                <c:pt idx="283">
                  <c:v>16.42105263157859</c:v>
                </c:pt>
                <c:pt idx="284">
                  <c:v>16.21052631578911</c:v>
                </c:pt>
                <c:pt idx="285">
                  <c:v>15.999999999999631</c:v>
                </c:pt>
                <c:pt idx="286">
                  <c:v>15.789473684210151</c:v>
                </c:pt>
                <c:pt idx="287">
                  <c:v>15.578947368420669</c:v>
                </c:pt>
                <c:pt idx="288">
                  <c:v>15.36842105263119</c:v>
                </c:pt>
                <c:pt idx="289">
                  <c:v>15.15789473684171</c:v>
                </c:pt>
                <c:pt idx="290">
                  <c:v>14.94736842105223</c:v>
                </c:pt>
                <c:pt idx="291">
                  <c:v>14.736842105262751</c:v>
                </c:pt>
                <c:pt idx="292">
                  <c:v>14.526315789473269</c:v>
                </c:pt>
                <c:pt idx="293">
                  <c:v>14.3157894736838</c:v>
                </c:pt>
                <c:pt idx="294">
                  <c:v>14.10526315789431</c:v>
                </c:pt>
                <c:pt idx="295">
                  <c:v>13.894736842104839</c:v>
                </c:pt>
                <c:pt idx="296">
                  <c:v>13.684210526315351</c:v>
                </c:pt>
                <c:pt idx="297">
                  <c:v>13.47368421052588</c:v>
                </c:pt>
                <c:pt idx="298">
                  <c:v>13.2631578947364</c:v>
                </c:pt>
                <c:pt idx="299">
                  <c:v>13.05263157894692</c:v>
                </c:pt>
                <c:pt idx="300">
                  <c:v>12.842105263157441</c:v>
                </c:pt>
                <c:pt idx="301">
                  <c:v>12.631578947367951</c:v>
                </c:pt>
                <c:pt idx="302">
                  <c:v>12.421052631578471</c:v>
                </c:pt>
                <c:pt idx="303">
                  <c:v>12.210526315789</c:v>
                </c:pt>
                <c:pt idx="304">
                  <c:v>11.99999999999952</c:v>
                </c:pt>
                <c:pt idx="305">
                  <c:v>11.789473684210041</c:v>
                </c:pt>
                <c:pt idx="306">
                  <c:v>11.578947368420559</c:v>
                </c:pt>
                <c:pt idx="307">
                  <c:v>11.36842105263108</c:v>
                </c:pt>
                <c:pt idx="308">
                  <c:v>11.1578947368416</c:v>
                </c:pt>
                <c:pt idx="309">
                  <c:v>10.736842105262649</c:v>
                </c:pt>
                <c:pt idx="310">
                  <c:v>10.52631578947317</c:v>
                </c:pt>
                <c:pt idx="311">
                  <c:v>10.315789473683701</c:v>
                </c:pt>
                <c:pt idx="312">
                  <c:v>10.10526315789421</c:v>
                </c:pt>
                <c:pt idx="313">
                  <c:v>9.8947368421047397</c:v>
                </c:pt>
                <c:pt idx="314">
                  <c:v>9.6842105263152529</c:v>
                </c:pt>
                <c:pt idx="315">
                  <c:v>9.4736842105257804</c:v>
                </c:pt>
                <c:pt idx="316">
                  <c:v>9.2631578947363007</c:v>
                </c:pt>
                <c:pt idx="317">
                  <c:v>9.0526315789468192</c:v>
                </c:pt>
                <c:pt idx="318">
                  <c:v>8.8421052631573342</c:v>
                </c:pt>
                <c:pt idx="319">
                  <c:v>8.6315789473678297</c:v>
                </c:pt>
                <c:pt idx="320">
                  <c:v>8.4210526315783749</c:v>
                </c:pt>
                <c:pt idx="321">
                  <c:v>8.2105263157889006</c:v>
                </c:pt>
                <c:pt idx="322">
                  <c:v>7.9999999999994174</c:v>
                </c:pt>
                <c:pt idx="323">
                  <c:v>7.7894736842099404</c:v>
                </c:pt>
                <c:pt idx="324">
                  <c:v>7.5789473684204456</c:v>
                </c:pt>
                <c:pt idx="325">
                  <c:v>7.3684210526309766</c:v>
                </c:pt>
                <c:pt idx="326">
                  <c:v>7.1578947368414747</c:v>
                </c:pt>
                <c:pt idx="327">
                  <c:v>6.9473684210520199</c:v>
                </c:pt>
                <c:pt idx="328">
                  <c:v>6.7368421052625402</c:v>
                </c:pt>
                <c:pt idx="329">
                  <c:v>6.5263157894730597</c:v>
                </c:pt>
                <c:pt idx="330">
                  <c:v>6.31578947368358</c:v>
                </c:pt>
                <c:pt idx="331">
                  <c:v>6.1052631578941003</c:v>
                </c:pt>
                <c:pt idx="332">
                  <c:v>5.8947368421046207</c:v>
                </c:pt>
                <c:pt idx="333">
                  <c:v>5.6842105263151232</c:v>
                </c:pt>
                <c:pt idx="334">
                  <c:v>5.4736842105256613</c:v>
                </c:pt>
                <c:pt idx="335">
                  <c:v>5.2631578947361817</c:v>
                </c:pt>
                <c:pt idx="336">
                  <c:v>5.052631578946686</c:v>
                </c:pt>
                <c:pt idx="337">
                  <c:v>4.8421052631572001</c:v>
                </c:pt>
                <c:pt idx="338">
                  <c:v>4.6315789473677347</c:v>
                </c:pt>
                <c:pt idx="339">
                  <c:v>4.421052631578263</c:v>
                </c:pt>
                <c:pt idx="340">
                  <c:v>4.2105263157887816</c:v>
                </c:pt>
                <c:pt idx="341">
                  <c:v>3.9999999999993041</c:v>
                </c:pt>
                <c:pt idx="342">
                  <c:v>3.7894736842098231</c:v>
                </c:pt>
                <c:pt idx="343">
                  <c:v>3.5789473684203452</c:v>
                </c:pt>
                <c:pt idx="344">
                  <c:v>3.3684210526308651</c:v>
                </c:pt>
                <c:pt idx="345">
                  <c:v>3.157894736841385</c:v>
                </c:pt>
                <c:pt idx="346">
                  <c:v>2.9473684210519049</c:v>
                </c:pt>
                <c:pt idx="347">
                  <c:v>2.7368421052624221</c:v>
                </c:pt>
                <c:pt idx="348">
                  <c:v>2.526315789472946</c:v>
                </c:pt>
                <c:pt idx="349">
                  <c:v>2.315789473683457</c:v>
                </c:pt>
                <c:pt idx="350">
                  <c:v>2.1052631578939871</c:v>
                </c:pt>
                <c:pt idx="351">
                  <c:v>1.894736842104507</c:v>
                </c:pt>
                <c:pt idx="352">
                  <c:v>1.684210526315028</c:v>
                </c:pt>
                <c:pt idx="353">
                  <c:v>1.473684210525547</c:v>
                </c:pt>
                <c:pt idx="354">
                  <c:v>1.263157894736068</c:v>
                </c:pt>
                <c:pt idx="355">
                  <c:v>1.0526315789465881</c:v>
                </c:pt>
                <c:pt idx="356">
                  <c:v>0.84210526315710899</c:v>
                </c:pt>
                <c:pt idx="357">
                  <c:v>0.63157894736762898</c:v>
                </c:pt>
                <c:pt idx="358">
                  <c:v>0.42105263157814898</c:v>
                </c:pt>
                <c:pt idx="359">
                  <c:v>0.21052631578867001</c:v>
                </c:pt>
                <c:pt idx="360">
                  <c:v>-8.1001871876651502E-13</c:v>
                </c:pt>
              </c:numCache>
            </c:numRef>
          </c:xVal>
          <c:yVal>
            <c:numRef>
              <c:f>WACHI!$H$816:$H$1176</c:f>
              <c:numCache>
                <c:formatCode>0.0</c:formatCode>
                <c:ptCount val="361"/>
                <c:pt idx="0" formatCode="General">
                  <c:v>100</c:v>
                </c:pt>
                <c:pt idx="1">
                  <c:v>100</c:v>
                </c:pt>
                <c:pt idx="2">
                  <c:v>99.999817380783881</c:v>
                </c:pt>
                <c:pt idx="3">
                  <c:v>99.998995594311424</c:v>
                </c:pt>
                <c:pt idx="4">
                  <c:v>99.998265117446948</c:v>
                </c:pt>
                <c:pt idx="5">
                  <c:v>99.994156185084563</c:v>
                </c:pt>
                <c:pt idx="6">
                  <c:v>99.992877850571489</c:v>
                </c:pt>
                <c:pt idx="7">
                  <c:v>99.989225466249707</c:v>
                </c:pt>
                <c:pt idx="8">
                  <c:v>99.988403679777207</c:v>
                </c:pt>
                <c:pt idx="9">
                  <c:v>99.986577487616131</c:v>
                </c:pt>
                <c:pt idx="10">
                  <c:v>99.983564270550374</c:v>
                </c:pt>
                <c:pt idx="11">
                  <c:v>99.982468555253604</c:v>
                </c:pt>
                <c:pt idx="12">
                  <c:v>99.978907480539505</c:v>
                </c:pt>
                <c:pt idx="13">
                  <c:v>99.972515807975881</c:v>
                </c:pt>
                <c:pt idx="14">
                  <c:v>99.96977651973404</c:v>
                </c:pt>
                <c:pt idx="15">
                  <c:v>99.965393658547725</c:v>
                </c:pt>
                <c:pt idx="16">
                  <c:v>99.963750085602754</c:v>
                </c:pt>
                <c:pt idx="17">
                  <c:v>99.962015203049745</c:v>
                </c:pt>
                <c:pt idx="18">
                  <c:v>99.960189010888669</c:v>
                </c:pt>
                <c:pt idx="19">
                  <c:v>99.958271509119541</c:v>
                </c:pt>
                <c:pt idx="20">
                  <c:v>99.954253886365194</c:v>
                </c:pt>
                <c:pt idx="21">
                  <c:v>99.952153765380004</c:v>
                </c:pt>
                <c:pt idx="22">
                  <c:v>99.947770904193405</c:v>
                </c:pt>
                <c:pt idx="23">
                  <c:v>99.945488163992053</c:v>
                </c:pt>
                <c:pt idx="24">
                  <c:v>99.943022804574611</c:v>
                </c:pt>
                <c:pt idx="25">
                  <c:v>99.940466135549116</c:v>
                </c:pt>
                <c:pt idx="26">
                  <c:v>99.935170178281723</c:v>
                </c:pt>
                <c:pt idx="27">
                  <c:v>99.929691601798794</c:v>
                </c:pt>
                <c:pt idx="28">
                  <c:v>99.926861003949142</c:v>
                </c:pt>
                <c:pt idx="29">
                  <c:v>99.923939096491139</c:v>
                </c:pt>
                <c:pt idx="30">
                  <c:v>99.917912662359896</c:v>
                </c:pt>
                <c:pt idx="31">
                  <c:v>99.911703609012307</c:v>
                </c:pt>
                <c:pt idx="32">
                  <c:v>99.905311936448328</c:v>
                </c:pt>
                <c:pt idx="33">
                  <c:v>99.902024790558585</c:v>
                </c:pt>
                <c:pt idx="34">
                  <c:v>99.895085260346534</c:v>
                </c:pt>
                <c:pt idx="35">
                  <c:v>99.891524185632505</c:v>
                </c:pt>
                <c:pt idx="36">
                  <c:v>99.887871801310283</c:v>
                </c:pt>
                <c:pt idx="37">
                  <c:v>99.884128107380079</c:v>
                </c:pt>
                <c:pt idx="38">
                  <c:v>99.880019175017694</c:v>
                </c:pt>
                <c:pt idx="39">
                  <c:v>99.875636313830682</c:v>
                </c:pt>
                <c:pt idx="40">
                  <c:v>99.866687972241849</c:v>
                </c:pt>
                <c:pt idx="41">
                  <c:v>99.862122491839202</c:v>
                </c:pt>
                <c:pt idx="42">
                  <c:v>99.852626292601443</c:v>
                </c:pt>
                <c:pt idx="43">
                  <c:v>99.847695573766757</c:v>
                </c:pt>
                <c:pt idx="44">
                  <c:v>99.837286278448644</c:v>
                </c:pt>
                <c:pt idx="45">
                  <c:v>99.831807701965445</c:v>
                </c:pt>
                <c:pt idx="46">
                  <c:v>99.826237815873881</c:v>
                </c:pt>
                <c:pt idx="47">
                  <c:v>99.820485310566397</c:v>
                </c:pt>
                <c:pt idx="48">
                  <c:v>99.814641495651387</c:v>
                </c:pt>
                <c:pt idx="49">
                  <c:v>99.808706371127684</c:v>
                </c:pt>
                <c:pt idx="50">
                  <c:v>99.802679936996185</c:v>
                </c:pt>
                <c:pt idx="51">
                  <c:v>99.796470883648738</c:v>
                </c:pt>
                <c:pt idx="52">
                  <c:v>99.789987901476849</c:v>
                </c:pt>
                <c:pt idx="53">
                  <c:v>99.776474079484657</c:v>
                </c:pt>
                <c:pt idx="54">
                  <c:v>99.761499303764239</c:v>
                </c:pt>
                <c:pt idx="55">
                  <c:v>99.753829296687741</c:v>
                </c:pt>
                <c:pt idx="56">
                  <c:v>99.746067980003204</c:v>
                </c:pt>
                <c:pt idx="57">
                  <c:v>99.738032734494055</c:v>
                </c:pt>
                <c:pt idx="58">
                  <c:v>99.729723560161617</c:v>
                </c:pt>
                <c:pt idx="59">
                  <c:v>99.721323076220699</c:v>
                </c:pt>
                <c:pt idx="60">
                  <c:v>99.71264866345561</c:v>
                </c:pt>
                <c:pt idx="61">
                  <c:v>99.703152464218107</c:v>
                </c:pt>
                <c:pt idx="62">
                  <c:v>99.693564955372494</c:v>
                </c:pt>
                <c:pt idx="63">
                  <c:v>99.673659460816765</c:v>
                </c:pt>
                <c:pt idx="64">
                  <c:v>99.653571347044661</c:v>
                </c:pt>
                <c:pt idx="65">
                  <c:v>99.643435980550905</c:v>
                </c:pt>
                <c:pt idx="66">
                  <c:v>99.633026685233006</c:v>
                </c:pt>
                <c:pt idx="67">
                  <c:v>99.622526080306798</c:v>
                </c:pt>
                <c:pt idx="68">
                  <c:v>99.6115689273404</c:v>
                </c:pt>
                <c:pt idx="69">
                  <c:v>99.600520464765907</c:v>
                </c:pt>
                <c:pt idx="70">
                  <c:v>99.589380692583063</c:v>
                </c:pt>
                <c:pt idx="71">
                  <c:v>99.578058301184356</c:v>
                </c:pt>
                <c:pt idx="72">
                  <c:v>99.566553290569999</c:v>
                </c:pt>
                <c:pt idx="73">
                  <c:v>99.554774351130945</c:v>
                </c:pt>
                <c:pt idx="74">
                  <c:v>99.542538863651544</c:v>
                </c:pt>
                <c:pt idx="75">
                  <c:v>99.530120756956649</c:v>
                </c:pt>
                <c:pt idx="76">
                  <c:v>99.517611340653332</c:v>
                </c:pt>
                <c:pt idx="77">
                  <c:v>99.492227269614503</c:v>
                </c:pt>
                <c:pt idx="78">
                  <c:v>99.479352614878849</c:v>
                </c:pt>
                <c:pt idx="79">
                  <c:v>99.440454721848198</c:v>
                </c:pt>
                <c:pt idx="80">
                  <c:v>99.426758280640087</c:v>
                </c:pt>
                <c:pt idx="81">
                  <c:v>99.398269682927406</c:v>
                </c:pt>
                <c:pt idx="82">
                  <c:v>99.369415846782374</c:v>
                </c:pt>
                <c:pt idx="83">
                  <c:v>99.354714999885843</c:v>
                </c:pt>
                <c:pt idx="84">
                  <c:v>99.339466295340927</c:v>
                </c:pt>
                <c:pt idx="85">
                  <c:v>99.32357842353926</c:v>
                </c:pt>
                <c:pt idx="86">
                  <c:v>99.307051384481682</c:v>
                </c:pt>
                <c:pt idx="87">
                  <c:v>99.290433035816207</c:v>
                </c:pt>
                <c:pt idx="88">
                  <c:v>99.273723377542382</c:v>
                </c:pt>
                <c:pt idx="89">
                  <c:v>99.256465861620285</c:v>
                </c:pt>
                <c:pt idx="90">
                  <c:v>99.221768210559631</c:v>
                </c:pt>
                <c:pt idx="91">
                  <c:v>99.204054146597571</c:v>
                </c:pt>
                <c:pt idx="92">
                  <c:v>99.185609605770765</c:v>
                </c:pt>
                <c:pt idx="93">
                  <c:v>99.148355285684758</c:v>
                </c:pt>
                <c:pt idx="94">
                  <c:v>99.129180267993604</c:v>
                </c:pt>
                <c:pt idx="95">
                  <c:v>99.109822631086274</c:v>
                </c:pt>
                <c:pt idx="96">
                  <c:v>99.090282374962911</c:v>
                </c:pt>
                <c:pt idx="97">
                  <c:v>99.05101924349988</c:v>
                </c:pt>
                <c:pt idx="98">
                  <c:v>99.011390873604455</c:v>
                </c:pt>
                <c:pt idx="99">
                  <c:v>98.991485379049024</c:v>
                </c:pt>
                <c:pt idx="100">
                  <c:v>98.9714885748851</c:v>
                </c:pt>
                <c:pt idx="101">
                  <c:v>98.951400461113593</c:v>
                </c:pt>
                <c:pt idx="102">
                  <c:v>98.930855799301497</c:v>
                </c:pt>
                <c:pt idx="103">
                  <c:v>98.909580660625025</c:v>
                </c:pt>
                <c:pt idx="104">
                  <c:v>98.887483735476053</c:v>
                </c:pt>
                <c:pt idx="105">
                  <c:v>98.864656333462648</c:v>
                </c:pt>
                <c:pt idx="106">
                  <c:v>98.818453671787623</c:v>
                </c:pt>
                <c:pt idx="107">
                  <c:v>98.795078412125605</c:v>
                </c:pt>
                <c:pt idx="108">
                  <c:v>98.770881365991542</c:v>
                </c:pt>
                <c:pt idx="109">
                  <c:v>98.746593010249498</c:v>
                </c:pt>
                <c:pt idx="110">
                  <c:v>98.721482868034585</c:v>
                </c:pt>
                <c:pt idx="111">
                  <c:v>98.696007487387845</c:v>
                </c:pt>
                <c:pt idx="112">
                  <c:v>98.670166868308712</c:v>
                </c:pt>
                <c:pt idx="113">
                  <c:v>98.642408747460166</c:v>
                </c:pt>
                <c:pt idx="114">
                  <c:v>98.585796790467086</c:v>
                </c:pt>
                <c:pt idx="115">
                  <c:v>98.52717602209664</c:v>
                </c:pt>
                <c:pt idx="116">
                  <c:v>98.496861232223154</c:v>
                </c:pt>
                <c:pt idx="117">
                  <c:v>98.465998584701069</c:v>
                </c:pt>
                <c:pt idx="118">
                  <c:v>98.435044627570932</c:v>
                </c:pt>
                <c:pt idx="119">
                  <c:v>98.403634122400405</c:v>
                </c:pt>
                <c:pt idx="120">
                  <c:v>98.370306115460551</c:v>
                </c:pt>
                <c:pt idx="121">
                  <c:v>98.336704179697279</c:v>
                </c:pt>
                <c:pt idx="122">
                  <c:v>98.302919624717504</c:v>
                </c:pt>
                <c:pt idx="123">
                  <c:v>98.267308877576411</c:v>
                </c:pt>
                <c:pt idx="124">
                  <c:v>98.231606820827722</c:v>
                </c:pt>
                <c:pt idx="125">
                  <c:v>98.195813454470752</c:v>
                </c:pt>
                <c:pt idx="126">
                  <c:v>98.159289611249363</c:v>
                </c:pt>
                <c:pt idx="127">
                  <c:v>98.120391718218357</c:v>
                </c:pt>
                <c:pt idx="128">
                  <c:v>98.080306800282841</c:v>
                </c:pt>
                <c:pt idx="129">
                  <c:v>98.039582715091043</c:v>
                </c:pt>
                <c:pt idx="130">
                  <c:v>97.998402081859069</c:v>
                </c:pt>
                <c:pt idx="131">
                  <c:v>97.956947519802753</c:v>
                </c:pt>
                <c:pt idx="132">
                  <c:v>97.915219028922394</c:v>
                </c:pt>
                <c:pt idx="133">
                  <c:v>97.873216609217707</c:v>
                </c:pt>
                <c:pt idx="134">
                  <c:v>97.83084895108064</c:v>
                </c:pt>
                <c:pt idx="135">
                  <c:v>97.745383157942783</c:v>
                </c:pt>
                <c:pt idx="136">
                  <c:v>97.702102403725348</c:v>
                </c:pt>
                <c:pt idx="137">
                  <c:v>97.658182482251362</c:v>
                </c:pt>
                <c:pt idx="138">
                  <c:v>97.613349464697421</c:v>
                </c:pt>
                <c:pt idx="139">
                  <c:v>97.568333827927049</c:v>
                </c:pt>
                <c:pt idx="140">
                  <c:v>97.523226881548624</c:v>
                </c:pt>
                <c:pt idx="141">
                  <c:v>97.477663387129923</c:v>
                </c:pt>
                <c:pt idx="142">
                  <c:v>97.431186796630669</c:v>
                </c:pt>
                <c:pt idx="143">
                  <c:v>97.383797110050452</c:v>
                </c:pt>
                <c:pt idx="144">
                  <c:v>97.33595087543064</c:v>
                </c:pt>
                <c:pt idx="145">
                  <c:v>97.285821900609449</c:v>
                </c:pt>
                <c:pt idx="146">
                  <c:v>97.235601616180048</c:v>
                </c:pt>
                <c:pt idx="147">
                  <c:v>97.184742164493827</c:v>
                </c:pt>
                <c:pt idx="148">
                  <c:v>97.133608783984144</c:v>
                </c:pt>
                <c:pt idx="149">
                  <c:v>97.082201474650148</c:v>
                </c:pt>
                <c:pt idx="150">
                  <c:v>97.030611546099848</c:v>
                </c:pt>
                <c:pt idx="151">
                  <c:v>96.97783459264501</c:v>
                </c:pt>
                <c:pt idx="152">
                  <c:v>96.924509781541801</c:v>
                </c:pt>
                <c:pt idx="153">
                  <c:v>96.869358778277444</c:v>
                </c:pt>
                <c:pt idx="154">
                  <c:v>96.813203369324555</c:v>
                </c:pt>
                <c:pt idx="155">
                  <c:v>96.756865341155532</c:v>
                </c:pt>
                <c:pt idx="156">
                  <c:v>96.700344693770404</c:v>
                </c:pt>
                <c:pt idx="157">
                  <c:v>96.642454402264448</c:v>
                </c:pt>
                <c:pt idx="158">
                  <c:v>96.584016253110235</c:v>
                </c:pt>
                <c:pt idx="159">
                  <c:v>96.525486794347941</c:v>
                </c:pt>
                <c:pt idx="160">
                  <c:v>96.465587691464748</c:v>
                </c:pt>
                <c:pt idx="161">
                  <c:v>96.403314538772335</c:v>
                </c:pt>
                <c:pt idx="162">
                  <c:v>96.340036980391261</c:v>
                </c:pt>
                <c:pt idx="163">
                  <c:v>96.276211564361873</c:v>
                </c:pt>
                <c:pt idx="164">
                  <c:v>96.212294838724304</c:v>
                </c:pt>
                <c:pt idx="165">
                  <c:v>96.147921565046701</c:v>
                </c:pt>
                <c:pt idx="166">
                  <c:v>96.082635195288304</c:v>
                </c:pt>
                <c:pt idx="167">
                  <c:v>96.015431323760723</c:v>
                </c:pt>
                <c:pt idx="168">
                  <c:v>95.9475882849773</c:v>
                </c:pt>
                <c:pt idx="169">
                  <c:v>95.879471317368925</c:v>
                </c:pt>
                <c:pt idx="170">
                  <c:v>95.81117173054534</c:v>
                </c:pt>
                <c:pt idx="171">
                  <c:v>95.742050357248843</c:v>
                </c:pt>
                <c:pt idx="172">
                  <c:v>95.672837674343981</c:v>
                </c:pt>
                <c:pt idx="173">
                  <c:v>95.603168443399454</c:v>
                </c:pt>
                <c:pt idx="174">
                  <c:v>95.459994977971562</c:v>
                </c:pt>
                <c:pt idx="175">
                  <c:v>95.388043006825214</c:v>
                </c:pt>
                <c:pt idx="176">
                  <c:v>95.310612459196022</c:v>
                </c:pt>
                <c:pt idx="177">
                  <c:v>95.232725363526185</c:v>
                </c:pt>
                <c:pt idx="178">
                  <c:v>95.154381719816286</c:v>
                </c:pt>
                <c:pt idx="179">
                  <c:v>95.074029264729376</c:v>
                </c:pt>
                <c:pt idx="180">
                  <c:v>94.993037642385914</c:v>
                </c:pt>
                <c:pt idx="181">
                  <c:v>94.911680781610301</c:v>
                </c:pt>
                <c:pt idx="182">
                  <c:v>94.827949871025183</c:v>
                </c:pt>
                <c:pt idx="183">
                  <c:v>94.744036341224003</c:v>
                </c:pt>
                <c:pt idx="184">
                  <c:v>94.659757572990259</c:v>
                </c:pt>
                <c:pt idx="185">
                  <c:v>94.574748327892493</c:v>
                </c:pt>
                <c:pt idx="186">
                  <c:v>94.488917296322498</c:v>
                </c:pt>
                <c:pt idx="187">
                  <c:v>94.401899239847594</c:v>
                </c:pt>
                <c:pt idx="188">
                  <c:v>94.312507133562789</c:v>
                </c:pt>
                <c:pt idx="189">
                  <c:v>94.220923596685452</c:v>
                </c:pt>
                <c:pt idx="190">
                  <c:v>94.127787796470486</c:v>
                </c:pt>
                <c:pt idx="191">
                  <c:v>94.033738900175749</c:v>
                </c:pt>
                <c:pt idx="192">
                  <c:v>93.937133334855162</c:v>
                </c:pt>
                <c:pt idx="193">
                  <c:v>93.839979911886104</c:v>
                </c:pt>
                <c:pt idx="194">
                  <c:v>93.742552560093131</c:v>
                </c:pt>
                <c:pt idx="195">
                  <c:v>93.644942589083939</c:v>
                </c:pt>
                <c:pt idx="196">
                  <c:v>93.544136781792901</c:v>
                </c:pt>
                <c:pt idx="197">
                  <c:v>93.443239664893795</c:v>
                </c:pt>
                <c:pt idx="198">
                  <c:v>93.341064213481673</c:v>
                </c:pt>
                <c:pt idx="199">
                  <c:v>93.238249594813624</c:v>
                </c:pt>
                <c:pt idx="200">
                  <c:v>93.135069737713152</c:v>
                </c:pt>
                <c:pt idx="201">
                  <c:v>93.031798571004458</c:v>
                </c:pt>
                <c:pt idx="202">
                  <c:v>92.924692400757863</c:v>
                </c:pt>
                <c:pt idx="203">
                  <c:v>92.814755632661274</c:v>
                </c:pt>
                <c:pt idx="204">
                  <c:v>92.704271006916699</c:v>
                </c:pt>
                <c:pt idx="205">
                  <c:v>92.592690665875395</c:v>
                </c:pt>
                <c:pt idx="206">
                  <c:v>92.479740680713121</c:v>
                </c:pt>
                <c:pt idx="207">
                  <c:v>92.364964503389871</c:v>
                </c:pt>
                <c:pt idx="208">
                  <c:v>92.249275229986097</c:v>
                </c:pt>
                <c:pt idx="209">
                  <c:v>92.125915949505782</c:v>
                </c:pt>
                <c:pt idx="210">
                  <c:v>92.001095715296643</c:v>
                </c:pt>
                <c:pt idx="211">
                  <c:v>91.873810121669791</c:v>
                </c:pt>
                <c:pt idx="212">
                  <c:v>91.746341908827361</c:v>
                </c:pt>
                <c:pt idx="213">
                  <c:v>91.6156778597026</c:v>
                </c:pt>
                <c:pt idx="214">
                  <c:v>91.482548451160753</c:v>
                </c:pt>
                <c:pt idx="215">
                  <c:v>91.347775469673806</c:v>
                </c:pt>
                <c:pt idx="216">
                  <c:v>91.212180701714331</c:v>
                </c:pt>
                <c:pt idx="217">
                  <c:v>91.071837834135764</c:v>
                </c:pt>
                <c:pt idx="218">
                  <c:v>90.926746866938871</c:v>
                </c:pt>
                <c:pt idx="219">
                  <c:v>90.630538498413344</c:v>
                </c:pt>
                <c:pt idx="220">
                  <c:v>90.477503595315895</c:v>
                </c:pt>
                <c:pt idx="221">
                  <c:v>90.321820713584231</c:v>
                </c:pt>
                <c:pt idx="222">
                  <c:v>90.164311639692286</c:v>
                </c:pt>
                <c:pt idx="223">
                  <c:v>90.004885064030873</c:v>
                </c:pt>
                <c:pt idx="224">
                  <c:v>89.840527769534546</c:v>
                </c:pt>
                <c:pt idx="225">
                  <c:v>89.67553130778127</c:v>
                </c:pt>
                <c:pt idx="226">
                  <c:v>89.510078297988727</c:v>
                </c:pt>
                <c:pt idx="227">
                  <c:v>89.342616476818776</c:v>
                </c:pt>
                <c:pt idx="228">
                  <c:v>89.170132627205604</c:v>
                </c:pt>
                <c:pt idx="229">
                  <c:v>88.996461752687878</c:v>
                </c:pt>
                <c:pt idx="230">
                  <c:v>88.822151710913644</c:v>
                </c:pt>
                <c:pt idx="231">
                  <c:v>88.642089163832253</c:v>
                </c:pt>
                <c:pt idx="232">
                  <c:v>88.458922090076911</c:v>
                </c:pt>
                <c:pt idx="233">
                  <c:v>88.273928824160478</c:v>
                </c:pt>
                <c:pt idx="234">
                  <c:v>88.085831031569981</c:v>
                </c:pt>
                <c:pt idx="235">
                  <c:v>87.89554180838654</c:v>
                </c:pt>
                <c:pt idx="236">
                  <c:v>87.705161275595231</c:v>
                </c:pt>
                <c:pt idx="237">
                  <c:v>87.514689433195613</c:v>
                </c:pt>
                <c:pt idx="238">
                  <c:v>87.321386992946174</c:v>
                </c:pt>
                <c:pt idx="239">
                  <c:v>87.126532289360156</c:v>
                </c:pt>
                <c:pt idx="240">
                  <c:v>86.929942703220775</c:v>
                </c:pt>
                <c:pt idx="241">
                  <c:v>86.731892163352882</c:v>
                </c:pt>
                <c:pt idx="242">
                  <c:v>86.529276143081958</c:v>
                </c:pt>
                <c:pt idx="243">
                  <c:v>86.324742621042304</c:v>
                </c:pt>
                <c:pt idx="244">
                  <c:v>86.11856552605748</c:v>
                </c:pt>
                <c:pt idx="245">
                  <c:v>85.909192594790781</c:v>
                </c:pt>
                <c:pt idx="246">
                  <c:v>85.69561942155363</c:v>
                </c:pt>
                <c:pt idx="247">
                  <c:v>85.48149839066815</c:v>
                </c:pt>
                <c:pt idx="248">
                  <c:v>85.266646882918266</c:v>
                </c:pt>
                <c:pt idx="249">
                  <c:v>85.049603944575097</c:v>
                </c:pt>
                <c:pt idx="250">
                  <c:v>84.832378387015481</c:v>
                </c:pt>
                <c:pt idx="251">
                  <c:v>84.614513662200196</c:v>
                </c:pt>
                <c:pt idx="252">
                  <c:v>84.391900837765505</c:v>
                </c:pt>
                <c:pt idx="253">
                  <c:v>84.162257173510781</c:v>
                </c:pt>
                <c:pt idx="254">
                  <c:v>83.923573858059044</c:v>
                </c:pt>
                <c:pt idx="255">
                  <c:v>83.684160065743001</c:v>
                </c:pt>
                <c:pt idx="256">
                  <c:v>83.444107106170264</c:v>
                </c:pt>
                <c:pt idx="257">
                  <c:v>83.201040929531814</c:v>
                </c:pt>
                <c:pt idx="258">
                  <c:v>82.957609514461168</c:v>
                </c:pt>
                <c:pt idx="259">
                  <c:v>82.700664277398602</c:v>
                </c:pt>
                <c:pt idx="260">
                  <c:v>82.442166776999116</c:v>
                </c:pt>
                <c:pt idx="261">
                  <c:v>82.181751774830374</c:v>
                </c:pt>
                <c:pt idx="262">
                  <c:v>81.919236651676698</c:v>
                </c:pt>
                <c:pt idx="263">
                  <c:v>81.655077955577582</c:v>
                </c:pt>
                <c:pt idx="264">
                  <c:v>81.387266875156939</c:v>
                </c:pt>
                <c:pt idx="265">
                  <c:v>81.109776976282006</c:v>
                </c:pt>
                <c:pt idx="266">
                  <c:v>80.828178145045143</c:v>
                </c:pt>
                <c:pt idx="267">
                  <c:v>80.540370260460648</c:v>
                </c:pt>
                <c:pt idx="268">
                  <c:v>80.235396169561682</c:v>
                </c:pt>
                <c:pt idx="269">
                  <c:v>79.917364804711596</c:v>
                </c:pt>
                <c:pt idx="270">
                  <c:v>79.592576528865251</c:v>
                </c:pt>
                <c:pt idx="271">
                  <c:v>79.264866345561217</c:v>
                </c:pt>
                <c:pt idx="272">
                  <c:v>78.93094710890955</c:v>
                </c:pt>
                <c:pt idx="273">
                  <c:v>78.591184057342502</c:v>
                </c:pt>
                <c:pt idx="274">
                  <c:v>78.244207546739133</c:v>
                </c:pt>
                <c:pt idx="275">
                  <c:v>77.891935078868684</c:v>
                </c:pt>
                <c:pt idx="276">
                  <c:v>77.523044262332533</c:v>
                </c:pt>
                <c:pt idx="277">
                  <c:v>77.146392129111675</c:v>
                </c:pt>
                <c:pt idx="278">
                  <c:v>76.762252608030707</c:v>
                </c:pt>
                <c:pt idx="279">
                  <c:v>76.377565229301254</c:v>
                </c:pt>
                <c:pt idx="280">
                  <c:v>75.989955943114126</c:v>
                </c:pt>
                <c:pt idx="281">
                  <c:v>75.584723902572662</c:v>
                </c:pt>
                <c:pt idx="282">
                  <c:v>75.170908758873836</c:v>
                </c:pt>
                <c:pt idx="283">
                  <c:v>74.743853722007898</c:v>
                </c:pt>
                <c:pt idx="284">
                  <c:v>74.314972492980473</c:v>
                </c:pt>
                <c:pt idx="285">
                  <c:v>73.882530189239148</c:v>
                </c:pt>
                <c:pt idx="286">
                  <c:v>73.447713835688361</c:v>
                </c:pt>
                <c:pt idx="287">
                  <c:v>73.0042230693725</c:v>
                </c:pt>
                <c:pt idx="288">
                  <c:v>72.558814801287468</c:v>
                </c:pt>
                <c:pt idx="289">
                  <c:v>72.113132604378293</c:v>
                </c:pt>
                <c:pt idx="290">
                  <c:v>71.665715524916109</c:v>
                </c:pt>
                <c:pt idx="291">
                  <c:v>71.208710936608099</c:v>
                </c:pt>
                <c:pt idx="292">
                  <c:v>70.743123245143494</c:v>
                </c:pt>
                <c:pt idx="293">
                  <c:v>70.263199945214296</c:v>
                </c:pt>
                <c:pt idx="294">
                  <c:v>69.766840915835374</c:v>
                </c:pt>
                <c:pt idx="295">
                  <c:v>69.268016527039052</c:v>
                </c:pt>
                <c:pt idx="296">
                  <c:v>68.768735590202482</c:v>
                </c:pt>
                <c:pt idx="297">
                  <c:v>68.240874746045165</c:v>
                </c:pt>
                <c:pt idx="298">
                  <c:v>67.696486862829929</c:v>
                </c:pt>
                <c:pt idx="299">
                  <c:v>67.141050517040654</c:v>
                </c:pt>
                <c:pt idx="300">
                  <c:v>66.584518455954509</c:v>
                </c:pt>
                <c:pt idx="301">
                  <c:v>66.026799369963683</c:v>
                </c:pt>
                <c:pt idx="302">
                  <c:v>65.467893259068205</c:v>
                </c:pt>
                <c:pt idx="303">
                  <c:v>64.907434884835766</c:v>
                </c:pt>
                <c:pt idx="304">
                  <c:v>64.345880795306684</c:v>
                </c:pt>
                <c:pt idx="305">
                  <c:v>63.774100029675623</c:v>
                </c:pt>
                <c:pt idx="306">
                  <c:v>63.200493071883443</c:v>
                </c:pt>
                <c:pt idx="307">
                  <c:v>62.622594562512838</c:v>
                </c:pt>
                <c:pt idx="308">
                  <c:v>62.044604743534123</c:v>
                </c:pt>
                <c:pt idx="309">
                  <c:v>60.88460748282214</c:v>
                </c:pt>
                <c:pt idx="310">
                  <c:v>60.299769443239647</c:v>
                </c:pt>
                <c:pt idx="311">
                  <c:v>59.706713538932142</c:v>
                </c:pt>
                <c:pt idx="312">
                  <c:v>59.105896317940058</c:v>
                </c:pt>
                <c:pt idx="313">
                  <c:v>58.503344214394957</c:v>
                </c:pt>
                <c:pt idx="314">
                  <c:v>57.897231036135778</c:v>
                </c:pt>
                <c:pt idx="315">
                  <c:v>57.285182733353118</c:v>
                </c:pt>
                <c:pt idx="316">
                  <c:v>56.63021891478531</c:v>
                </c:pt>
                <c:pt idx="317">
                  <c:v>55.942474946926303</c:v>
                </c:pt>
                <c:pt idx="318">
                  <c:v>55.251626452393189</c:v>
                </c:pt>
                <c:pt idx="319">
                  <c:v>54.557125573538443</c:v>
                </c:pt>
                <c:pt idx="320">
                  <c:v>53.828931449311753</c:v>
                </c:pt>
                <c:pt idx="321">
                  <c:v>53.100554705868923</c:v>
                </c:pt>
                <c:pt idx="322">
                  <c:v>52.371721414385803</c:v>
                </c:pt>
                <c:pt idx="323">
                  <c:v>51.61248202342091</c:v>
                </c:pt>
                <c:pt idx="324">
                  <c:v>50.757367543999813</c:v>
                </c:pt>
                <c:pt idx="325">
                  <c:v>49.863355171547923</c:v>
                </c:pt>
                <c:pt idx="326">
                  <c:v>48.955646357887993</c:v>
                </c:pt>
                <c:pt idx="327">
                  <c:v>48.034788960668372</c:v>
                </c:pt>
                <c:pt idx="328">
                  <c:v>47.100691670280973</c:v>
                </c:pt>
                <c:pt idx="329">
                  <c:v>46.158011276736573</c:v>
                </c:pt>
                <c:pt idx="330">
                  <c:v>45.187938000776128</c:v>
                </c:pt>
                <c:pt idx="331">
                  <c:v>44.174492660990254</c:v>
                </c:pt>
                <c:pt idx="332">
                  <c:v>43.111648823247222</c:v>
                </c:pt>
                <c:pt idx="333">
                  <c:v>42.040587120779783</c:v>
                </c:pt>
                <c:pt idx="334">
                  <c:v>40.964503389869201</c:v>
                </c:pt>
                <c:pt idx="335">
                  <c:v>39.875362385006959</c:v>
                </c:pt>
                <c:pt idx="336">
                  <c:v>38.747506106330043</c:v>
                </c:pt>
                <c:pt idx="337">
                  <c:v>37.614993037642179</c:v>
                </c:pt>
                <c:pt idx="338">
                  <c:v>36.473896865797492</c:v>
                </c:pt>
                <c:pt idx="339">
                  <c:v>35.325221996484601</c:v>
                </c:pt>
                <c:pt idx="340">
                  <c:v>34.159472230465461</c:v>
                </c:pt>
                <c:pt idx="341">
                  <c:v>32.989248293651571</c:v>
                </c:pt>
                <c:pt idx="342">
                  <c:v>31.817837331933241</c:v>
                </c:pt>
                <c:pt idx="343">
                  <c:v>30.63702148058529</c:v>
                </c:pt>
                <c:pt idx="344">
                  <c:v>29.412650946195811</c:v>
                </c:pt>
                <c:pt idx="345">
                  <c:v>28.100714497683011</c:v>
                </c:pt>
                <c:pt idx="346">
                  <c:v>26.70915607094755</c:v>
                </c:pt>
                <c:pt idx="347">
                  <c:v>25.20729563768348</c:v>
                </c:pt>
                <c:pt idx="348">
                  <c:v>23.6472709840893</c:v>
                </c:pt>
                <c:pt idx="349">
                  <c:v>22.064327618873701</c:v>
                </c:pt>
                <c:pt idx="350">
                  <c:v>20.451434702216549</c:v>
                </c:pt>
                <c:pt idx="351">
                  <c:v>18.793891387221219</c:v>
                </c:pt>
                <c:pt idx="352">
                  <c:v>17.088045289565478</c:v>
                </c:pt>
                <c:pt idx="353">
                  <c:v>15.3530714269409</c:v>
                </c:pt>
                <c:pt idx="354">
                  <c:v>13.489716255392979</c:v>
                </c:pt>
                <c:pt idx="355">
                  <c:v>11.625356678156461</c:v>
                </c:pt>
                <c:pt idx="356">
                  <c:v>9.4919076859862628</c:v>
                </c:pt>
                <c:pt idx="357">
                  <c:v>7.3582760745999556</c:v>
                </c:pt>
                <c:pt idx="358">
                  <c:v>5.213778619855276</c:v>
                </c:pt>
                <c:pt idx="359">
                  <c:v>2.8990800556988581</c:v>
                </c:pt>
                <c:pt idx="360">
                  <c:v>0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047-4E58-A0A8-A3B6544D6BF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9436240"/>
        <c:axId val="109215360"/>
      </c:scatterChart>
      <c:valAx>
        <c:axId val="109436240"/>
        <c:scaling>
          <c:orientation val="minMax"/>
          <c:max val="100"/>
          <c:min val="0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9215360"/>
        <c:crosses val="autoZero"/>
        <c:crossBetween val="midCat"/>
      </c:valAx>
      <c:valAx>
        <c:axId val="109215360"/>
        <c:scaling>
          <c:orientation val="minMax"/>
          <c:max val="100"/>
          <c:min val="0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9436240"/>
        <c:crosses val="autoZero"/>
        <c:crossBetween val="midCat"/>
        <c:majorUnit val="20"/>
      </c:valAx>
      <c:spPr>
        <a:noFill/>
      </c:spPr>
    </c:plotArea>
    <c:legend>
      <c:legendPos val="t"/>
      <c:legendEntry>
        <c:idx val="0"/>
        <c:delete val="1"/>
      </c:legendEntry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382690325269197E-2"/>
          <c:y val="5.3213982455962289E-2"/>
          <c:w val="0.87940561051038502"/>
          <c:h val="0.74256475833815405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6570"/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ln w="19050"/>
            </c:spPr>
          </c:errBars>
          <c:cat>
            <c:strRef>
              <c:f>'Presentation chart'!$Z$51:$Z$53</c:f>
              <c:strCache>
                <c:ptCount val="3"/>
                <c:pt idx="0">
                  <c:v>&lt;2001</c:v>
                </c:pt>
                <c:pt idx="1">
                  <c:v>2001-2010</c:v>
                </c:pt>
                <c:pt idx="2">
                  <c:v>2011-2019</c:v>
                </c:pt>
              </c:strCache>
            </c:strRef>
          </c:cat>
          <c:val>
            <c:numRef>
              <c:f>'Presentation chart'!$AA$51:$AA$53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85-413F-9F18-72EC5E3DF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548416"/>
        <c:axId val="903552704"/>
      </c:barChart>
      <c:catAx>
        <c:axId val="903548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38100">
            <a:solidFill>
              <a:srgbClr val="006063"/>
            </a:solidFill>
          </a:ln>
        </c:spPr>
        <c:txPr>
          <a:bodyPr/>
          <a:lstStyle/>
          <a:p>
            <a:pPr>
              <a:defRPr sz="16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03552704"/>
        <c:crosses val="autoZero"/>
        <c:auto val="1"/>
        <c:lblAlgn val="ctr"/>
        <c:lblOffset val="100"/>
        <c:noMultiLvlLbl val="0"/>
      </c:catAx>
      <c:valAx>
        <c:axId val="903552704"/>
        <c:scaling>
          <c:orientation val="minMax"/>
          <c:max val="25"/>
          <c:min val="0"/>
        </c:scaling>
        <c:delete val="1"/>
        <c:axPos val="l"/>
        <c:numFmt formatCode="#,##0" sourceLinked="0"/>
        <c:majorTickMark val="out"/>
        <c:minorTickMark val="none"/>
        <c:tickLblPos val="nextTo"/>
        <c:crossAx val="903548416"/>
        <c:crosses val="autoZero"/>
        <c:crossBetween val="between"/>
        <c:majorUnit val="2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'Figures 1 &amp; 3-6'!$M$25</c:f>
              <c:strCache>
                <c:ptCount val="1"/>
                <c:pt idx="0">
                  <c:v>Older cohort (1979-1983)</c:v>
                </c:pt>
              </c:strCache>
            </c:strRef>
          </c:tx>
          <c:spPr>
            <a:ln w="31750">
              <a:solidFill>
                <a:srgbClr val="006063"/>
              </a:solidFill>
              <a:prstDash val="sysDot"/>
            </a:ln>
          </c:spPr>
          <c:marker>
            <c:symbol val="circle"/>
            <c:size val="8"/>
            <c:spPr>
              <a:solidFill>
                <a:srgbClr val="0054A4"/>
              </a:solidFill>
              <a:ln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F4A-4D54-8E5A-0B04DF45A8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F4A-4D54-8E5A-0B04DF45A8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F4A-4D54-8E5A-0B04DF45A8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F4A-4D54-8E5A-0B04DF45A8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F4A-4D54-8E5A-0B04DF45A8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4A-4D54-8E5A-0B04DF45A8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4A-4D54-8E5A-0B04DF45A8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4A-4D54-8E5A-0B04DF45A8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4A-4D54-8E5A-0B04DF45A8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4A-4D54-8E5A-0B04DF45A8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4A-4D54-8E5A-0B04DF45A8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F4A-4D54-8E5A-0B04DF45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'Figures 1 &amp; 3-6'!$N$24:$Z$24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</c:numCache>
            </c:numRef>
          </c:cat>
          <c:val>
            <c:numRef>
              <c:f>'Figures 1 &amp; 3-6'!$N$25:$Z$25</c:f>
              <c:numCache>
                <c:formatCode>0</c:formatCode>
                <c:ptCount val="13"/>
                <c:pt idx="0">
                  <c:v>0.2</c:v>
                </c:pt>
                <c:pt idx="1">
                  <c:v>0.6</c:v>
                </c:pt>
                <c:pt idx="2">
                  <c:v>2.1</c:v>
                </c:pt>
                <c:pt idx="3">
                  <c:v>4.3</c:v>
                </c:pt>
                <c:pt idx="4">
                  <c:v>6</c:v>
                </c:pt>
                <c:pt idx="5">
                  <c:v>11</c:v>
                </c:pt>
                <c:pt idx="6">
                  <c:v>15</c:v>
                </c:pt>
                <c:pt idx="7">
                  <c:v>19</c:v>
                </c:pt>
                <c:pt idx="8">
                  <c:v>23</c:v>
                </c:pt>
                <c:pt idx="9">
                  <c:v>27</c:v>
                </c:pt>
                <c:pt idx="10">
                  <c:v>30</c:v>
                </c:pt>
                <c:pt idx="11">
                  <c:v>34</c:v>
                </c:pt>
                <c:pt idx="12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F4A-4D54-8E5A-0B04DF45A80E}"/>
            </c:ext>
          </c:extLst>
        </c:ser>
        <c:ser>
          <c:idx val="1"/>
          <c:order val="1"/>
          <c:tx>
            <c:strRef>
              <c:f>'Figures 1 &amp; 3-6'!$M$26</c:f>
              <c:strCache>
                <c:ptCount val="1"/>
                <c:pt idx="0">
                  <c:v>Middle cohort (1984-1988)</c:v>
                </c:pt>
              </c:strCache>
            </c:strRef>
          </c:tx>
          <c:spPr>
            <a:ln w="31750">
              <a:solidFill>
                <a:schemeClr val="bg1">
                  <a:lumMod val="50000"/>
                </a:schemeClr>
              </a:solidFill>
              <a:prstDash val="sysDot"/>
            </a:ln>
          </c:spPr>
          <c:marker>
            <c:symbol val="triangle"/>
            <c:size val="8"/>
            <c:spPr>
              <a:solidFill>
                <a:srgbClr val="6A7F10"/>
              </a:solidFill>
              <a:ln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F4A-4D54-8E5A-0B04DF45A8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F4A-4D54-8E5A-0B04DF45A8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F4A-4D54-8E5A-0B04DF45A8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F4A-4D54-8E5A-0B04DF45A8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F4A-4D54-8E5A-0B04DF45A8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F4A-4D54-8E5A-0B04DF45A8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F4A-4D54-8E5A-0B04DF45A8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F4A-4D54-8E5A-0B04DF45A8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F4A-4D54-8E5A-0B04DF45A8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F4A-4D54-8E5A-0B04DF45A8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F4A-4D54-8E5A-0B04DF45A8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F4A-4D54-8E5A-0B04DF45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'Figures 1 &amp; 3-6'!$N$24:$Z$24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</c:numCache>
            </c:numRef>
          </c:cat>
          <c:val>
            <c:numRef>
              <c:f>'Figures 1 &amp; 3-6'!$N$26:$Z$26</c:f>
              <c:numCache>
                <c:formatCode>0</c:formatCode>
                <c:ptCount val="13"/>
                <c:pt idx="0">
                  <c:v>0.3</c:v>
                </c:pt>
                <c:pt idx="1">
                  <c:v>0.7</c:v>
                </c:pt>
                <c:pt idx="2">
                  <c:v>1.9</c:v>
                </c:pt>
                <c:pt idx="3">
                  <c:v>4</c:v>
                </c:pt>
                <c:pt idx="4">
                  <c:v>8</c:v>
                </c:pt>
                <c:pt idx="5">
                  <c:v>13</c:v>
                </c:pt>
                <c:pt idx="6">
                  <c:v>20</c:v>
                </c:pt>
                <c:pt idx="7">
                  <c:v>25</c:v>
                </c:pt>
                <c:pt idx="8">
                  <c:v>30</c:v>
                </c:pt>
                <c:pt idx="9">
                  <c:v>33</c:v>
                </c:pt>
                <c:pt idx="10">
                  <c:v>38</c:v>
                </c:pt>
                <c:pt idx="11">
                  <c:v>42</c:v>
                </c:pt>
                <c:pt idx="12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F4A-4D54-8E5A-0B04DF45A80E}"/>
            </c:ext>
          </c:extLst>
        </c:ser>
        <c:ser>
          <c:idx val="2"/>
          <c:order val="2"/>
          <c:tx>
            <c:strRef>
              <c:f>'Figures 1 &amp; 3-6'!$M$27</c:f>
              <c:strCache>
                <c:ptCount val="1"/>
                <c:pt idx="0">
                  <c:v>Younger cohort (1989-1993)</c:v>
                </c:pt>
              </c:strCache>
            </c:strRef>
          </c:tx>
          <c:spPr>
            <a:ln w="31750">
              <a:solidFill>
                <a:srgbClr val="006063"/>
              </a:solidFill>
              <a:prstDash val="sysDot"/>
            </a:ln>
          </c:spPr>
          <c:marker>
            <c:symbol val="square"/>
            <c:size val="8"/>
            <c:spPr>
              <a:solidFill>
                <a:srgbClr val="006063"/>
              </a:solidFill>
              <a:ln>
                <a:noFill/>
              </a:ln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2F4A-4D54-8E5A-0B04DF45A8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2F4A-4D54-8E5A-0B04DF45A8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2F4A-4D54-8E5A-0B04DF45A8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F4A-4D54-8E5A-0B04DF45A80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2F4A-4D54-8E5A-0B04DF45A80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F4A-4D54-8E5A-0B04DF45A80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2F4A-4D54-8E5A-0B04DF45A80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F4A-4D54-8E5A-0B04DF45A80E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2F4A-4D54-8E5A-0B04DF45A80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2F4A-4D54-8E5A-0B04DF45A80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2F4A-4D54-8E5A-0B04DF45A80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2F4A-4D54-8E5A-0B04DF45A8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'Figures 1 &amp; 3-6'!$N$24:$Z$24</c:f>
              <c:numCache>
                <c:formatCode>General</c:formatCode>
                <c:ptCount val="13"/>
                <c:pt idx="0">
                  <c:v>12</c:v>
                </c:pt>
                <c:pt idx="1">
                  <c:v>13</c:v>
                </c:pt>
                <c:pt idx="2">
                  <c:v>14</c:v>
                </c:pt>
                <c:pt idx="3">
                  <c:v>15</c:v>
                </c:pt>
                <c:pt idx="4">
                  <c:v>16</c:v>
                </c:pt>
                <c:pt idx="5">
                  <c:v>17</c:v>
                </c:pt>
                <c:pt idx="6">
                  <c:v>18</c:v>
                </c:pt>
                <c:pt idx="7">
                  <c:v>19</c:v>
                </c:pt>
                <c:pt idx="8">
                  <c:v>20</c:v>
                </c:pt>
                <c:pt idx="9">
                  <c:v>21</c:v>
                </c:pt>
                <c:pt idx="10">
                  <c:v>22</c:v>
                </c:pt>
                <c:pt idx="11">
                  <c:v>23</c:v>
                </c:pt>
                <c:pt idx="12">
                  <c:v>24</c:v>
                </c:pt>
              </c:numCache>
            </c:numRef>
          </c:cat>
          <c:val>
            <c:numRef>
              <c:f>'Figures 1 &amp; 3-6'!$N$27:$Z$27</c:f>
              <c:numCache>
                <c:formatCode>0</c:formatCode>
                <c:ptCount val="13"/>
                <c:pt idx="0">
                  <c:v>0.4</c:v>
                </c:pt>
                <c:pt idx="1">
                  <c:v>1.3</c:v>
                </c:pt>
                <c:pt idx="2">
                  <c:v>3.1</c:v>
                </c:pt>
                <c:pt idx="3">
                  <c:v>6</c:v>
                </c:pt>
                <c:pt idx="4">
                  <c:v>11</c:v>
                </c:pt>
                <c:pt idx="5">
                  <c:v>19</c:v>
                </c:pt>
                <c:pt idx="6">
                  <c:v>27</c:v>
                </c:pt>
                <c:pt idx="7">
                  <c:v>33</c:v>
                </c:pt>
                <c:pt idx="8">
                  <c:v>39</c:v>
                </c:pt>
                <c:pt idx="9">
                  <c:v>45</c:v>
                </c:pt>
                <c:pt idx="10">
                  <c:v>51</c:v>
                </c:pt>
                <c:pt idx="11">
                  <c:v>56</c:v>
                </c:pt>
                <c:pt idx="12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26-2F4A-4D54-8E5A-0B04DF45A8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152960"/>
        <c:axId val="50155440"/>
      </c:lineChart>
      <c:catAx>
        <c:axId val="501529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0155440"/>
        <c:crosses val="autoZero"/>
        <c:auto val="1"/>
        <c:lblAlgn val="ctr"/>
        <c:lblOffset val="100"/>
        <c:noMultiLvlLbl val="0"/>
      </c:catAx>
      <c:valAx>
        <c:axId val="50155440"/>
        <c:scaling>
          <c:orientation val="minMax"/>
        </c:scaling>
        <c:delete val="0"/>
        <c:axPos val="l"/>
        <c:numFmt formatCode="0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5015296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4.8637833846654897E-2"/>
          <c:y val="5.2110114091563901E-2"/>
          <c:w val="0.94101850049309399"/>
          <c:h val="0.18672675706428937"/>
        </c:manualLayout>
      </c:layout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82690325269197E-2"/>
          <c:y val="6.2671131625788107E-2"/>
          <c:w val="0.87940561051038502"/>
          <c:h val="0.66774483387229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'Presentation chart'!$D$44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rgbClr val="006063"/>
            </a:solidFill>
            <a:ln>
              <a:noFill/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817-C645-BB18-4C9342AA572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817-C645-BB18-4C9342AA572C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F817-C645-BB18-4C9342AA572C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F817-C645-BB18-4C9342AA572C}"/>
              </c:ext>
            </c:extLst>
          </c:dPt>
          <c:errBars>
            <c:errBarType val="both"/>
            <c:errValType val="cust"/>
            <c:noEndCap val="0"/>
            <c:plus>
              <c:numRef>
                <c:f>'Presentation chart'!$F$45:$F$55</c:f>
                <c:numCache>
                  <c:formatCode>General</c:formatCode>
                  <c:ptCount val="11"/>
                  <c:pt idx="0">
                    <c:v>2.0023399999999997E-2</c:v>
                  </c:pt>
                  <c:pt idx="1">
                    <c:v>1.7831299999999994E-2</c:v>
                  </c:pt>
                  <c:pt idx="2">
                    <c:v>3.5231299999999993E-2</c:v>
                  </c:pt>
                  <c:pt idx="3">
                    <c:v>1.7053599999999988E-2</c:v>
                  </c:pt>
                  <c:pt idx="4">
                    <c:v>2.2609500000000005E-2</c:v>
                  </c:pt>
                  <c:pt idx="5">
                    <c:v>3.548889999999999E-2</c:v>
                  </c:pt>
                  <c:pt idx="6">
                    <c:v>1.7228799999999989E-2</c:v>
                  </c:pt>
                  <c:pt idx="7">
                    <c:v>2.8593599999999997E-2</c:v>
                  </c:pt>
                  <c:pt idx="8">
                    <c:v>2.3618E-2</c:v>
                  </c:pt>
                  <c:pt idx="9">
                    <c:v>1.69908E-2</c:v>
                  </c:pt>
                  <c:pt idx="10">
                    <c:v>2.0939600000000003E-2</c:v>
                  </c:pt>
                </c:numCache>
              </c:numRef>
            </c:plus>
            <c:minus>
              <c:numRef>
                <c:f>'Presentation chart'!$E$45:$E$55</c:f>
                <c:numCache>
                  <c:formatCode>General</c:formatCode>
                  <c:ptCount val="11"/>
                  <c:pt idx="0">
                    <c:v>2.0023400000000011E-2</c:v>
                  </c:pt>
                  <c:pt idx="1">
                    <c:v>1.7831299999999994E-2</c:v>
                  </c:pt>
                  <c:pt idx="2">
                    <c:v>3.5231399999999996E-2</c:v>
                  </c:pt>
                  <c:pt idx="3">
                    <c:v>1.7053600000000002E-2</c:v>
                  </c:pt>
                  <c:pt idx="4">
                    <c:v>2.2609399999999988E-2</c:v>
                  </c:pt>
                  <c:pt idx="5">
                    <c:v>3.5488800000000008E-2</c:v>
                  </c:pt>
                  <c:pt idx="6">
                    <c:v>1.7228900000000005E-2</c:v>
                  </c:pt>
                  <c:pt idx="7">
                    <c:v>2.8593500000000001E-2</c:v>
                  </c:pt>
                  <c:pt idx="8">
                    <c:v>2.3618E-2</c:v>
                  </c:pt>
                  <c:pt idx="9">
                    <c:v>1.6990700000000011E-2</c:v>
                  </c:pt>
                  <c:pt idx="10">
                    <c:v>2.09395E-2</c:v>
                  </c:pt>
                </c:numCache>
              </c:numRef>
            </c:minus>
            <c:spPr>
              <a:ln w="19050"/>
            </c:spPr>
          </c:errBars>
          <c:cat>
            <c:multiLvlStrRef>
              <c:f>'Presentation chart'!$B$52:$C$55</c:f>
              <c:multiLvlStrCache>
                <c:ptCount val="4"/>
                <c:lvl>
                  <c:pt idx="0">
                    <c:v>0%</c:v>
                  </c:pt>
                  <c:pt idx="1">
                    <c:v>10%</c:v>
                  </c:pt>
                  <c:pt idx="2">
                    <c:v>20%</c:v>
                  </c:pt>
                  <c:pt idx="3">
                    <c:v>30%</c:v>
                  </c:pt>
                </c:lvl>
                <c:lvl>
                  <c:pt idx="0">
                    <c:v>Recruitment activity (% new members listed as prospects)</c:v>
                  </c:pt>
                </c:lvl>
              </c:multiLvlStrCache>
            </c:multiLvlStrRef>
          </c:cat>
          <c:val>
            <c:numRef>
              <c:f>'Presentation chart'!$D$52:$D$55</c:f>
              <c:numCache>
                <c:formatCode>0.000</c:formatCode>
                <c:ptCount val="4"/>
                <c:pt idx="0">
                  <c:v>6.6859000000000002E-2</c:v>
                </c:pt>
                <c:pt idx="1">
                  <c:v>8.8197300000000006E-2</c:v>
                </c:pt>
                <c:pt idx="2">
                  <c:v>0.11482970000000001</c:v>
                </c:pt>
                <c:pt idx="3">
                  <c:v>0.1473391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17-C645-BB18-4C9342AA57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04348848"/>
        <c:axId val="1304353024"/>
      </c:barChart>
      <c:catAx>
        <c:axId val="1304348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304353024"/>
        <c:crosses val="autoZero"/>
        <c:auto val="1"/>
        <c:lblAlgn val="ctr"/>
        <c:lblOffset val="100"/>
        <c:noMultiLvlLbl val="0"/>
      </c:catAx>
      <c:valAx>
        <c:axId val="1304353024"/>
        <c:scaling>
          <c:orientation val="minMax"/>
          <c:min val="0"/>
        </c:scaling>
        <c:delete val="0"/>
        <c:axPos val="l"/>
        <c:numFmt formatCode="#,##0.00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1304348848"/>
        <c:crosses val="autoZero"/>
        <c:crossBetween val="between"/>
        <c:majorUnit val="0.03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382690325269197E-2"/>
          <c:y val="0.18210484106153399"/>
          <c:w val="0.87940561051038502"/>
          <c:h val="0.63935200028247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657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2-8098-4997-B773-D583F5268143}"/>
              </c:ext>
            </c:extLst>
          </c:dPt>
          <c:dLbls>
            <c:dLbl>
              <c:idx val="0"/>
              <c:layout>
                <c:manualLayout>
                  <c:x val="0"/>
                  <c:y val="-2.80811197954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098-4997-B773-D583F52681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ln w="19050"/>
            </c:spPr>
          </c:errBars>
          <c:cat>
            <c:strRef>
              <c:f>Sheet1!$H$35:$K$35</c:f>
              <c:strCache>
                <c:ptCount val="4"/>
                <c:pt idx="0">
                  <c:v>Office bearers</c:v>
                </c:pt>
                <c:pt idx="1">
                  <c:v>Members</c:v>
                </c:pt>
                <c:pt idx="2">
                  <c:v>Nominees</c:v>
                </c:pt>
                <c:pt idx="3">
                  <c:v>Associates</c:v>
                </c:pt>
              </c:strCache>
            </c:strRef>
          </c:cat>
          <c:val>
            <c:numRef>
              <c:f>Sheet1!$H$36:$K$36</c:f>
              <c:numCache>
                <c:formatCode>0</c:formatCode>
                <c:ptCount val="4"/>
                <c:pt idx="0">
                  <c:v>37.441751742898091</c:v>
                </c:pt>
                <c:pt idx="1">
                  <c:v>37.37862105177058</c:v>
                </c:pt>
                <c:pt idx="2">
                  <c:v>33.866387238565061</c:v>
                </c:pt>
                <c:pt idx="3">
                  <c:v>46.568701143019339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98-4997-B773-D583F526814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548416"/>
        <c:axId val="903552704"/>
      </c:barChart>
      <c:catAx>
        <c:axId val="9035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03552704"/>
        <c:crosses val="autoZero"/>
        <c:auto val="1"/>
        <c:lblAlgn val="ctr"/>
        <c:lblOffset val="100"/>
        <c:noMultiLvlLbl val="0"/>
      </c:catAx>
      <c:valAx>
        <c:axId val="903552704"/>
        <c:scaling>
          <c:orientation val="minMax"/>
          <c:max val="5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0354841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8.4382690325269197E-2"/>
          <c:y val="0.18210484106153399"/>
          <c:w val="0.87940561051038502"/>
          <c:h val="0.6393520002824759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0C6570"/>
            </a:solidFill>
          </c:spPr>
          <c:invertIfNegative val="0"/>
          <c:dPt>
            <c:idx val="3"/>
            <c:invertIfNegative val="0"/>
            <c:bubble3D val="0"/>
            <c:spPr>
              <a:solidFill>
                <a:srgbClr val="595959"/>
              </a:solidFill>
            </c:spPr>
            <c:extLst>
              <c:ext xmlns:c16="http://schemas.microsoft.com/office/drawing/2014/chart" uri="{C3380CC4-5D6E-409C-BE32-E72D297353CC}">
                <c16:uniqueId val="{00000002-CC47-4CD2-8D43-D01846846A9E}"/>
              </c:ext>
            </c:extLst>
          </c:dPt>
          <c:dLbls>
            <c:dLbl>
              <c:idx val="0"/>
              <c:layout>
                <c:manualLayout>
                  <c:x val="0"/>
                  <c:y val="-2.80811197954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C47-4CD2-8D43-D01846846A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ln w="19050"/>
            </c:spPr>
          </c:errBars>
          <c:cat>
            <c:strRef>
              <c:f>Sheet1!$H$38:$K$38</c:f>
              <c:strCache>
                <c:ptCount val="4"/>
                <c:pt idx="0">
                  <c:v>Office bearers</c:v>
                </c:pt>
                <c:pt idx="1">
                  <c:v>Members</c:v>
                </c:pt>
                <c:pt idx="2">
                  <c:v>Nominees</c:v>
                </c:pt>
                <c:pt idx="3">
                  <c:v>Associates</c:v>
                </c:pt>
              </c:strCache>
            </c:strRef>
          </c:cat>
          <c:val>
            <c:numRef>
              <c:f>Sheet1!$H$39:$K$39</c:f>
              <c:numCache>
                <c:formatCode>0</c:formatCode>
                <c:ptCount val="4"/>
                <c:pt idx="0">
                  <c:v>23.312695478624253</c:v>
                </c:pt>
                <c:pt idx="1">
                  <c:v>21.371050231443</c:v>
                </c:pt>
                <c:pt idx="2">
                  <c:v>21.416770166238148</c:v>
                </c:pt>
                <c:pt idx="3">
                  <c:v>27.05372765564687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C47-4CD2-8D43-D01846846A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548416"/>
        <c:axId val="903552704"/>
      </c:barChart>
      <c:catAx>
        <c:axId val="9035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03552704"/>
        <c:crosses val="autoZero"/>
        <c:auto val="1"/>
        <c:lblAlgn val="ctr"/>
        <c:lblOffset val="100"/>
        <c:noMultiLvlLbl val="0"/>
      </c:catAx>
      <c:valAx>
        <c:axId val="903552704"/>
        <c:scaling>
          <c:orientation val="minMax"/>
          <c:max val="50"/>
          <c:min val="0"/>
        </c:scaling>
        <c:delete val="0"/>
        <c:axPos val="l"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0354841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19050" cap="rnd">
              <a:noFill/>
              <a:round/>
            </a:ln>
            <a:effectLst/>
          </c:spPr>
          <c:marker>
            <c:symbol val="circle"/>
            <c:size val="8"/>
            <c:spPr>
              <a:solidFill>
                <a:srgbClr val="0C6570"/>
              </a:solidFill>
              <a:ln w="9525">
                <a:noFill/>
              </a:ln>
              <a:effectLst/>
            </c:spPr>
          </c:marker>
          <c:dPt>
            <c:idx val="3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EA0-4056-B938-5ED3A39BF86A}"/>
              </c:ext>
            </c:extLst>
          </c:dPt>
          <c:dPt>
            <c:idx val="4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1-FEA0-4056-B938-5ED3A39BF86A}"/>
              </c:ext>
            </c:extLst>
          </c:dPt>
          <c:dPt>
            <c:idx val="5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FEA0-4056-B938-5ED3A39BF86A}"/>
              </c:ext>
            </c:extLst>
          </c:dPt>
          <c:dPt>
            <c:idx val="14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FEA0-4056-B938-5ED3A39BF86A}"/>
              </c:ext>
            </c:extLst>
          </c:dPt>
          <c:dPt>
            <c:idx val="18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4-FEA0-4056-B938-5ED3A39BF86A}"/>
              </c:ext>
            </c:extLst>
          </c:dPt>
          <c:dPt>
            <c:idx val="20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5-FEA0-4056-B938-5ED3A39BF86A}"/>
              </c:ext>
            </c:extLst>
          </c:dPt>
          <c:dPt>
            <c:idx val="22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6-FEA0-4056-B938-5ED3A39BF86A}"/>
              </c:ext>
            </c:extLst>
          </c:dPt>
          <c:dPt>
            <c:idx val="29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7-FEA0-4056-B938-5ED3A39BF86A}"/>
              </c:ext>
            </c:extLst>
          </c:dPt>
          <c:dPt>
            <c:idx val="30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8-FEA0-4056-B938-5ED3A39BF86A}"/>
              </c:ext>
            </c:extLst>
          </c:dPt>
          <c:dPt>
            <c:idx val="34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9-FEA0-4056-B938-5ED3A39BF86A}"/>
              </c:ext>
            </c:extLst>
          </c:dPt>
          <c:dPt>
            <c:idx val="38"/>
            <c:marker>
              <c:symbol val="circle"/>
              <c:size val="8"/>
              <c:spPr>
                <a:solidFill>
                  <a:srgbClr val="0C6570"/>
                </a:solidFill>
                <a:ln w="9525">
                  <a:noFill/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A-FEA0-4056-B938-5ED3A39BF86A}"/>
              </c:ext>
            </c:extLst>
          </c:dPt>
          <c:trendline>
            <c:spPr>
              <a:ln w="22225" cap="rnd">
                <a:solidFill>
                  <a:srgbClr val="006063"/>
                </a:solidFill>
                <a:prstDash val="sysDash"/>
              </a:ln>
              <a:effectLst/>
            </c:spPr>
            <c:trendlineType val="linear"/>
            <c:dispRSqr val="0"/>
            <c:dispEq val="0"/>
          </c:trendline>
          <c:xVal>
            <c:numRef>
              <c:f>'Figure 8'!$J$2:$J$40</c:f>
              <c:numCache>
                <c:formatCode>0.0</c:formatCode>
                <c:ptCount val="39"/>
                <c:pt idx="0">
                  <c:v>3.6363636363636362</c:v>
                </c:pt>
                <c:pt idx="1">
                  <c:v>5</c:v>
                </c:pt>
                <c:pt idx="2">
                  <c:v>2.2988505747126435</c:v>
                </c:pt>
                <c:pt idx="3">
                  <c:v>19.428571428571427</c:v>
                </c:pt>
                <c:pt idx="4">
                  <c:v>15.870307167235495</c:v>
                </c:pt>
                <c:pt idx="5">
                  <c:v>8.3769633507853403</c:v>
                </c:pt>
                <c:pt idx="6">
                  <c:v>3.7037037037037033</c:v>
                </c:pt>
                <c:pt idx="7">
                  <c:v>0</c:v>
                </c:pt>
                <c:pt idx="8">
                  <c:v>10</c:v>
                </c:pt>
                <c:pt idx="9">
                  <c:v>6.25</c:v>
                </c:pt>
                <c:pt idx="10">
                  <c:v>0</c:v>
                </c:pt>
                <c:pt idx="11">
                  <c:v>3.0303030303030303</c:v>
                </c:pt>
                <c:pt idx="12">
                  <c:v>4.10958904109589</c:v>
                </c:pt>
                <c:pt idx="13">
                  <c:v>1.1764705882352942</c:v>
                </c:pt>
                <c:pt idx="14">
                  <c:v>18.64406779661017</c:v>
                </c:pt>
                <c:pt idx="15">
                  <c:v>0</c:v>
                </c:pt>
                <c:pt idx="16">
                  <c:v>7.1428571428571423</c:v>
                </c:pt>
                <c:pt idx="17">
                  <c:v>0</c:v>
                </c:pt>
                <c:pt idx="18">
                  <c:v>24.937027707808564</c:v>
                </c:pt>
                <c:pt idx="19">
                  <c:v>5.5555555555555554</c:v>
                </c:pt>
                <c:pt idx="20">
                  <c:v>13.858695652173914</c:v>
                </c:pt>
                <c:pt idx="21">
                  <c:v>0</c:v>
                </c:pt>
                <c:pt idx="22">
                  <c:v>15.833333333333332</c:v>
                </c:pt>
                <c:pt idx="23">
                  <c:v>0</c:v>
                </c:pt>
                <c:pt idx="24">
                  <c:v>1.8181818181818181</c:v>
                </c:pt>
                <c:pt idx="25">
                  <c:v>0</c:v>
                </c:pt>
                <c:pt idx="26">
                  <c:v>7.4074074074074066</c:v>
                </c:pt>
                <c:pt idx="27">
                  <c:v>4.225352112676056</c:v>
                </c:pt>
                <c:pt idx="28">
                  <c:v>0</c:v>
                </c:pt>
                <c:pt idx="29">
                  <c:v>5.9748427672955975</c:v>
                </c:pt>
                <c:pt idx="30">
                  <c:v>26.556016597510375</c:v>
                </c:pt>
                <c:pt idx="31">
                  <c:v>0</c:v>
                </c:pt>
                <c:pt idx="32">
                  <c:v>4.395604395604396</c:v>
                </c:pt>
                <c:pt idx="33">
                  <c:v>4.4871794871794872</c:v>
                </c:pt>
                <c:pt idx="34">
                  <c:v>14.207650273224044</c:v>
                </c:pt>
                <c:pt idx="35">
                  <c:v>26.923076923076923</c:v>
                </c:pt>
                <c:pt idx="36">
                  <c:v>20</c:v>
                </c:pt>
                <c:pt idx="37">
                  <c:v>0</c:v>
                </c:pt>
                <c:pt idx="38">
                  <c:v>21.621621621621621</c:v>
                </c:pt>
              </c:numCache>
            </c:numRef>
          </c:xVal>
          <c:yVal>
            <c:numRef>
              <c:f>'Figure 8'!$K$2:$K$40</c:f>
              <c:numCache>
                <c:formatCode>0.0</c:formatCode>
                <c:ptCount val="39"/>
                <c:pt idx="0">
                  <c:v>5.4545454545454541</c:v>
                </c:pt>
                <c:pt idx="1">
                  <c:v>21.666666666666668</c:v>
                </c:pt>
                <c:pt idx="2">
                  <c:v>9.1954022988505741</c:v>
                </c:pt>
                <c:pt idx="3">
                  <c:v>26</c:v>
                </c:pt>
                <c:pt idx="4">
                  <c:v>25.426621160409557</c:v>
                </c:pt>
                <c:pt idx="5">
                  <c:v>17.277486910994764</c:v>
                </c:pt>
                <c:pt idx="6">
                  <c:v>7.4074074074074066</c:v>
                </c:pt>
                <c:pt idx="7">
                  <c:v>7.8947368421052628</c:v>
                </c:pt>
                <c:pt idx="8">
                  <c:v>0</c:v>
                </c:pt>
                <c:pt idx="9">
                  <c:v>12.5</c:v>
                </c:pt>
                <c:pt idx="10">
                  <c:v>0</c:v>
                </c:pt>
                <c:pt idx="11">
                  <c:v>18.181818181818183</c:v>
                </c:pt>
                <c:pt idx="12">
                  <c:v>8.9041095890410951</c:v>
                </c:pt>
                <c:pt idx="13">
                  <c:v>5.8823529411764701</c:v>
                </c:pt>
                <c:pt idx="14">
                  <c:v>28.8135593220339</c:v>
                </c:pt>
                <c:pt idx="15">
                  <c:v>40</c:v>
                </c:pt>
                <c:pt idx="16">
                  <c:v>0</c:v>
                </c:pt>
                <c:pt idx="17">
                  <c:v>9.3023255813953494</c:v>
                </c:pt>
                <c:pt idx="18">
                  <c:v>34.760705289672543</c:v>
                </c:pt>
                <c:pt idx="19">
                  <c:v>5.5555555555555554</c:v>
                </c:pt>
                <c:pt idx="20">
                  <c:v>26.290760869565215</c:v>
                </c:pt>
                <c:pt idx="21">
                  <c:v>6.3829787234042552</c:v>
                </c:pt>
                <c:pt idx="22">
                  <c:v>32.083333333333336</c:v>
                </c:pt>
                <c:pt idx="23">
                  <c:v>28.571428571428569</c:v>
                </c:pt>
                <c:pt idx="24">
                  <c:v>7.2727272727272725</c:v>
                </c:pt>
                <c:pt idx="25">
                  <c:v>0</c:v>
                </c:pt>
                <c:pt idx="26">
                  <c:v>20.987654320987652</c:v>
                </c:pt>
                <c:pt idx="27">
                  <c:v>5.6338028169014089</c:v>
                </c:pt>
                <c:pt idx="28">
                  <c:v>7.1428571428571423</c:v>
                </c:pt>
                <c:pt idx="29">
                  <c:v>13.20754716981132</c:v>
                </c:pt>
                <c:pt idx="30">
                  <c:v>41.49377593360996</c:v>
                </c:pt>
                <c:pt idx="31">
                  <c:v>8</c:v>
                </c:pt>
                <c:pt idx="32">
                  <c:v>6.593406593406594</c:v>
                </c:pt>
                <c:pt idx="33">
                  <c:v>14.102564102564102</c:v>
                </c:pt>
                <c:pt idx="34">
                  <c:v>26.229508196721312</c:v>
                </c:pt>
                <c:pt idx="35">
                  <c:v>15.384615384615385</c:v>
                </c:pt>
                <c:pt idx="36">
                  <c:v>60</c:v>
                </c:pt>
                <c:pt idx="37">
                  <c:v>0</c:v>
                </c:pt>
                <c:pt idx="38">
                  <c:v>56.756756756756758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B-FEA0-4056-B938-5ED3A39BF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29187920"/>
        <c:axId val="1329192784"/>
      </c:scatterChart>
      <c:valAx>
        <c:axId val="1329187920"/>
        <c:scaling>
          <c:orientation val="minMax"/>
          <c:max val="60"/>
          <c:min val="0"/>
        </c:scaling>
        <c:delete val="0"/>
        <c:axPos val="b"/>
        <c:majorGridlines>
          <c:spPr>
            <a:ln w="9525" cap="flat" cmpd="sng" algn="ctr">
              <a:solidFill>
                <a:sysClr val="windowText" lastClr="000000"/>
              </a:solidFill>
              <a:prstDash val="sys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192784"/>
        <c:crosses val="autoZero"/>
        <c:crossBetween val="midCat"/>
        <c:majorUnit val="10"/>
      </c:valAx>
      <c:valAx>
        <c:axId val="1329192784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ysClr val="windowText" lastClr="000000"/>
              </a:solidFill>
              <a:prstDash val="sysDash"/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29187920"/>
        <c:crosses val="autoZero"/>
        <c:crossBetween val="midCat"/>
        <c:majorUnit val="10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4382690325269197E-2"/>
          <c:y val="9.8771507728200647E-2"/>
          <c:w val="0.87940561051038502"/>
          <c:h val="0.722685185185185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'Figure 2'!$D$20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rgbClr val="0C657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2.80811197954573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8FE-4B47-9333-CDF397FF9A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errBars>
            <c:errBarType val="both"/>
            <c:errValType val="cust"/>
            <c:noEndCap val="0"/>
            <c:plus>
              <c:numLit>
                <c:ptCount val="0"/>
              </c:numLit>
            </c:plus>
            <c:minus>
              <c:numLit>
                <c:ptCount val="0"/>
              </c:numLit>
            </c:minus>
            <c:spPr>
              <a:ln w="19050"/>
            </c:spPr>
          </c:errBars>
          <c:cat>
            <c:strRef>
              <c:f>'Figure 2'!$C$21:$C$22</c:f>
              <c:strCache>
                <c:ptCount val="2"/>
                <c:pt idx="0">
                  <c:v>OMCG member</c:v>
                </c:pt>
                <c:pt idx="1">
                  <c:v>Non-OMCG offender</c:v>
                </c:pt>
              </c:strCache>
            </c:strRef>
          </c:cat>
          <c:val>
            <c:numRef>
              <c:f>'Figure 2'!$D$21:$D$22</c:f>
              <c:numCache>
                <c:formatCode>General</c:formatCode>
                <c:ptCount val="2"/>
                <c:pt idx="0">
                  <c:v>37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8FE-4B47-9333-CDF397FF9A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03548416"/>
        <c:axId val="903552704"/>
      </c:barChart>
      <c:catAx>
        <c:axId val="9035484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8100">
            <a:solidFill>
              <a:srgbClr val="006063"/>
            </a:solidFill>
          </a:ln>
        </c:spPr>
        <c:txPr>
          <a:bodyPr/>
          <a:lstStyle/>
          <a:p>
            <a:pPr>
              <a:defRPr sz="2000"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903552704"/>
        <c:crosses val="autoZero"/>
        <c:auto val="1"/>
        <c:lblAlgn val="ctr"/>
        <c:lblOffset val="100"/>
        <c:noMultiLvlLbl val="0"/>
      </c:catAx>
      <c:valAx>
        <c:axId val="903552704"/>
        <c:scaling>
          <c:orientation val="minMax"/>
          <c:max val="50"/>
        </c:scaling>
        <c:delete val="1"/>
        <c:axPos val="l"/>
        <c:numFmt formatCode="#,##0" sourceLinked="0"/>
        <c:majorTickMark val="out"/>
        <c:minorTickMark val="none"/>
        <c:tickLblPos val="nextTo"/>
        <c:crossAx val="903548416"/>
        <c:crosses val="autoZero"/>
        <c:crossBetween val="between"/>
        <c:majorUnit val="10"/>
      </c:valAx>
      <c:spPr>
        <a:noFill/>
      </c:spPr>
    </c:plotArea>
    <c:plotVisOnly val="1"/>
    <c:dispBlanksAs val="gap"/>
    <c:showDLblsOverMax val="0"/>
  </c:chart>
  <c:spPr>
    <a:noFill/>
    <a:ln>
      <a:noFill/>
    </a:ln>
  </c:sp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Sheet1!$B$5</c:f>
              <c:strCache>
                <c:ptCount val="1"/>
                <c:pt idx="0">
                  <c:v>Conflict OMCGs</c:v>
                </c:pt>
              </c:strCache>
            </c:strRef>
          </c:tx>
          <c:spPr>
            <a:ln w="38100" cap="rnd">
              <a:solidFill>
                <a:srgbClr val="00606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/>
              </a:solidFill>
              <a:ln w="38100">
                <a:solidFill>
                  <a:srgbClr val="006063"/>
                </a:solidFill>
              </a:ln>
              <a:effectLst/>
            </c:spPr>
          </c:marker>
          <c:cat>
            <c:strRef>
              <c:f>Sheet1!$C$4:$D$4</c:f>
              <c:strCache>
                <c:ptCount val="2"/>
                <c:pt idx="0">
                  <c:v>Pre-conflict period</c:v>
                </c:pt>
                <c:pt idx="1">
                  <c:v>Conflict period</c:v>
                </c:pt>
              </c:strCache>
            </c:strRef>
          </c:cat>
          <c:val>
            <c:numRef>
              <c:f>Sheet1!$C$5:$D$5</c:f>
              <c:numCache>
                <c:formatCode>General</c:formatCode>
                <c:ptCount val="2"/>
                <c:pt idx="0">
                  <c:v>12</c:v>
                </c:pt>
                <c:pt idx="1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6C9-F443-ABE6-A8617086DF02}"/>
            </c:ext>
          </c:extLst>
        </c:ser>
        <c:ser>
          <c:idx val="1"/>
          <c:order val="1"/>
          <c:tx>
            <c:strRef>
              <c:f>Sheet1!$B$6</c:f>
              <c:strCache>
                <c:ptCount val="1"/>
                <c:pt idx="0">
                  <c:v>Non-conflict OMCGs</c:v>
                </c:pt>
              </c:strCache>
            </c:strRef>
          </c:tx>
          <c:spPr>
            <a:ln w="28575" cap="rnd">
              <a:solidFill>
                <a:srgbClr val="006063"/>
              </a:solidFill>
              <a:round/>
            </a:ln>
            <a:effectLst/>
          </c:spPr>
          <c:marker>
            <c:symbol val="circle"/>
            <c:size val="10"/>
            <c:spPr>
              <a:solidFill>
                <a:sysClr val="window" lastClr="FFFFFF"/>
              </a:solidFill>
              <a:ln w="38100">
                <a:solidFill>
                  <a:srgbClr val="006063"/>
                </a:solidFill>
              </a:ln>
              <a:effectLst/>
            </c:spPr>
          </c:marker>
          <c:dPt>
            <c:idx val="1"/>
            <c:marker>
              <c:symbol val="circle"/>
              <c:size val="10"/>
              <c:spPr>
                <a:solidFill>
                  <a:sysClr val="window" lastClr="FFFFFF"/>
                </a:solidFill>
                <a:ln w="38100">
                  <a:solidFill>
                    <a:srgbClr val="006063"/>
                  </a:solidFill>
                </a:ln>
                <a:effectLst/>
              </c:spPr>
            </c:marker>
            <c:bubble3D val="0"/>
            <c:spPr>
              <a:ln w="38100" cap="rnd">
                <a:solidFill>
                  <a:srgbClr val="006063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2-A6C9-F443-ABE6-A8617086DF02}"/>
              </c:ext>
            </c:extLst>
          </c:dPt>
          <c:cat>
            <c:strRef>
              <c:f>Sheet1!$C$4:$D$4</c:f>
              <c:strCache>
                <c:ptCount val="2"/>
                <c:pt idx="0">
                  <c:v>Pre-conflict period</c:v>
                </c:pt>
                <c:pt idx="1">
                  <c:v>Conflict period</c:v>
                </c:pt>
              </c:strCache>
            </c:strRef>
          </c:cat>
          <c:val>
            <c:numRef>
              <c:f>Sheet1!$C$6:$D$6</c:f>
              <c:numCache>
                <c:formatCode>General</c:formatCode>
                <c:ptCount val="2"/>
                <c:pt idx="0">
                  <c:v>11</c:v>
                </c:pt>
                <c:pt idx="1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6C9-F443-ABE6-A8617086D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4072640"/>
        <c:axId val="1304131760"/>
      </c:lineChart>
      <c:catAx>
        <c:axId val="1194072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38100" cap="flat" cmpd="sng" algn="ctr">
            <a:solidFill>
              <a:srgbClr val="006063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04131760"/>
        <c:crosses val="autoZero"/>
        <c:auto val="1"/>
        <c:lblAlgn val="ctr"/>
        <c:lblOffset val="100"/>
        <c:noMultiLvlLbl val="0"/>
      </c:catAx>
      <c:valAx>
        <c:axId val="1304131760"/>
        <c:scaling>
          <c:orientation val="minMax"/>
          <c:max val="40"/>
        </c:scaling>
        <c:delete val="1"/>
        <c:axPos val="l"/>
        <c:numFmt formatCode="General" sourceLinked="1"/>
        <c:majorTickMark val="out"/>
        <c:minorTickMark val="none"/>
        <c:tickLblPos val="nextTo"/>
        <c:crossAx val="1194072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0.06306</cdr:x>
      <cdr:y>0.64808</cdr:y>
    </cdr:from>
    <cdr:to>
      <cdr:x>0.96639</cdr:x>
      <cdr:y>0.64808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72D4C3CC-DA1E-4DF8-A101-7C6DBA2893CD}"/>
            </a:ext>
          </a:extLst>
        </cdr:cNvPr>
        <cdr:cNvCxnSpPr/>
      </cdr:nvCxnSpPr>
      <cdr:spPr>
        <a:xfrm xmlns:a="http://schemas.openxmlformats.org/drawingml/2006/main" flipH="1">
          <a:off x="663125" y="2707722"/>
          <a:ext cx="949905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0.05598</cdr:x>
      <cdr:y>0.54388</cdr:y>
    </cdr:from>
    <cdr:to>
      <cdr:x>0.96015</cdr:x>
      <cdr:y>0.54388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6FB6F4E-13DF-4F47-82BF-43781B953E1C}"/>
            </a:ext>
          </a:extLst>
        </cdr:cNvPr>
        <cdr:cNvCxnSpPr/>
      </cdr:nvCxnSpPr>
      <cdr:spPr>
        <a:xfrm xmlns:a="http://schemas.openxmlformats.org/drawingml/2006/main" flipH="1">
          <a:off x="585867" y="1051133"/>
          <a:ext cx="9463026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>
              <a:lumMod val="65000"/>
              <a:lumOff val="35000"/>
            </a:schemeClr>
          </a:solidFill>
          <a:prstDash val="sys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78FF166-1812-4E41-9DB9-1DEBBA0CF4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8EFEA-C86C-4102-9F62-DA20192797D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93606" y="0"/>
            <a:ext cx="2978679" cy="504826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9B324A06-AB1E-4ACD-89CF-C80791BC0A2B}" type="datetimeFigureOut">
              <a:rPr lang="en-AU" smtClean="0"/>
              <a:t>14/08/2023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77ED17-FE86-4C4D-A8CB-92F3EDB15F5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9556751"/>
            <a:ext cx="2978679" cy="504825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l">
              <a:defRPr sz="1200"/>
            </a:lvl1pPr>
          </a:lstStyle>
          <a:p>
            <a:pPr algn="ctr"/>
            <a:endParaRPr lang="en-AU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27759-4ECB-49AB-AE60-DF7F12CC3EE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93606" y="9556751"/>
            <a:ext cx="2978679" cy="504825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EC1D839E-3734-4F83-B448-06F070800B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851513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6" y="0"/>
            <a:ext cx="2978679" cy="504826"/>
          </a:xfrm>
          <a:prstGeom prst="rect">
            <a:avLst/>
          </a:prstGeom>
        </p:spPr>
        <p:txBody>
          <a:bodyPr vert="horz" lIns="92592" tIns="46296" rIns="92592" bIns="46296" rtlCol="0"/>
          <a:lstStyle>
            <a:lvl1pPr algn="r">
              <a:defRPr sz="1200"/>
            </a:lvl1pPr>
          </a:lstStyle>
          <a:p>
            <a:fld id="{53CA8487-AAE8-4177-A5F0-97EB4AA77656}" type="datetimeFigureOut">
              <a:rPr lang="en-AU" smtClean="0"/>
              <a:t>14/08/2023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58888"/>
            <a:ext cx="6032500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92" tIns="46296" rIns="92592" bIns="46296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842133"/>
            <a:ext cx="5499100" cy="3961745"/>
          </a:xfrm>
          <a:prstGeom prst="rect">
            <a:avLst/>
          </a:prstGeom>
        </p:spPr>
        <p:txBody>
          <a:bodyPr vert="horz" lIns="92592" tIns="46296" rIns="92592" bIns="4629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6" y="9556751"/>
            <a:ext cx="2978679" cy="504825"/>
          </a:xfrm>
          <a:prstGeom prst="rect">
            <a:avLst/>
          </a:prstGeom>
        </p:spPr>
        <p:txBody>
          <a:bodyPr vert="horz" lIns="92592" tIns="46296" rIns="92592" bIns="46296" rtlCol="0" anchor="b"/>
          <a:lstStyle>
            <a:lvl1pPr algn="r">
              <a:defRPr sz="1200"/>
            </a:lvl1pPr>
          </a:lstStyle>
          <a:p>
            <a:fld id="{53EFF28D-A745-49D7-A768-CFC604A04CED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737565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842133"/>
            <a:ext cx="6032499" cy="4714617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5C9D12-0A97-40A2-A461-269603B83D1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58E3C264-0DE2-4890-B1F5-E480D6F52E7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328879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5087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190999"/>
            <a:ext cx="6032500" cy="5219532"/>
          </a:xfrm>
        </p:spPr>
        <p:txBody>
          <a:bodyPr/>
          <a:lstStyle/>
          <a:p>
            <a:pPr defTabSz="925921">
              <a:spcAft>
                <a:spcPts val="304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04844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842133"/>
            <a:ext cx="5953986" cy="396174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E15AC2-9588-4C71-93E8-FE31A912581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03276"/>
            <a:ext cx="3005113" cy="465023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0582AF31-AC89-4F73-B528-935EE5FF91F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13" cy="46502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09257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4813" y="787400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7009" y="4464050"/>
            <a:ext cx="6127734" cy="4810126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AAE42-70A6-430D-A044-303266DFE9F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00EA7D6-50A4-4576-9D4B-AC0AD5844C2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25508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842133"/>
            <a:ext cx="5976958" cy="4568398"/>
          </a:xfrm>
        </p:spPr>
        <p:txBody>
          <a:bodyPr/>
          <a:lstStyle/>
          <a:p>
            <a:pPr defTabSz="925921">
              <a:spcAft>
                <a:spcPts val="304"/>
              </a:spcAft>
              <a:defRPr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95550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61988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213225"/>
            <a:ext cx="6032499" cy="5343525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474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42133"/>
            <a:ext cx="6032499" cy="396174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7549-BA17-426A-AD0D-E64D29E66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BC9D8B-0180-497D-BADA-5561C8A06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55389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279899"/>
            <a:ext cx="6032499" cy="4523979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89120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42133"/>
            <a:ext cx="6032499" cy="4467330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17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7549-BA17-426A-AD0D-E64D29E66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BC9D8B-0180-497D-BADA-5561C8A06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82529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42133"/>
            <a:ext cx="6032499" cy="4714618"/>
          </a:xfrm>
        </p:spPr>
        <p:txBody>
          <a:bodyPr/>
          <a:lstStyle/>
          <a:p>
            <a:pPr defTabSz="925921">
              <a:spcAft>
                <a:spcPts val="608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452974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9" y="4842133"/>
            <a:ext cx="6032500" cy="3961745"/>
          </a:xfrm>
        </p:spPr>
        <p:txBody>
          <a:bodyPr/>
          <a:lstStyle/>
          <a:p>
            <a:pPr defTabSz="925921">
              <a:spcAft>
                <a:spcPts val="608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19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523369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319701"/>
            <a:ext cx="6032499" cy="4784542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9556750"/>
            <a:ext cx="2978679" cy="503079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2F7954A-E095-4F86-A6E8-5F144CDC0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13" cy="46502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62597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279899"/>
            <a:ext cx="6032500" cy="4523979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20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505151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279899"/>
            <a:ext cx="6032499" cy="4523979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21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67375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279899"/>
            <a:ext cx="6032500" cy="4523979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22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178585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42133"/>
            <a:ext cx="5901735" cy="3961745"/>
          </a:xfrm>
        </p:spPr>
        <p:txBody>
          <a:bodyPr/>
          <a:lstStyle/>
          <a:p>
            <a:pPr defTabSz="925921">
              <a:spcAft>
                <a:spcPts val="608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23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C764CD-A482-4BA3-9858-933ACFC0587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6799D9A5-296E-44A0-BA28-F7F09FCC3E0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873254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42133"/>
            <a:ext cx="6032499" cy="3961745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7549-BA17-426A-AD0D-E64D29E66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BC9D8B-0180-497D-BADA-5561C8A06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999148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42133"/>
            <a:ext cx="6032499" cy="4714618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8"/>
              </a:spcAft>
              <a:buClrTx/>
              <a:buSzTx/>
              <a:buFontTx/>
              <a:buNone/>
              <a:tabLst/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7549-BA17-426A-AD0D-E64D29E66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BC9D8B-0180-497D-BADA-5561C8A06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196201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5087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333461"/>
            <a:ext cx="5976958" cy="5077070"/>
          </a:xfrm>
        </p:spPr>
        <p:txBody>
          <a:bodyPr/>
          <a:lstStyle/>
          <a:p>
            <a:pPr defTabSz="925921">
              <a:spcAft>
                <a:spcPts val="304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82034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279899"/>
            <a:ext cx="6032500" cy="4523979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27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7549-BA17-426A-AD0D-E64D29E66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BC9D8B-0180-497D-BADA-5561C8A06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722954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842133"/>
            <a:ext cx="6032499" cy="396174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28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FA3FE-F52F-4940-99B1-47DB746FCBC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10374716"/>
            <a:ext cx="2952478" cy="546137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A39C5C55-80E2-4F10-B927-183F288DBF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2478" cy="546137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775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258491"/>
            <a:ext cx="6032500" cy="4845752"/>
          </a:xfrm>
        </p:spPr>
        <p:txBody>
          <a:bodyPr/>
          <a:lstStyle/>
          <a:p>
            <a:pPr>
              <a:spcAft>
                <a:spcPts val="608"/>
              </a:spcAft>
            </a:pPr>
            <a:endParaRPr lang="en-US" sz="1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087076-D569-4001-A5DA-B39109BA26A6}" type="slidenum">
              <a:rPr lang="en-AU" smtClean="0"/>
              <a:pPr/>
              <a:t>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>
          <a:xfrm>
            <a:off x="1" y="9556750"/>
            <a:ext cx="2978679" cy="503079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82F7954A-E095-4F86-A6E8-5F144CDC09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13" cy="465024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14211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9532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7" y="4279899"/>
            <a:ext cx="6032499" cy="4523979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4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187549-BA17-426A-AD0D-E64D29E6681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B9BC9D8B-0180-497D-BADA-5561C8A061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94036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842133"/>
            <a:ext cx="6032499" cy="4568398"/>
          </a:xfrm>
        </p:spPr>
        <p:txBody>
          <a:bodyPr/>
          <a:lstStyle/>
          <a:p>
            <a:pPr defTabSz="925921">
              <a:spcAft>
                <a:spcPts val="304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5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170221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5087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190999"/>
            <a:ext cx="6032500" cy="5048795"/>
          </a:xfrm>
        </p:spPr>
        <p:txBody>
          <a:bodyPr/>
          <a:lstStyle/>
          <a:p>
            <a:pPr>
              <a:spcAft>
                <a:spcPts val="600"/>
              </a:spcAft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6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64715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5087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190999"/>
            <a:ext cx="6032500" cy="5219532"/>
          </a:xfrm>
        </p:spPr>
        <p:txBody>
          <a:bodyPr/>
          <a:lstStyle/>
          <a:p>
            <a:pPr defTabSz="925921">
              <a:spcAft>
                <a:spcPts val="304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7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68734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5087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420688" y="4190999"/>
            <a:ext cx="5976958" cy="5219532"/>
          </a:xfrm>
        </p:spPr>
        <p:txBody>
          <a:bodyPr/>
          <a:lstStyle/>
          <a:p>
            <a:pPr defTabSz="925921">
              <a:spcAft>
                <a:spcPts val="304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8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8901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20688" y="650875"/>
            <a:ext cx="6032500" cy="3394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23477" y="4190999"/>
            <a:ext cx="6074169" cy="5219532"/>
          </a:xfrm>
        </p:spPr>
        <p:txBody>
          <a:bodyPr/>
          <a:lstStyle/>
          <a:p>
            <a:pPr defTabSz="925921">
              <a:spcAft>
                <a:spcPts val="304"/>
              </a:spcAft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EFF28D-A745-49D7-A768-CFC604A04CED}" type="slidenum">
              <a:rPr lang="en-AU" smtClean="0"/>
              <a:t>9</a:t>
            </a:fld>
            <a:endParaRPr lang="en-A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52A4AA-88A6-42C6-B743-0D08158D7682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1" y="9556751"/>
            <a:ext cx="2978679" cy="504825"/>
          </a:xfrm>
        </p:spPr>
        <p:txBody>
          <a:bodyPr/>
          <a:lstStyle/>
          <a:p>
            <a:endParaRPr lang="en-AU"/>
          </a:p>
        </p:txBody>
      </p:sp>
      <p:sp>
        <p:nvSpPr>
          <p:cNvPr id="6" name="Header Placeholder 5">
            <a:extLst>
              <a:ext uri="{FF2B5EF4-FFF2-40B4-BE49-F238E27FC236}">
                <a16:creationId xmlns:a16="http://schemas.microsoft.com/office/drawing/2014/main" id="{974D310F-D1A3-4847-8824-7355BC547CB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8679" cy="504826"/>
          </a:xfrm>
        </p:spPr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64612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 b="1" baseline="0">
                <a:solidFill>
                  <a:srgbClr val="006063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3"/>
          <a:stretch/>
        </p:blipFill>
        <p:spPr>
          <a:xfrm>
            <a:off x="5719010" y="0"/>
            <a:ext cx="6472989" cy="64171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F9DAB9-A6DB-4F5E-AB5C-FF32098D91F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0057228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rgbClr val="00606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717758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CC58BE-29A3-403F-82C8-E396151724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2942450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9144000" cy="2387600"/>
          </a:xfrm>
        </p:spPr>
        <p:txBody>
          <a:bodyPr anchor="b"/>
          <a:lstStyle>
            <a:lvl1pPr algn="l">
              <a:defRPr sz="6000" b="1" baseline="0">
                <a:solidFill>
                  <a:srgbClr val="006063"/>
                </a:solidFill>
              </a:defRPr>
            </a:lvl1pPr>
          </a:lstStyle>
          <a:p>
            <a:r>
              <a:rPr lang="en-US" dirty="0"/>
              <a:t>Title goes here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602037"/>
            <a:ext cx="9144000" cy="1655763"/>
          </a:xfrm>
        </p:spPr>
        <p:txBody>
          <a:bodyPr/>
          <a:lstStyle>
            <a:lvl1pPr marL="0" indent="0" algn="l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AU" dirty="0"/>
          </a:p>
        </p:txBody>
      </p:sp>
      <p:sp>
        <p:nvSpPr>
          <p:cNvPr id="11" name="Rectangle 1"/>
          <p:cNvSpPr>
            <a:spLocks noChangeArrowheads="1"/>
          </p:cNvSpPr>
          <p:nvPr userDrawn="1"/>
        </p:nvSpPr>
        <p:spPr bwMode="auto">
          <a:xfrm>
            <a:off x="5624559" y="59326"/>
            <a:ext cx="942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367" algn="ctr"/>
                <a:tab pos="5730731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"/>
          <p:cNvSpPr>
            <a:spLocks noChangeArrowheads="1"/>
          </p:cNvSpPr>
          <p:nvPr userDrawn="1"/>
        </p:nvSpPr>
        <p:spPr bwMode="auto">
          <a:xfrm>
            <a:off x="5624559" y="6460126"/>
            <a:ext cx="942886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367" algn="ctr"/>
                <a:tab pos="5730731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93"/>
          <a:stretch/>
        </p:blipFill>
        <p:spPr>
          <a:xfrm>
            <a:off x="5719011" y="1"/>
            <a:ext cx="6472989" cy="641712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AA42A3-8D70-406B-A67F-17C526BE1ED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165600" y="8475134"/>
            <a:ext cx="3860800" cy="486833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498513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7"/>
            <a:ext cx="12192000" cy="1763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51709" y="365127"/>
            <a:ext cx="7467600" cy="819439"/>
          </a:xfrm>
        </p:spPr>
        <p:txBody>
          <a:bodyPr>
            <a:normAutofit/>
          </a:bodyPr>
          <a:lstStyle>
            <a:lvl1pPr>
              <a:defRPr sz="5333" baseline="0">
                <a:solidFill>
                  <a:srgbClr val="006264"/>
                </a:solidFill>
              </a:defRPr>
            </a:lvl1pPr>
          </a:lstStyle>
          <a:p>
            <a:r>
              <a:rPr lang="en-US" dirty="0"/>
              <a:t>Title here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703E22-D9E1-47F4-9E72-08F4A7E0F87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1" hasCustomPrompt="1"/>
          </p:nvPr>
        </p:nvSpPr>
        <p:spPr>
          <a:xfrm>
            <a:off x="5252462" y="1"/>
            <a:ext cx="1687081" cy="361507"/>
          </a:xfrm>
        </p:spPr>
        <p:txBody>
          <a:bodyPr>
            <a:normAutofit/>
          </a:bodyPr>
          <a:lstStyle>
            <a:lvl1pPr algn="ctr">
              <a:buNone/>
              <a:defRPr sz="16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5252462" y="6581554"/>
            <a:ext cx="1687081" cy="265815"/>
          </a:xfrm>
        </p:spPr>
        <p:txBody>
          <a:bodyPr>
            <a:normAutofit/>
          </a:bodyPr>
          <a:lstStyle>
            <a:lvl1pPr algn="ctr">
              <a:buNone/>
              <a:defRPr sz="1600" b="1">
                <a:solidFill>
                  <a:srgbClr val="FF0000"/>
                </a:solidFill>
              </a:defRPr>
            </a:lvl1pPr>
          </a:lstStyle>
          <a:p>
            <a:pPr lvl="0"/>
            <a:r>
              <a:rPr lang="en-AU" dirty="0"/>
              <a:t>CLASSIFICATION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7854" y="1825625"/>
            <a:ext cx="9815948" cy="4351339"/>
          </a:xfrm>
        </p:spPr>
        <p:txBody>
          <a:bodyPr/>
          <a:lstStyle>
            <a:lvl1pPr marL="0" indent="0">
              <a:buClrTx/>
              <a:buFont typeface="Wingdings" pitchFamily="2" charset="2"/>
              <a:buNone/>
              <a:defRPr sz="3200"/>
            </a:lvl1pPr>
            <a:lvl2pPr marL="609585" indent="0">
              <a:buFont typeface="Symbol" pitchFamily="18" charset="2"/>
              <a:buNone/>
              <a:defRPr sz="3200"/>
            </a:lvl2pPr>
            <a:lvl3pPr marL="1219170" indent="0">
              <a:buFont typeface="Symbol" pitchFamily="18" charset="2"/>
              <a:buNone/>
              <a:defRPr sz="2667"/>
            </a:lvl3pPr>
            <a:lvl4pPr marL="1828754" indent="0">
              <a:buNone/>
              <a:defRPr/>
            </a:lvl4pPr>
            <a:lvl5pPr marL="2438339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5" name="Straight Connector 4"/>
          <p:cNvCxnSpPr/>
          <p:nvPr userDrawn="1"/>
        </p:nvCxnSpPr>
        <p:spPr>
          <a:xfrm flipH="1">
            <a:off x="1537854" y="6310319"/>
            <a:ext cx="9815948" cy="0"/>
          </a:xfrm>
          <a:prstGeom prst="line">
            <a:avLst/>
          </a:prstGeom>
          <a:ln>
            <a:solidFill>
              <a:srgbClr val="00626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9EEEC7-3521-42AB-87B6-43A36366361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>
              <a:defRPr sz="1200" b="1" i="0" u="none">
                <a:solidFill>
                  <a:srgbClr val="FF0000"/>
                </a:solidFill>
                <a:latin typeface="Arial" panose="020B0604020202020204" pitchFamily="34" charset="0"/>
              </a:defRPr>
            </a:lvl1pPr>
          </a:lstStyle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57940362"/>
      </p:ext>
    </p:extLst>
  </p:cSld>
  <p:clrMapOvr>
    <a:masterClrMapping/>
  </p:clrMapOvr>
  <p:transition>
    <p:fade/>
  </p:transition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4038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A16DB-1B41-4C9F-B6C0-161D4BAD105C}" type="slidenum">
              <a:rPr lang="en-AU" smtClean="0"/>
              <a:t>‹#›</a:t>
            </a:fld>
            <a:endParaRPr lang="en-AU" dirty="0"/>
          </a:p>
        </p:txBody>
      </p:sp>
      <p:sp>
        <p:nvSpPr>
          <p:cNvPr id="7" name="Rectangle 1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1"/>
          <p:cNvSpPr>
            <a:spLocks noChangeArrowheads="1"/>
          </p:cNvSpPr>
          <p:nvPr userDrawn="1"/>
        </p:nvSpPr>
        <p:spPr bwMode="auto">
          <a:xfrm>
            <a:off x="0" y="64008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865438" algn="ctr"/>
                <a:tab pos="5730875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865438" algn="ctr"/>
                <a:tab pos="5730875" algn="r"/>
              </a:tabLst>
            </a:pPr>
            <a:r>
              <a:rPr kumimoji="0" lang="en-GB" altLang="en-US" sz="16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OFFICIAL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JS SlideHeader">
            <a:extLst>
              <a:ext uri="{FF2B5EF4-FFF2-40B4-BE49-F238E27FC236}">
                <a16:creationId xmlns:a16="http://schemas.microsoft.com/office/drawing/2014/main" id="{C15B135C-FFC9-4040-A922-E3CA2480C0B0}"/>
              </a:ext>
            </a:extLst>
          </p:cNvPr>
          <p:cNvSpPr txBox="1"/>
          <p:nvPr userDrawn="1"/>
        </p:nvSpPr>
        <p:spPr>
          <a:xfrm>
            <a:off x="1219200" y="63500"/>
            <a:ext cx="9753600" cy="276999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AU" sz="1200" b="1" i="0" u="none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248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606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chart" Target="../charts/char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rimpod.buzzsprout.com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914399"/>
            <a:ext cx="6830961" cy="3410858"/>
          </a:xfrm>
        </p:spPr>
        <p:txBody>
          <a:bodyPr>
            <a:noAutofit/>
          </a:bodyPr>
          <a:lstStyle/>
          <a:p>
            <a:r>
              <a:rPr lang="en-AU" sz="4000" dirty="0">
                <a:latin typeface="+mn-lt"/>
              </a:rPr>
              <a:t>Inside the brotherhood of the bikie: Research into outlaw motorcycle gangs</a:t>
            </a:r>
          </a:p>
        </p:txBody>
      </p:sp>
      <p:sp>
        <p:nvSpPr>
          <p:cNvPr id="4" name="Text Placeholder 14"/>
          <p:cNvSpPr txBox="1">
            <a:spLocks noGrp="1"/>
          </p:cNvSpPr>
          <p:nvPr>
            <p:ph type="subTitle" idx="1"/>
          </p:nvPr>
        </p:nvSpPr>
        <p:spPr>
          <a:xfrm>
            <a:off x="838200" y="3697705"/>
            <a:ext cx="9144000" cy="150190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70000"/>
              </a:lnSpc>
              <a:spcBef>
                <a:spcPts val="600"/>
              </a:spcBef>
              <a:buFontTx/>
              <a:buNone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Anthony</a:t>
            </a:r>
            <a:r>
              <a:rPr kumimoji="0" lang="en-US" sz="16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Morgan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Serious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Organised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Crime, Cybercrime and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Radicalisation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Research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6064469"/>
            <a:ext cx="160808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6264"/>
                </a:solidFill>
                <a:latin typeface="Calibri" pitchFamily="34" charset="0"/>
              </a:rPr>
              <a:t>www.aic.gov.au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5507340"/>
            <a:ext cx="1620450" cy="58795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Rectangle 8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950286614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10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ED324-4264-89EF-0BFA-497D465A6B35}"/>
              </a:ext>
            </a:extLst>
          </p:cNvPr>
          <p:cNvSpPr/>
          <p:nvPr/>
        </p:nvSpPr>
        <p:spPr>
          <a:xfrm>
            <a:off x="1270893" y="827427"/>
            <a:ext cx="6521450" cy="1474261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DB827A-9E07-D084-D63C-1F5EDFBC59E8}"/>
              </a:ext>
            </a:extLst>
          </p:cNvPr>
          <p:cNvSpPr txBox="1">
            <a:spLocks/>
          </p:cNvSpPr>
          <p:nvPr/>
        </p:nvSpPr>
        <p:spPr>
          <a:xfrm>
            <a:off x="1538021" y="1094600"/>
            <a:ext cx="6092269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>
                <a:latin typeface="+mn-lt"/>
              </a:rPr>
              <a:t>Erosion of loyalty and camaraderie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1B792F-7091-A51E-67A9-E9299B9FE02A}"/>
              </a:ext>
            </a:extLst>
          </p:cNvPr>
          <p:cNvSpPr/>
          <p:nvPr/>
        </p:nvSpPr>
        <p:spPr>
          <a:xfrm>
            <a:off x="868262" y="358485"/>
            <a:ext cx="850201" cy="885168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BD616D-988F-C316-E275-DCA703B8A8D9}"/>
              </a:ext>
            </a:extLst>
          </p:cNvPr>
          <p:cNvSpPr txBox="1">
            <a:spLocks/>
          </p:cNvSpPr>
          <p:nvPr/>
        </p:nvSpPr>
        <p:spPr>
          <a:xfrm>
            <a:off x="801523" y="323816"/>
            <a:ext cx="988100" cy="988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chemeClr val="bg1"/>
                </a:solidFill>
                <a:latin typeface="+mn-lt"/>
              </a:rPr>
              <a:t>3</a:t>
            </a:r>
            <a:endParaRPr lang="en-AU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C4756-9E48-4869-C957-2E17534EDD8A}"/>
              </a:ext>
            </a:extLst>
          </p:cNvPr>
          <p:cNvSpPr/>
          <p:nvPr/>
        </p:nvSpPr>
        <p:spPr>
          <a:xfrm>
            <a:off x="3797300" y="3472011"/>
            <a:ext cx="7924800" cy="2848771"/>
          </a:xfrm>
          <a:prstGeom prst="rect">
            <a:avLst/>
          </a:prstGeom>
          <a:solidFill>
            <a:srgbClr val="0060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5B0A1-C83B-91D5-B587-C43AF5D1E0E8}"/>
              </a:ext>
            </a:extLst>
          </p:cNvPr>
          <p:cNvSpPr txBox="1">
            <a:spLocks/>
          </p:cNvSpPr>
          <p:nvPr/>
        </p:nvSpPr>
        <p:spPr>
          <a:xfrm>
            <a:off x="4657470" y="3894059"/>
            <a:ext cx="6819900" cy="2066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...seeing all the treacherous shit over the years, seeing guys [other members] get set up over drugs and money, get fucking bashed and flogged and thrown out, and having bikes and cars taken to cover drug debts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E58E8C-2C35-A680-2917-935303C866F6}"/>
              </a:ext>
            </a:extLst>
          </p:cNvPr>
          <p:cNvSpPr/>
          <p:nvPr/>
        </p:nvSpPr>
        <p:spPr>
          <a:xfrm>
            <a:off x="3231815" y="2713412"/>
            <a:ext cx="1517197" cy="1517197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A9CF7E-F2AA-0AEE-85D1-23C5C89D4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99037" y="3084999"/>
            <a:ext cx="731499" cy="7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2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0" y="365126"/>
            <a:ext cx="8284684" cy="97790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Profile of individuals joining OMCGs has changed over time</a:t>
            </a:r>
            <a:endParaRPr lang="en-AU" sz="24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11</a:t>
            </a:fld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EC664B-3749-4139-A182-D8E9A1F05161}"/>
              </a:ext>
            </a:extLst>
          </p:cNvPr>
          <p:cNvSpPr/>
          <p:nvPr/>
        </p:nvSpPr>
        <p:spPr>
          <a:xfrm>
            <a:off x="5647765" y="0"/>
            <a:ext cx="842682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FECE15-1B39-4163-A390-93C4446FF8B1}"/>
              </a:ext>
            </a:extLst>
          </p:cNvPr>
          <p:cNvSpPr/>
          <p:nvPr/>
        </p:nvSpPr>
        <p:spPr>
          <a:xfrm>
            <a:off x="5647765" y="6507926"/>
            <a:ext cx="842682" cy="3765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0000000-0008-0000-0400-000010000000}"/>
              </a:ext>
            </a:extLst>
          </p:cNvPr>
          <p:cNvGraphicFramePr>
            <a:graphicFrameLocks/>
          </p:cNvGraphicFramePr>
          <p:nvPr/>
        </p:nvGraphicFramePr>
        <p:xfrm>
          <a:off x="3657600" y="1725770"/>
          <a:ext cx="7793182" cy="46305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33C14FE0-67AD-4789-AF8B-B3B9019F59AA}"/>
              </a:ext>
            </a:extLst>
          </p:cNvPr>
          <p:cNvSpPr txBox="1"/>
          <p:nvPr/>
        </p:nvSpPr>
        <p:spPr>
          <a:xfrm>
            <a:off x="3657600" y="1428750"/>
            <a:ext cx="828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6063"/>
                </a:solidFill>
              </a:rPr>
              <a:t>Cumulative prevalence of violent and intimidation offences (%)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78BCFC-3F48-4D05-BF59-972ED542BF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821" y="1063396"/>
            <a:ext cx="3337525" cy="4457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494711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12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608" y="449544"/>
            <a:ext cx="9846392" cy="982980"/>
          </a:xfrm>
        </p:spPr>
        <p:txBody>
          <a:bodyPr>
            <a:noAutofit/>
          </a:bodyPr>
          <a:lstStyle/>
          <a:p>
            <a:pPr>
              <a:tabLst>
                <a:tab pos="392113" algn="l"/>
              </a:tabLst>
            </a:pPr>
            <a:r>
              <a:rPr lang="en-US" sz="3600" dirty="0" err="1">
                <a:latin typeface="+mn-lt"/>
              </a:rPr>
              <a:t>Organised</a:t>
            </a:r>
            <a:r>
              <a:rPr lang="en-US" sz="3600" dirty="0">
                <a:latin typeface="+mn-lt"/>
              </a:rPr>
              <a:t> crime involvement is more common in clubs with higher recruitment activity</a:t>
            </a:r>
            <a:endParaRPr lang="en-AU" sz="3600" dirty="0">
              <a:latin typeface="+mn-lt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333D2AFD-1E76-41DE-B7C4-E28990C856F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389703"/>
              </p:ext>
            </p:extLst>
          </p:nvPr>
        </p:nvGraphicFramePr>
        <p:xfrm>
          <a:off x="838199" y="2178669"/>
          <a:ext cx="10688053" cy="40055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4419C6B-9DE2-9A1D-79CE-C51800A238D9}"/>
              </a:ext>
            </a:extLst>
          </p:cNvPr>
          <p:cNvSpPr txBox="1"/>
          <p:nvPr/>
        </p:nvSpPr>
        <p:spPr>
          <a:xfrm>
            <a:off x="1092246" y="1574764"/>
            <a:ext cx="828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>
                <a:solidFill>
                  <a:srgbClr val="006063"/>
                </a:solidFill>
              </a:rPr>
              <a:t>Probability of organised crime offence</a:t>
            </a:r>
          </a:p>
        </p:txBody>
      </p:sp>
    </p:spTree>
    <p:extLst>
      <p:ext uri="{BB962C8B-B14F-4D97-AF65-F5344CB8AC3E}">
        <p14:creationId xmlns:p14="http://schemas.microsoft.com/office/powerpoint/2010/main" val="88700037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13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4E080F89-B877-4D51-91F1-E233EBECD77B}"/>
              </a:ext>
            </a:extLst>
          </p:cNvPr>
          <p:cNvSpPr/>
          <p:nvPr/>
        </p:nvSpPr>
        <p:spPr>
          <a:xfrm>
            <a:off x="4304596" y="4807570"/>
            <a:ext cx="465667" cy="635000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8" name="Picture 77">
            <a:extLst>
              <a:ext uri="{FF2B5EF4-FFF2-40B4-BE49-F238E27FC236}">
                <a16:creationId xmlns:a16="http://schemas.microsoft.com/office/drawing/2014/main" id="{FC788898-9CEC-4F21-A58E-E7122E44CD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9598" y="4807570"/>
            <a:ext cx="469433" cy="63403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2774D2-5430-75C6-2601-B6599DF0B721}"/>
              </a:ext>
            </a:extLst>
          </p:cNvPr>
          <p:cNvSpPr txBox="1">
            <a:spLocks/>
          </p:cNvSpPr>
          <p:nvPr/>
        </p:nvSpPr>
        <p:spPr>
          <a:xfrm>
            <a:off x="5720184" y="3574003"/>
            <a:ext cx="5780829" cy="48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AU" sz="2000" dirty="0">
                <a:latin typeface="+mn-lt"/>
              </a:rPr>
              <a:t>Violent co-offending with other OMCG affiliates, by member status (%)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007DF4-6728-496D-8F7D-B8CD2AB783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69650"/>
          <a:stretch/>
        </p:blipFill>
        <p:spPr>
          <a:xfrm>
            <a:off x="269733" y="3429000"/>
            <a:ext cx="4806525" cy="220972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5C3CE81-C9D1-463F-BFC8-A1A1625F835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69576"/>
          <a:stretch/>
        </p:blipFill>
        <p:spPr>
          <a:xfrm>
            <a:off x="269732" y="952360"/>
            <a:ext cx="4806526" cy="220972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569AE71-0741-4CEF-ADDA-3708AAB9E3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82261537"/>
              </p:ext>
            </p:extLst>
          </p:nvPr>
        </p:nvGraphicFramePr>
        <p:xfrm>
          <a:off x="5720184" y="1109678"/>
          <a:ext cx="5780830" cy="223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F47CCDC9-6F07-4E39-B9EC-A0C67292F4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179364"/>
              </p:ext>
            </p:extLst>
          </p:nvPr>
        </p:nvGraphicFramePr>
        <p:xfrm>
          <a:off x="5720184" y="3876090"/>
          <a:ext cx="5780829" cy="2178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Title 1">
            <a:extLst>
              <a:ext uri="{FF2B5EF4-FFF2-40B4-BE49-F238E27FC236}">
                <a16:creationId xmlns:a16="http://schemas.microsoft.com/office/drawing/2014/main" id="{09557E9A-5E0F-4649-BB70-37568DA8F5D8}"/>
              </a:ext>
            </a:extLst>
          </p:cNvPr>
          <p:cNvSpPr txBox="1">
            <a:spLocks/>
          </p:cNvSpPr>
          <p:nvPr/>
        </p:nvSpPr>
        <p:spPr>
          <a:xfrm>
            <a:off x="5720184" y="842620"/>
            <a:ext cx="5780829" cy="4871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AU" sz="2000" dirty="0">
                <a:latin typeface="+mn-lt"/>
              </a:rPr>
              <a:t>Violent offending, by member status (%)</a:t>
            </a:r>
          </a:p>
        </p:txBody>
      </p:sp>
    </p:spTree>
    <p:extLst>
      <p:ext uri="{BB962C8B-B14F-4D97-AF65-F5344CB8AC3E}">
        <p14:creationId xmlns:p14="http://schemas.microsoft.com/office/powerpoint/2010/main" val="235819963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14</a:t>
            </a:fld>
            <a:endParaRPr lang="en-A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FDC9E-B9DF-4DA0-AEE1-68B50DE395E4}"/>
              </a:ext>
            </a:extLst>
          </p:cNvPr>
          <p:cNvSpPr txBox="1"/>
          <p:nvPr/>
        </p:nvSpPr>
        <p:spPr>
          <a:xfrm>
            <a:off x="927395" y="3130912"/>
            <a:ext cx="17696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Gang members with recent violent offence (%)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052C66-0F54-4223-BD68-611754E5951C}"/>
              </a:ext>
            </a:extLst>
          </p:cNvPr>
          <p:cNvSpPr txBox="1"/>
          <p:nvPr/>
        </p:nvSpPr>
        <p:spPr>
          <a:xfrm>
            <a:off x="3261560" y="5949455"/>
            <a:ext cx="53490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Gang members with recent ongoing criminal enterprise offence (%)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CB68BD3-E1F3-4CF3-B0F7-5B18870674ED}"/>
              </a:ext>
            </a:extLst>
          </p:cNvPr>
          <p:cNvSpPr txBox="1">
            <a:spLocks/>
          </p:cNvSpPr>
          <p:nvPr/>
        </p:nvSpPr>
        <p:spPr>
          <a:xfrm>
            <a:off x="838200" y="136525"/>
            <a:ext cx="10267335" cy="15001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>
                <a:latin typeface="+mn-lt"/>
              </a:rPr>
              <a:t>Correlation between violence and organised crime offending (n=39)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19" name="Chart 18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/>
        </p:nvGraphicFramePr>
        <p:xfrm>
          <a:off x="2697079" y="1393371"/>
          <a:ext cx="6555778" cy="4675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9026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15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0846CCC-96AF-90A8-EB6C-055D959519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80" y="217212"/>
            <a:ext cx="6683705" cy="2970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2B32CCEA-2BDD-F147-3FC6-4ABFA18E78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036" y="249047"/>
            <a:ext cx="4635425" cy="346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636BD17B-A56A-DCE0-2A11-26684DC143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23" y="3442938"/>
            <a:ext cx="6683705" cy="2890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3D56557-613C-AA67-4961-E274005D27A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121" y="4300075"/>
            <a:ext cx="4582221" cy="20375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9782163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16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FDBCF1-A845-4CFC-A403-73872A0EB7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94" y="445744"/>
            <a:ext cx="4065205" cy="57421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72E1EE9-99A1-12BC-7479-1870F1824429}"/>
              </a:ext>
            </a:extLst>
          </p:cNvPr>
          <p:cNvSpPr txBox="1"/>
          <p:nvPr/>
        </p:nvSpPr>
        <p:spPr>
          <a:xfrm>
            <a:off x="6032848" y="3621593"/>
            <a:ext cx="515550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OMCG members with a criminal history proceeded against for at least one domestic violence offence</a:t>
            </a:r>
            <a:endParaRPr lang="en-US" sz="2800" b="1" dirty="0">
              <a:solidFill>
                <a:srgbClr val="006063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67C3918-13CF-BC39-8D65-A6015A28AD3F}"/>
              </a:ext>
            </a:extLst>
          </p:cNvPr>
          <p:cNvSpPr/>
          <p:nvPr/>
        </p:nvSpPr>
        <p:spPr>
          <a:xfrm>
            <a:off x="7673331" y="1297322"/>
            <a:ext cx="1916460" cy="1995279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CEB9ED5-AD5E-CB99-E836-D6D1DC171073}"/>
              </a:ext>
            </a:extLst>
          </p:cNvPr>
          <p:cNvSpPr txBox="1">
            <a:spLocks/>
          </p:cNvSpPr>
          <p:nvPr/>
        </p:nvSpPr>
        <p:spPr>
          <a:xfrm>
            <a:off x="7588116" y="1346235"/>
            <a:ext cx="2142308" cy="19463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800" dirty="0">
                <a:solidFill>
                  <a:schemeClr val="bg1"/>
                </a:solidFill>
                <a:latin typeface="+mn-lt"/>
              </a:rPr>
              <a:t>40</a:t>
            </a:r>
            <a:r>
              <a:rPr lang="en-AU" dirty="0">
                <a:solidFill>
                  <a:schemeClr val="bg1"/>
                </a:solidFill>
                <a:latin typeface="+mn-lt"/>
              </a:rPr>
              <a:t>%</a:t>
            </a:r>
            <a:endParaRPr lang="en-AU" sz="115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4668286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>
            <a:extLst>
              <a:ext uri="{FF2B5EF4-FFF2-40B4-BE49-F238E27FC236}">
                <a16:creationId xmlns:a16="http://schemas.microsoft.com/office/drawing/2014/main" id="{2A392D6D-FCD7-6754-4227-527B1B6E6B3B}"/>
              </a:ext>
            </a:extLst>
          </p:cNvPr>
          <p:cNvSpPr/>
          <p:nvPr/>
        </p:nvSpPr>
        <p:spPr>
          <a:xfrm>
            <a:off x="5475345" y="4095642"/>
            <a:ext cx="1058704" cy="1102246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2F1FE4E-E978-624B-E9BE-C6EF53B0A271}"/>
              </a:ext>
            </a:extLst>
          </p:cNvPr>
          <p:cNvGraphicFramePr>
            <a:graphicFrameLocks/>
          </p:cNvGraphicFramePr>
          <p:nvPr/>
        </p:nvGraphicFramePr>
        <p:xfrm>
          <a:off x="362561" y="1596314"/>
          <a:ext cx="3366815" cy="4124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17</a:t>
            </a:fld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642" y="467171"/>
            <a:ext cx="3590651" cy="752992"/>
          </a:xfrm>
        </p:spPr>
        <p:txBody>
          <a:bodyPr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AU" sz="3200" dirty="0">
                <a:latin typeface="+mn-lt"/>
              </a:rPr>
              <a:t>More common</a:t>
            </a:r>
            <a:br>
              <a:rPr lang="en-AU" sz="3200" dirty="0">
                <a:latin typeface="+mn-lt"/>
              </a:rPr>
            </a:br>
            <a:r>
              <a:rPr lang="en-AU" sz="2000" dirty="0">
                <a:latin typeface="+mn-lt"/>
              </a:rPr>
              <a:t>(prevalence)</a:t>
            </a:r>
            <a:endParaRPr lang="en-AU" sz="3200" dirty="0">
              <a:latin typeface="+mn-lt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B6C83F-01B1-D7C0-AC71-1B5AA84AFBF3}"/>
              </a:ext>
            </a:extLst>
          </p:cNvPr>
          <p:cNvSpPr txBox="1">
            <a:spLocks/>
          </p:cNvSpPr>
          <p:nvPr/>
        </p:nvSpPr>
        <p:spPr>
          <a:xfrm>
            <a:off x="3524282" y="467171"/>
            <a:ext cx="5030972" cy="75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AU" sz="3200" dirty="0">
                <a:latin typeface="+mn-lt"/>
              </a:rPr>
              <a:t>More frequent</a:t>
            </a:r>
          </a:p>
          <a:p>
            <a:pPr algn="ctr">
              <a:spcAft>
                <a:spcPts val="600"/>
              </a:spcAft>
            </a:pPr>
            <a:r>
              <a:rPr lang="en-AU" sz="2000" dirty="0">
                <a:latin typeface="+mn-lt"/>
              </a:rPr>
              <a:t>(offences)</a:t>
            </a:r>
            <a:endParaRPr lang="en-AU" sz="3200" dirty="0">
              <a:latin typeface="+mn-lt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AA2BD37-43EC-5752-90EF-68EC22A86A30}"/>
              </a:ext>
            </a:extLst>
          </p:cNvPr>
          <p:cNvSpPr txBox="1">
            <a:spLocks/>
          </p:cNvSpPr>
          <p:nvPr/>
        </p:nvSpPr>
        <p:spPr>
          <a:xfrm>
            <a:off x="7622377" y="467171"/>
            <a:ext cx="5030972" cy="75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AU" sz="3200" dirty="0">
                <a:latin typeface="+mn-lt"/>
              </a:rPr>
              <a:t>More harmful</a:t>
            </a:r>
          </a:p>
          <a:p>
            <a:pPr algn="ctr">
              <a:spcAft>
                <a:spcPts val="600"/>
              </a:spcAft>
            </a:pPr>
            <a:r>
              <a:rPr lang="en-AU" sz="2000" dirty="0">
                <a:latin typeface="+mn-lt"/>
              </a:rPr>
              <a:t>(harm score)</a:t>
            </a:r>
            <a:endParaRPr lang="en-AU" sz="3200" dirty="0">
              <a:latin typeface="+mn-lt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D85761-61A9-6716-E2C0-939756BBEC0D}"/>
              </a:ext>
            </a:extLst>
          </p:cNvPr>
          <p:cNvCxnSpPr>
            <a:cxnSpLocks/>
          </p:cNvCxnSpPr>
          <p:nvPr/>
        </p:nvCxnSpPr>
        <p:spPr>
          <a:xfrm>
            <a:off x="4033701" y="445745"/>
            <a:ext cx="0" cy="6052845"/>
          </a:xfrm>
          <a:prstGeom prst="line">
            <a:avLst/>
          </a:prstGeom>
          <a:ln w="12700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3363F1DA-7D0A-7E69-5658-37E4526AAE8E}"/>
              </a:ext>
            </a:extLst>
          </p:cNvPr>
          <p:cNvSpPr txBox="1">
            <a:spLocks/>
          </p:cNvSpPr>
          <p:nvPr/>
        </p:nvSpPr>
        <p:spPr>
          <a:xfrm>
            <a:off x="4569505" y="3163688"/>
            <a:ext cx="2815612" cy="75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AU" sz="2400" dirty="0">
                <a:solidFill>
                  <a:srgbClr val="595959"/>
                </a:solidFill>
                <a:latin typeface="+mn-lt"/>
              </a:rPr>
              <a:t>OMCG member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D5D445AC-2107-D443-598C-ACC8DC296C1A}"/>
              </a:ext>
            </a:extLst>
          </p:cNvPr>
          <p:cNvSpPr txBox="1">
            <a:spLocks/>
          </p:cNvSpPr>
          <p:nvPr/>
        </p:nvSpPr>
        <p:spPr>
          <a:xfrm>
            <a:off x="4604815" y="5190839"/>
            <a:ext cx="2815612" cy="75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AU" sz="2400" dirty="0">
                <a:solidFill>
                  <a:srgbClr val="595959"/>
                </a:solidFill>
                <a:latin typeface="+mn-lt"/>
              </a:rPr>
              <a:t>Non-OMCG offender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2B8E1B1-A268-A3B9-DCAD-D6BEF37C9E93}"/>
              </a:ext>
            </a:extLst>
          </p:cNvPr>
          <p:cNvCxnSpPr>
            <a:cxnSpLocks/>
          </p:cNvCxnSpPr>
          <p:nvPr/>
        </p:nvCxnSpPr>
        <p:spPr>
          <a:xfrm>
            <a:off x="7978437" y="445745"/>
            <a:ext cx="0" cy="6052845"/>
          </a:xfrm>
          <a:prstGeom prst="line">
            <a:avLst/>
          </a:prstGeom>
          <a:ln w="12700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EA1AEA3B-CE97-B144-03E6-32FB0E3A6462}"/>
              </a:ext>
            </a:extLst>
          </p:cNvPr>
          <p:cNvSpPr/>
          <p:nvPr/>
        </p:nvSpPr>
        <p:spPr>
          <a:xfrm>
            <a:off x="5475345" y="2093881"/>
            <a:ext cx="1058704" cy="1102246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42C00390-756A-507F-9C26-9C384FAA30FB}"/>
              </a:ext>
            </a:extLst>
          </p:cNvPr>
          <p:cNvSpPr txBox="1">
            <a:spLocks/>
          </p:cNvSpPr>
          <p:nvPr/>
        </p:nvSpPr>
        <p:spPr>
          <a:xfrm>
            <a:off x="5476717" y="2192252"/>
            <a:ext cx="1058704" cy="1008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  <a:latin typeface="+mn-lt"/>
              </a:rPr>
              <a:t>5.4</a:t>
            </a:r>
            <a:endParaRPr lang="en-AU" sz="1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7944E47-3886-BB23-E2D6-EB955DA1DCF2}"/>
              </a:ext>
            </a:extLst>
          </p:cNvPr>
          <p:cNvSpPr txBox="1">
            <a:spLocks/>
          </p:cNvSpPr>
          <p:nvPr/>
        </p:nvSpPr>
        <p:spPr>
          <a:xfrm>
            <a:off x="5476717" y="4189546"/>
            <a:ext cx="1058704" cy="1008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  <a:latin typeface="+mn-lt"/>
              </a:rPr>
              <a:t>3.7</a:t>
            </a:r>
            <a:endParaRPr lang="en-AU" sz="1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0123F75-D0D7-12E1-6747-9BD8CCE8EDD2}"/>
              </a:ext>
            </a:extLst>
          </p:cNvPr>
          <p:cNvSpPr/>
          <p:nvPr/>
        </p:nvSpPr>
        <p:spPr>
          <a:xfrm>
            <a:off x="8439687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40CCF400-0BB7-D980-D149-F19E15E4338C}"/>
              </a:ext>
            </a:extLst>
          </p:cNvPr>
          <p:cNvSpPr/>
          <p:nvPr/>
        </p:nvSpPr>
        <p:spPr>
          <a:xfrm>
            <a:off x="85953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9A9FC4C-208D-38E9-2EDB-A3F02F3B095A}"/>
              </a:ext>
            </a:extLst>
          </p:cNvPr>
          <p:cNvSpPr/>
          <p:nvPr/>
        </p:nvSpPr>
        <p:spPr>
          <a:xfrm>
            <a:off x="87477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B777C3-C999-4260-0A67-5759D220C5A7}"/>
              </a:ext>
            </a:extLst>
          </p:cNvPr>
          <p:cNvSpPr/>
          <p:nvPr/>
        </p:nvSpPr>
        <p:spPr>
          <a:xfrm>
            <a:off x="89001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8BDD6D8-C794-E5CE-BDD2-1E34C3E7BB04}"/>
              </a:ext>
            </a:extLst>
          </p:cNvPr>
          <p:cNvSpPr/>
          <p:nvPr/>
        </p:nvSpPr>
        <p:spPr>
          <a:xfrm>
            <a:off x="90525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FCC50B-6F22-A88F-296A-D80670C7E732}"/>
              </a:ext>
            </a:extLst>
          </p:cNvPr>
          <p:cNvSpPr/>
          <p:nvPr/>
        </p:nvSpPr>
        <p:spPr>
          <a:xfrm>
            <a:off x="92049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372B6A8-7C63-491D-22D3-0D947C5271DE}"/>
              </a:ext>
            </a:extLst>
          </p:cNvPr>
          <p:cNvSpPr/>
          <p:nvPr/>
        </p:nvSpPr>
        <p:spPr>
          <a:xfrm>
            <a:off x="93573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C7848E4C-EFD9-9E08-7A34-29338D4BA207}"/>
              </a:ext>
            </a:extLst>
          </p:cNvPr>
          <p:cNvSpPr/>
          <p:nvPr/>
        </p:nvSpPr>
        <p:spPr>
          <a:xfrm>
            <a:off x="95097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36B060D-6658-53BC-CDF8-6D1DB7D85D35}"/>
              </a:ext>
            </a:extLst>
          </p:cNvPr>
          <p:cNvSpPr/>
          <p:nvPr/>
        </p:nvSpPr>
        <p:spPr>
          <a:xfrm>
            <a:off x="96621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2FBAEF-8953-E77D-2EDC-7D1FA85113F7}"/>
              </a:ext>
            </a:extLst>
          </p:cNvPr>
          <p:cNvSpPr/>
          <p:nvPr/>
        </p:nvSpPr>
        <p:spPr>
          <a:xfrm>
            <a:off x="98145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876A02-4438-B1B0-3DFF-CEE881954FF5}"/>
              </a:ext>
            </a:extLst>
          </p:cNvPr>
          <p:cNvSpPr/>
          <p:nvPr/>
        </p:nvSpPr>
        <p:spPr>
          <a:xfrm>
            <a:off x="99669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499DCE4-6967-11AD-6E6A-562D57AAC536}"/>
              </a:ext>
            </a:extLst>
          </p:cNvPr>
          <p:cNvSpPr/>
          <p:nvPr/>
        </p:nvSpPr>
        <p:spPr>
          <a:xfrm>
            <a:off x="101193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69F665F-78A7-27D3-479D-ACA092019332}"/>
              </a:ext>
            </a:extLst>
          </p:cNvPr>
          <p:cNvSpPr/>
          <p:nvPr/>
        </p:nvSpPr>
        <p:spPr>
          <a:xfrm>
            <a:off x="102717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F1C375-2AC4-4BDF-9BAC-BFD322D2A66B}"/>
              </a:ext>
            </a:extLst>
          </p:cNvPr>
          <p:cNvSpPr/>
          <p:nvPr/>
        </p:nvSpPr>
        <p:spPr>
          <a:xfrm>
            <a:off x="104241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8C95B3-7615-0443-05D2-CC37602104F7}"/>
              </a:ext>
            </a:extLst>
          </p:cNvPr>
          <p:cNvSpPr/>
          <p:nvPr/>
        </p:nvSpPr>
        <p:spPr>
          <a:xfrm>
            <a:off x="105765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46B325E-F890-9350-CA0A-C42C6520FF0E}"/>
              </a:ext>
            </a:extLst>
          </p:cNvPr>
          <p:cNvSpPr/>
          <p:nvPr/>
        </p:nvSpPr>
        <p:spPr>
          <a:xfrm>
            <a:off x="107289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940B1C6-AE73-ABFC-7A67-91C3E16EA422}"/>
              </a:ext>
            </a:extLst>
          </p:cNvPr>
          <p:cNvSpPr/>
          <p:nvPr/>
        </p:nvSpPr>
        <p:spPr>
          <a:xfrm>
            <a:off x="108813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FEDE4FC-1EDB-1176-43D5-0D42FF35F856}"/>
              </a:ext>
            </a:extLst>
          </p:cNvPr>
          <p:cNvSpPr/>
          <p:nvPr/>
        </p:nvSpPr>
        <p:spPr>
          <a:xfrm>
            <a:off x="110337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168A432-7BDC-0F11-846A-FE384A49BDC4}"/>
              </a:ext>
            </a:extLst>
          </p:cNvPr>
          <p:cNvSpPr/>
          <p:nvPr/>
        </p:nvSpPr>
        <p:spPr>
          <a:xfrm>
            <a:off x="111861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2DC5A9A1-2E0C-114B-16E6-842AE8C9F50E}"/>
              </a:ext>
            </a:extLst>
          </p:cNvPr>
          <p:cNvSpPr/>
          <p:nvPr/>
        </p:nvSpPr>
        <p:spPr>
          <a:xfrm>
            <a:off x="113385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0F306FB-010A-E8B7-BAD6-9335AC4A27B7}"/>
              </a:ext>
            </a:extLst>
          </p:cNvPr>
          <p:cNvSpPr/>
          <p:nvPr/>
        </p:nvSpPr>
        <p:spPr>
          <a:xfrm>
            <a:off x="114909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FA5A79C-212D-EE51-7964-D9FB542A8C97}"/>
              </a:ext>
            </a:extLst>
          </p:cNvPr>
          <p:cNvSpPr/>
          <p:nvPr/>
        </p:nvSpPr>
        <p:spPr>
          <a:xfrm>
            <a:off x="11643360" y="3305928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C9938FEE-6865-102B-7BB7-72287171939D}"/>
              </a:ext>
            </a:extLst>
          </p:cNvPr>
          <p:cNvSpPr/>
          <p:nvPr/>
        </p:nvSpPr>
        <p:spPr>
          <a:xfrm>
            <a:off x="8439687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F77F6E6C-C793-190B-E7C2-A642B059E003}"/>
              </a:ext>
            </a:extLst>
          </p:cNvPr>
          <p:cNvSpPr/>
          <p:nvPr/>
        </p:nvSpPr>
        <p:spPr>
          <a:xfrm>
            <a:off x="85953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BBC3B984-CCA9-5FE5-1D97-9DD79E4A0C10}"/>
              </a:ext>
            </a:extLst>
          </p:cNvPr>
          <p:cNvSpPr/>
          <p:nvPr/>
        </p:nvSpPr>
        <p:spPr>
          <a:xfrm>
            <a:off x="87477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C2BE21B2-1A0D-3602-D2A4-4EEA44E17957}"/>
              </a:ext>
            </a:extLst>
          </p:cNvPr>
          <p:cNvSpPr/>
          <p:nvPr/>
        </p:nvSpPr>
        <p:spPr>
          <a:xfrm>
            <a:off x="89001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02FC41BF-B4D9-6F23-5800-F3EBBF28916B}"/>
              </a:ext>
            </a:extLst>
          </p:cNvPr>
          <p:cNvSpPr/>
          <p:nvPr/>
        </p:nvSpPr>
        <p:spPr>
          <a:xfrm>
            <a:off x="90525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09FEB5D-8466-7C25-4CD9-B96DEABEBE9B}"/>
              </a:ext>
            </a:extLst>
          </p:cNvPr>
          <p:cNvSpPr/>
          <p:nvPr/>
        </p:nvSpPr>
        <p:spPr>
          <a:xfrm>
            <a:off x="92049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1903E0C-D800-FED6-F599-7BEA420E8829}"/>
              </a:ext>
            </a:extLst>
          </p:cNvPr>
          <p:cNvSpPr/>
          <p:nvPr/>
        </p:nvSpPr>
        <p:spPr>
          <a:xfrm>
            <a:off x="93573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50B2541-C087-8E9F-A246-0F615E0F3E92}"/>
              </a:ext>
            </a:extLst>
          </p:cNvPr>
          <p:cNvSpPr/>
          <p:nvPr/>
        </p:nvSpPr>
        <p:spPr>
          <a:xfrm>
            <a:off x="95097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F9D3F89E-E49F-1EB7-13A8-490D537EBE6F}"/>
              </a:ext>
            </a:extLst>
          </p:cNvPr>
          <p:cNvSpPr/>
          <p:nvPr/>
        </p:nvSpPr>
        <p:spPr>
          <a:xfrm>
            <a:off x="96621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961193B0-CE40-C09D-5A28-470FDDEB21B4}"/>
              </a:ext>
            </a:extLst>
          </p:cNvPr>
          <p:cNvSpPr/>
          <p:nvPr/>
        </p:nvSpPr>
        <p:spPr>
          <a:xfrm>
            <a:off x="98145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5EBC249-1011-DFF6-926C-AFF8B6A18242}"/>
              </a:ext>
            </a:extLst>
          </p:cNvPr>
          <p:cNvSpPr/>
          <p:nvPr/>
        </p:nvSpPr>
        <p:spPr>
          <a:xfrm>
            <a:off x="99669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FBE0D5-735C-B78E-F7CD-906D129F32DA}"/>
              </a:ext>
            </a:extLst>
          </p:cNvPr>
          <p:cNvSpPr/>
          <p:nvPr/>
        </p:nvSpPr>
        <p:spPr>
          <a:xfrm>
            <a:off x="101193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B2353BC6-F1F7-1E67-E1E2-D249CDCD99C8}"/>
              </a:ext>
            </a:extLst>
          </p:cNvPr>
          <p:cNvSpPr/>
          <p:nvPr/>
        </p:nvSpPr>
        <p:spPr>
          <a:xfrm>
            <a:off x="102717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40F5F091-7B71-20B9-C038-F5674A4D50B1}"/>
              </a:ext>
            </a:extLst>
          </p:cNvPr>
          <p:cNvSpPr/>
          <p:nvPr/>
        </p:nvSpPr>
        <p:spPr>
          <a:xfrm>
            <a:off x="10424160" y="4021691"/>
            <a:ext cx="127591" cy="577555"/>
          </a:xfrm>
          <a:prstGeom prst="rect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Title 1">
            <a:extLst>
              <a:ext uri="{FF2B5EF4-FFF2-40B4-BE49-F238E27FC236}">
                <a16:creationId xmlns:a16="http://schemas.microsoft.com/office/drawing/2014/main" id="{8D8E00C3-D137-528D-E831-BF96DE1327DC}"/>
              </a:ext>
            </a:extLst>
          </p:cNvPr>
          <p:cNvSpPr txBox="1">
            <a:spLocks/>
          </p:cNvSpPr>
          <p:nvPr/>
        </p:nvSpPr>
        <p:spPr>
          <a:xfrm>
            <a:off x="8622949" y="2524162"/>
            <a:ext cx="2815612" cy="75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AU" sz="2400" dirty="0">
                <a:solidFill>
                  <a:srgbClr val="595959"/>
                </a:solidFill>
                <a:latin typeface="+mn-lt"/>
              </a:rPr>
              <a:t>OMCG member</a:t>
            </a:r>
          </a:p>
        </p:txBody>
      </p:sp>
      <p:sp>
        <p:nvSpPr>
          <p:cNvPr id="73" name="Title 1">
            <a:extLst>
              <a:ext uri="{FF2B5EF4-FFF2-40B4-BE49-F238E27FC236}">
                <a16:creationId xmlns:a16="http://schemas.microsoft.com/office/drawing/2014/main" id="{6D6E2428-E524-035E-5A14-99E22C47EA60}"/>
              </a:ext>
            </a:extLst>
          </p:cNvPr>
          <p:cNvSpPr txBox="1">
            <a:spLocks/>
          </p:cNvSpPr>
          <p:nvPr/>
        </p:nvSpPr>
        <p:spPr>
          <a:xfrm>
            <a:off x="8633054" y="4737454"/>
            <a:ext cx="2815612" cy="7529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AU" sz="2400" dirty="0">
                <a:solidFill>
                  <a:srgbClr val="595959"/>
                </a:solidFill>
                <a:latin typeface="+mn-lt"/>
              </a:rPr>
              <a:t>Non-OMCG offender</a:t>
            </a:r>
          </a:p>
        </p:txBody>
      </p:sp>
    </p:spTree>
    <p:extLst>
      <p:ext uri="{BB962C8B-B14F-4D97-AF65-F5344CB8AC3E}">
        <p14:creationId xmlns:p14="http://schemas.microsoft.com/office/powerpoint/2010/main" val="4095456720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18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23" name="Content Placeholder 6">
            <a:extLst>
              <a:ext uri="{FF2B5EF4-FFF2-40B4-BE49-F238E27FC236}">
                <a16:creationId xmlns:a16="http://schemas.microsoft.com/office/drawing/2014/main" id="{EF285B5F-351E-4CE9-AB03-665B5C7671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66" y="1269770"/>
            <a:ext cx="5999721" cy="550994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E55D30A8-3885-4C21-8C4F-5907959840A8}"/>
              </a:ext>
            </a:extLst>
          </p:cNvPr>
          <p:cNvSpPr txBox="1"/>
          <p:nvPr/>
        </p:nvSpPr>
        <p:spPr>
          <a:xfrm>
            <a:off x="6941274" y="2554661"/>
            <a:ext cx="1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64"/>
                </a:solidFill>
              </a:rPr>
              <a:t>3%</a:t>
            </a:r>
            <a:endParaRPr lang="en-US" sz="1600" b="1" dirty="0">
              <a:solidFill>
                <a:srgbClr val="006264"/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E85BD4-761F-4FA4-805F-0E62C9178DFD}"/>
              </a:ext>
            </a:extLst>
          </p:cNvPr>
          <p:cNvCxnSpPr/>
          <p:nvPr/>
        </p:nvCxnSpPr>
        <p:spPr>
          <a:xfrm flipH="1" flipV="1">
            <a:off x="9779421" y="5487748"/>
            <a:ext cx="602136" cy="232289"/>
          </a:xfrm>
          <a:prstGeom prst="line">
            <a:avLst/>
          </a:prstGeom>
          <a:ln w="38100">
            <a:solidFill>
              <a:srgbClr val="006264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999B925A-2464-4C30-B30F-61096440A79F}"/>
              </a:ext>
            </a:extLst>
          </p:cNvPr>
          <p:cNvSpPr txBox="1"/>
          <p:nvPr/>
        </p:nvSpPr>
        <p:spPr>
          <a:xfrm>
            <a:off x="5007000" y="3476459"/>
            <a:ext cx="1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64"/>
                </a:solidFill>
              </a:rPr>
              <a:t>6%</a:t>
            </a:r>
            <a:endParaRPr lang="en-US" sz="1600" b="1" dirty="0">
              <a:solidFill>
                <a:srgbClr val="006264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A32FDAD5-0729-42D1-91E5-FEA4168A1330}"/>
              </a:ext>
            </a:extLst>
          </p:cNvPr>
          <p:cNvSpPr txBox="1"/>
          <p:nvPr/>
        </p:nvSpPr>
        <p:spPr>
          <a:xfrm>
            <a:off x="7133431" y="4070384"/>
            <a:ext cx="1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64"/>
                </a:solidFill>
              </a:rPr>
              <a:t>13%</a:t>
            </a:r>
            <a:endParaRPr lang="en-US" sz="1600" b="1" dirty="0">
              <a:solidFill>
                <a:srgbClr val="006264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36A363C-0FCA-4D42-A3E6-564C3DEDE271}"/>
              </a:ext>
            </a:extLst>
          </p:cNvPr>
          <p:cNvSpPr txBox="1"/>
          <p:nvPr/>
        </p:nvSpPr>
        <p:spPr>
          <a:xfrm>
            <a:off x="8660185" y="3147927"/>
            <a:ext cx="1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64"/>
                </a:solidFill>
              </a:rPr>
              <a:t>43%</a:t>
            </a:r>
            <a:endParaRPr lang="en-US" sz="1600" b="1" dirty="0">
              <a:solidFill>
                <a:srgbClr val="006264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4BA97F-3A91-4A6E-95C7-CF2993435507}"/>
              </a:ext>
            </a:extLst>
          </p:cNvPr>
          <p:cNvSpPr txBox="1"/>
          <p:nvPr/>
        </p:nvSpPr>
        <p:spPr>
          <a:xfrm>
            <a:off x="8851522" y="4600718"/>
            <a:ext cx="1420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6264"/>
                </a:solidFill>
              </a:rPr>
              <a:t>48%</a:t>
            </a:r>
            <a:endParaRPr lang="en-US" sz="2400" b="1" dirty="0">
              <a:solidFill>
                <a:srgbClr val="006264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0AE62B7-5650-48BE-A2EE-92D6F1F75B62}"/>
              </a:ext>
            </a:extLst>
          </p:cNvPr>
          <p:cNvSpPr txBox="1"/>
          <p:nvPr/>
        </p:nvSpPr>
        <p:spPr>
          <a:xfrm>
            <a:off x="8553735" y="5446654"/>
            <a:ext cx="1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64"/>
                </a:solidFill>
              </a:rPr>
              <a:t>10%</a:t>
            </a:r>
            <a:endParaRPr lang="en-US" sz="1600" b="1" dirty="0">
              <a:solidFill>
                <a:srgbClr val="006264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17D59C11-C56B-4118-8562-9AF3DD7197E6}"/>
              </a:ext>
            </a:extLst>
          </p:cNvPr>
          <p:cNvSpPr txBox="1"/>
          <p:nvPr/>
        </p:nvSpPr>
        <p:spPr>
          <a:xfrm>
            <a:off x="8691686" y="6267284"/>
            <a:ext cx="1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64"/>
                </a:solidFill>
              </a:rPr>
              <a:t>3%</a:t>
            </a:r>
            <a:endParaRPr lang="en-US" sz="1600" b="1" dirty="0">
              <a:solidFill>
                <a:srgbClr val="006264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3FEEBE4C-EDBA-4328-8012-ECD956923C09}"/>
              </a:ext>
            </a:extLst>
          </p:cNvPr>
          <p:cNvSpPr txBox="1"/>
          <p:nvPr/>
        </p:nvSpPr>
        <p:spPr>
          <a:xfrm>
            <a:off x="10144894" y="5484842"/>
            <a:ext cx="1420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6264"/>
                </a:solidFill>
              </a:rPr>
              <a:t>15%</a:t>
            </a:r>
            <a:endParaRPr lang="en-US" sz="1600" b="1" dirty="0">
              <a:solidFill>
                <a:srgbClr val="006264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09E9D91-E55F-4706-855C-53B67AD1FFD6}"/>
              </a:ext>
            </a:extLst>
          </p:cNvPr>
          <p:cNvSpPr txBox="1"/>
          <p:nvPr/>
        </p:nvSpPr>
        <p:spPr>
          <a:xfrm>
            <a:off x="838200" y="1507138"/>
            <a:ext cx="55891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C6570"/>
                </a:solidFill>
              </a:rPr>
              <a:t>Proportion of criminally mobile members based outside of that jurisdiction who have offended within it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64F62A4-63A6-49DD-954D-8D1F1816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62109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OMCG crime is attracted to national hubs and illicit markets and supply routes</a:t>
            </a:r>
            <a:endParaRPr lang="en-AU" dirty="0">
              <a:latin typeface="+mn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22504C6-FE21-4754-A3B4-5DD100D5AA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2480" y="2533618"/>
            <a:ext cx="2705121" cy="3831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622916552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19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264F62A4-63A6-49DD-954D-8D1F1816E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8363" y="493435"/>
            <a:ext cx="4982363" cy="1763068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Conflict between gangs leads to significant changes in gang-related crime</a:t>
            </a:r>
            <a:endParaRPr lang="en-AU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CA6AA42-A6A7-6D70-0D84-1AF7E9C3BF7B}"/>
              </a:ext>
            </a:extLst>
          </p:cNvPr>
          <p:cNvSpPr txBox="1"/>
          <p:nvPr/>
        </p:nvSpPr>
        <p:spPr>
          <a:xfrm>
            <a:off x="6805084" y="2847555"/>
            <a:ext cx="49823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Gang-related crime by OMCG members </a:t>
            </a:r>
            <a:r>
              <a:rPr lang="en-US" sz="2400" b="1" dirty="0">
                <a:solidFill>
                  <a:srgbClr val="006063"/>
                </a:solidFill>
              </a:rPr>
              <a:t>moved and clustered nearer to the conflict region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F114293-515B-2200-5CF0-BD44AA30C798}"/>
              </a:ext>
            </a:extLst>
          </p:cNvPr>
          <p:cNvSpPr txBox="1"/>
          <p:nvPr/>
        </p:nvSpPr>
        <p:spPr>
          <a:xfrm>
            <a:off x="6805085" y="4610440"/>
            <a:ext cx="49823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Gang-related crime involving members of gangs involved in the conflict </a:t>
            </a:r>
            <a:r>
              <a:rPr lang="en-US" sz="2400" b="1" dirty="0">
                <a:solidFill>
                  <a:srgbClr val="006063"/>
                </a:solidFill>
              </a:rPr>
              <a:t>went up in the conflict region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EB0090E-A2B1-7009-40A0-3CD11EDA40BF}"/>
              </a:ext>
            </a:extLst>
          </p:cNvPr>
          <p:cNvSpPr/>
          <p:nvPr/>
        </p:nvSpPr>
        <p:spPr>
          <a:xfrm>
            <a:off x="5890748" y="3031066"/>
            <a:ext cx="842620" cy="877275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AAFFD3A5-1421-A6AD-1A6C-3699BFF8EB37}"/>
              </a:ext>
            </a:extLst>
          </p:cNvPr>
          <p:cNvSpPr txBox="1">
            <a:spLocks/>
          </p:cNvSpPr>
          <p:nvPr/>
        </p:nvSpPr>
        <p:spPr>
          <a:xfrm>
            <a:off x="5782361" y="2968262"/>
            <a:ext cx="1058704" cy="1008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  <a:latin typeface="+mn-lt"/>
              </a:rPr>
              <a:t>1</a:t>
            </a:r>
            <a:endParaRPr lang="en-AU" sz="115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CD928CA-B2B2-572A-C5D5-8FED70115694}"/>
              </a:ext>
            </a:extLst>
          </p:cNvPr>
          <p:cNvSpPr/>
          <p:nvPr/>
        </p:nvSpPr>
        <p:spPr>
          <a:xfrm>
            <a:off x="5890748" y="4770013"/>
            <a:ext cx="842620" cy="877275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A489E41F-5FC1-18EF-7C31-BE5216318354}"/>
              </a:ext>
            </a:extLst>
          </p:cNvPr>
          <p:cNvSpPr txBox="1">
            <a:spLocks/>
          </p:cNvSpPr>
          <p:nvPr/>
        </p:nvSpPr>
        <p:spPr>
          <a:xfrm>
            <a:off x="5782361" y="4707209"/>
            <a:ext cx="1058704" cy="1008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  <a:latin typeface="+mn-lt"/>
              </a:rPr>
              <a:t>2</a:t>
            </a:r>
            <a:endParaRPr lang="en-AU" sz="115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03D54D-13E9-FC66-F930-86F9FA0A32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9" y="507643"/>
            <a:ext cx="3988099" cy="56275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5853764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09532" y="6334659"/>
            <a:ext cx="2743200" cy="365125"/>
          </a:xfrm>
        </p:spPr>
        <p:txBody>
          <a:bodyPr/>
          <a:lstStyle/>
          <a:p>
            <a:fld id="{A0703E22-D9E1-47F4-9E72-08F4A7E0F879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30793" y="-21690"/>
            <a:ext cx="1687081" cy="36150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30793" y="6559863"/>
            <a:ext cx="1687081" cy="265815"/>
          </a:xfrm>
        </p:spPr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13F5FE-4AE7-456B-8546-A738E4A59485}"/>
              </a:ext>
            </a:extLst>
          </p:cNvPr>
          <p:cNvSpPr/>
          <p:nvPr/>
        </p:nvSpPr>
        <p:spPr>
          <a:xfrm>
            <a:off x="5234588" y="6498590"/>
            <a:ext cx="2154354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1D0EA-2EA8-4902-B15B-F3804E0263E6}"/>
              </a:ext>
            </a:extLst>
          </p:cNvPr>
          <p:cNvSpPr/>
          <p:nvPr/>
        </p:nvSpPr>
        <p:spPr>
          <a:xfrm>
            <a:off x="5234588" y="-96544"/>
            <a:ext cx="2154354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20621-021F-4B1B-8FD2-D35B9E0F3DB6}"/>
              </a:ext>
            </a:extLst>
          </p:cNvPr>
          <p:cNvSpPr/>
          <p:nvPr/>
        </p:nvSpPr>
        <p:spPr>
          <a:xfrm>
            <a:off x="0" y="-6942"/>
            <a:ext cx="12192000" cy="684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1AE170E-37D8-B071-833C-B56C973FC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609" y="890743"/>
            <a:ext cx="11450782" cy="507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58516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396" y="475962"/>
            <a:ext cx="5249172" cy="895806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A greater proportion of offences in the conflict zone (%)</a:t>
            </a:r>
            <a:endParaRPr lang="en-AU" sz="28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20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B315BF1-0B44-584C-A694-A3ADD176F1E4}"/>
              </a:ext>
            </a:extLst>
          </p:cNvPr>
          <p:cNvGraphicFramePr>
            <a:graphicFrameLocks/>
          </p:cNvGraphicFramePr>
          <p:nvPr/>
        </p:nvGraphicFramePr>
        <p:xfrm>
          <a:off x="200652" y="1801771"/>
          <a:ext cx="5508812" cy="40108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08604EB1-80D9-B34A-F5BD-8455861C0084}"/>
              </a:ext>
            </a:extLst>
          </p:cNvPr>
          <p:cNvSpPr txBox="1">
            <a:spLocks/>
          </p:cNvSpPr>
          <p:nvPr/>
        </p:nvSpPr>
        <p:spPr>
          <a:xfrm>
            <a:off x="4333899" y="2359593"/>
            <a:ext cx="454566" cy="470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>
                <a:solidFill>
                  <a:srgbClr val="595959"/>
                </a:solidFill>
                <a:latin typeface="+mn-lt"/>
              </a:rPr>
              <a:t>32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39C2042-9D53-F3F1-38AF-0326EA24F621}"/>
              </a:ext>
            </a:extLst>
          </p:cNvPr>
          <p:cNvSpPr txBox="1">
            <a:spLocks/>
          </p:cNvSpPr>
          <p:nvPr/>
        </p:nvSpPr>
        <p:spPr>
          <a:xfrm>
            <a:off x="1187287" y="3928417"/>
            <a:ext cx="454566" cy="470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>
                <a:solidFill>
                  <a:srgbClr val="595959"/>
                </a:solidFill>
                <a:latin typeface="+mn-lt"/>
              </a:rPr>
              <a:t>12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8C9CDD7-103A-3DE1-0E4E-8C9BBB2503F8}"/>
              </a:ext>
            </a:extLst>
          </p:cNvPr>
          <p:cNvSpPr txBox="1">
            <a:spLocks/>
          </p:cNvSpPr>
          <p:nvPr/>
        </p:nvSpPr>
        <p:spPr>
          <a:xfrm>
            <a:off x="1187287" y="4227749"/>
            <a:ext cx="454566" cy="470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>
                <a:solidFill>
                  <a:srgbClr val="595959"/>
                </a:solidFill>
                <a:latin typeface="+mn-lt"/>
              </a:rPr>
              <a:t>11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8B6CECC-755D-375A-0978-A2DB7B672069}"/>
              </a:ext>
            </a:extLst>
          </p:cNvPr>
          <p:cNvSpPr txBox="1">
            <a:spLocks/>
          </p:cNvSpPr>
          <p:nvPr/>
        </p:nvSpPr>
        <p:spPr>
          <a:xfrm>
            <a:off x="4324938" y="3516039"/>
            <a:ext cx="454566" cy="4704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000" dirty="0">
                <a:solidFill>
                  <a:srgbClr val="595959"/>
                </a:solidFill>
                <a:latin typeface="+mn-lt"/>
              </a:rPr>
              <a:t>18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65107F6-3BCE-A997-1400-0009167E9246}"/>
              </a:ext>
            </a:extLst>
          </p:cNvPr>
          <p:cNvSpPr txBox="1">
            <a:spLocks/>
          </p:cNvSpPr>
          <p:nvPr/>
        </p:nvSpPr>
        <p:spPr>
          <a:xfrm>
            <a:off x="2108546" y="4421339"/>
            <a:ext cx="1653526" cy="553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solidFill>
                  <a:srgbClr val="595959"/>
                </a:solidFill>
                <a:latin typeface="+mn-lt"/>
              </a:rPr>
              <a:t>Clubs not involved in conflict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CB479BFE-8EE9-B4A7-4F0C-4B5EBD1E476D}"/>
              </a:ext>
            </a:extLst>
          </p:cNvPr>
          <p:cNvSpPr txBox="1">
            <a:spLocks/>
          </p:cNvSpPr>
          <p:nvPr/>
        </p:nvSpPr>
        <p:spPr>
          <a:xfrm>
            <a:off x="2225923" y="2489993"/>
            <a:ext cx="1418773" cy="3815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solidFill>
                  <a:srgbClr val="595959"/>
                </a:solidFill>
                <a:latin typeface="+mn-lt"/>
              </a:rPr>
              <a:t>Clubs involved in conflict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CF1A2E2-73BC-B6FF-4740-1FDD1728827A}"/>
              </a:ext>
            </a:extLst>
          </p:cNvPr>
          <p:cNvSpPr/>
          <p:nvPr/>
        </p:nvSpPr>
        <p:spPr>
          <a:xfrm>
            <a:off x="7325001" y="3081566"/>
            <a:ext cx="1237969" cy="1237969"/>
          </a:xfrm>
          <a:prstGeom prst="ellipse">
            <a:avLst/>
          </a:prstGeom>
          <a:solidFill>
            <a:srgbClr val="006063">
              <a:alpha val="5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B13A4C-7DD3-6AFA-088A-F953EC012629}"/>
              </a:ext>
            </a:extLst>
          </p:cNvPr>
          <p:cNvSpPr/>
          <p:nvPr/>
        </p:nvSpPr>
        <p:spPr>
          <a:xfrm>
            <a:off x="7046823" y="2794202"/>
            <a:ext cx="1794323" cy="1794323"/>
          </a:xfrm>
          <a:prstGeom prst="ellipse">
            <a:avLst/>
          </a:prstGeom>
          <a:solidFill>
            <a:srgbClr val="006063">
              <a:alpha val="20000"/>
            </a:srgbClr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A986EB90-88C9-DAF4-8C8C-073BD625F875}"/>
              </a:ext>
            </a:extLst>
          </p:cNvPr>
          <p:cNvSpPr/>
          <p:nvPr/>
        </p:nvSpPr>
        <p:spPr>
          <a:xfrm>
            <a:off x="7870800" y="3618179"/>
            <a:ext cx="146367" cy="146367"/>
          </a:xfrm>
          <a:prstGeom prst="ellipse">
            <a:avLst/>
          </a:prstGeom>
          <a:solidFill>
            <a:srgbClr val="00606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AE2A88A6-5632-F9B3-8999-94543473E7C0}"/>
              </a:ext>
            </a:extLst>
          </p:cNvPr>
          <p:cNvSpPr txBox="1">
            <a:spLocks/>
          </p:cNvSpPr>
          <p:nvPr/>
        </p:nvSpPr>
        <p:spPr>
          <a:xfrm>
            <a:off x="9320619" y="2559876"/>
            <a:ext cx="2183809" cy="4686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150</a:t>
            </a:r>
            <a:r>
              <a:rPr lang="en-AU" sz="1400" dirty="0">
                <a:latin typeface="+mn-lt"/>
              </a:rPr>
              <a:t>km</a:t>
            </a:r>
          </a:p>
          <a:p>
            <a:pPr algn="ctr"/>
            <a:r>
              <a:rPr lang="en-AU" sz="2000" dirty="0">
                <a:latin typeface="+mn-lt"/>
              </a:rPr>
              <a:t>Pre-conflict period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BC68EAC-4B48-867B-38FF-FF90E7996B55}"/>
              </a:ext>
            </a:extLst>
          </p:cNvPr>
          <p:cNvCxnSpPr>
            <a:cxnSpLocks/>
            <a:stCxn id="22" idx="0"/>
            <a:endCxn id="24" idx="1"/>
          </p:cNvCxnSpPr>
          <p:nvPr/>
        </p:nvCxnSpPr>
        <p:spPr>
          <a:xfrm>
            <a:off x="7943985" y="2794202"/>
            <a:ext cx="1376634" cy="0"/>
          </a:xfrm>
          <a:prstGeom prst="line">
            <a:avLst/>
          </a:prstGeom>
          <a:ln w="25400">
            <a:solidFill>
              <a:srgbClr val="0060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>
            <a:extLst>
              <a:ext uri="{FF2B5EF4-FFF2-40B4-BE49-F238E27FC236}">
                <a16:creationId xmlns:a16="http://schemas.microsoft.com/office/drawing/2014/main" id="{1388B039-6BA3-7486-5D09-A9B934EE487B}"/>
              </a:ext>
            </a:extLst>
          </p:cNvPr>
          <p:cNvSpPr txBox="1">
            <a:spLocks/>
          </p:cNvSpPr>
          <p:nvPr/>
        </p:nvSpPr>
        <p:spPr>
          <a:xfrm>
            <a:off x="9322391" y="4084329"/>
            <a:ext cx="2182037" cy="5041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113</a:t>
            </a:r>
            <a:r>
              <a:rPr lang="en-AU" sz="1400" dirty="0">
                <a:latin typeface="+mn-lt"/>
              </a:rPr>
              <a:t>km</a:t>
            </a:r>
          </a:p>
          <a:p>
            <a:pPr algn="ctr"/>
            <a:r>
              <a:rPr lang="en-AU" sz="2000" dirty="0">
                <a:latin typeface="+mn-lt"/>
              </a:rPr>
              <a:t>Conflict period</a:t>
            </a: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C28DED5C-1AE3-BD6F-35B6-FB1028303D88}"/>
              </a:ext>
            </a:extLst>
          </p:cNvPr>
          <p:cNvCxnSpPr>
            <a:cxnSpLocks/>
            <a:stCxn id="19" idx="4"/>
            <a:endCxn id="33" idx="1"/>
          </p:cNvCxnSpPr>
          <p:nvPr/>
        </p:nvCxnSpPr>
        <p:spPr>
          <a:xfrm>
            <a:off x="7943986" y="4319535"/>
            <a:ext cx="1378405" cy="16892"/>
          </a:xfrm>
          <a:prstGeom prst="line">
            <a:avLst/>
          </a:prstGeom>
          <a:ln w="25400">
            <a:solidFill>
              <a:srgbClr val="00606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2F6C07DE-D279-D418-E9EF-5BCD2D199E3A}"/>
              </a:ext>
            </a:extLst>
          </p:cNvPr>
          <p:cNvCxnSpPr>
            <a:stCxn id="17" idx="2"/>
            <a:endCxn id="16" idx="0"/>
          </p:cNvCxnSpPr>
          <p:nvPr/>
        </p:nvCxnSpPr>
        <p:spPr>
          <a:xfrm>
            <a:off x="6039768" y="445745"/>
            <a:ext cx="0" cy="6052845"/>
          </a:xfrm>
          <a:prstGeom prst="line">
            <a:avLst/>
          </a:prstGeom>
          <a:ln w="12700">
            <a:solidFill>
              <a:srgbClr val="59595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04C1A7A5-87FC-6EE3-B7A7-1B7A9E777DB3}"/>
              </a:ext>
            </a:extLst>
          </p:cNvPr>
          <p:cNvCxnSpPr>
            <a:cxnSpLocks/>
            <a:stCxn id="22" idx="0"/>
            <a:endCxn id="23" idx="0"/>
          </p:cNvCxnSpPr>
          <p:nvPr/>
        </p:nvCxnSpPr>
        <p:spPr>
          <a:xfrm flipH="1">
            <a:off x="7943984" y="2794202"/>
            <a:ext cx="1" cy="823977"/>
          </a:xfrm>
          <a:prstGeom prst="line">
            <a:avLst/>
          </a:prstGeom>
          <a:ln w="25400">
            <a:solidFill>
              <a:srgbClr val="00606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26939B19-32C6-7932-F69D-6A3ED2C300B1}"/>
              </a:ext>
            </a:extLst>
          </p:cNvPr>
          <p:cNvCxnSpPr>
            <a:cxnSpLocks/>
            <a:stCxn id="19" idx="4"/>
            <a:endCxn id="23" idx="4"/>
          </p:cNvCxnSpPr>
          <p:nvPr/>
        </p:nvCxnSpPr>
        <p:spPr>
          <a:xfrm flipH="1" flipV="1">
            <a:off x="7943984" y="3764546"/>
            <a:ext cx="2" cy="554989"/>
          </a:xfrm>
          <a:prstGeom prst="line">
            <a:avLst/>
          </a:prstGeom>
          <a:ln w="25400">
            <a:solidFill>
              <a:srgbClr val="006063"/>
            </a:solidFill>
            <a:prstDash val="sysDot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le 1">
            <a:extLst>
              <a:ext uri="{FF2B5EF4-FFF2-40B4-BE49-F238E27FC236}">
                <a16:creationId xmlns:a16="http://schemas.microsoft.com/office/drawing/2014/main" id="{D43F1576-9D3A-9B16-27A6-85E3A657B89E}"/>
              </a:ext>
            </a:extLst>
          </p:cNvPr>
          <p:cNvSpPr txBox="1">
            <a:spLocks/>
          </p:cNvSpPr>
          <p:nvPr/>
        </p:nvSpPr>
        <p:spPr>
          <a:xfrm>
            <a:off x="6504432" y="475962"/>
            <a:ext cx="5249172" cy="8958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Lower mean distance of offences from </a:t>
            </a:r>
            <a:r>
              <a:rPr lang="en-US" sz="2800" dirty="0" err="1">
                <a:latin typeface="+mn-lt"/>
              </a:rPr>
              <a:t>centre</a:t>
            </a:r>
            <a:r>
              <a:rPr lang="en-US" sz="2800" dirty="0">
                <a:latin typeface="+mn-lt"/>
              </a:rPr>
              <a:t> of the conflict zone</a:t>
            </a:r>
            <a:endParaRPr lang="en-A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635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Increase in gang-related crime involving members of conflict clubs in the conflict zone</a:t>
            </a:r>
            <a:endParaRPr lang="en-AU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21</a:t>
            </a:fld>
            <a:endParaRPr lang="en-AU" dirty="0"/>
          </a:p>
        </p:txBody>
      </p:sp>
      <p:sp>
        <p:nvSpPr>
          <p:cNvPr id="16" name="Rectangle 1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CE7DB8B-1CD7-4251-BBB8-525B3466479C}"/>
              </a:ext>
            </a:extLst>
          </p:cNvPr>
          <p:cNvGraphicFramePr>
            <a:graphicFrameLocks/>
          </p:cNvGraphicFramePr>
          <p:nvPr/>
        </p:nvGraphicFramePr>
        <p:xfrm>
          <a:off x="838200" y="1993900"/>
          <a:ext cx="10515600" cy="418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19F71B4A-1B3F-4F29-BFB9-AEDB2AB32E61}"/>
              </a:ext>
            </a:extLst>
          </p:cNvPr>
          <p:cNvSpPr txBox="1"/>
          <p:nvPr/>
        </p:nvSpPr>
        <p:spPr>
          <a:xfrm>
            <a:off x="3651750" y="2374629"/>
            <a:ext cx="65934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more gang-related offences in the 12 months following onset of the conflict than expected</a:t>
            </a:r>
            <a:endParaRPr lang="en-US" sz="2400" b="1" dirty="0">
              <a:solidFill>
                <a:srgbClr val="006063"/>
              </a:solidFill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AC4EDE9-F256-4463-93A6-0E971968A8D7}"/>
              </a:ext>
            </a:extLst>
          </p:cNvPr>
          <p:cNvSpPr/>
          <p:nvPr/>
        </p:nvSpPr>
        <p:spPr>
          <a:xfrm>
            <a:off x="2765459" y="2192969"/>
            <a:ext cx="842620" cy="877275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CAE638B7-968C-48CE-8084-26EED0EEBF48}"/>
              </a:ext>
            </a:extLst>
          </p:cNvPr>
          <p:cNvSpPr txBox="1">
            <a:spLocks/>
          </p:cNvSpPr>
          <p:nvPr/>
        </p:nvSpPr>
        <p:spPr>
          <a:xfrm>
            <a:off x="2657072" y="2172695"/>
            <a:ext cx="1058704" cy="10083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dirty="0">
                <a:solidFill>
                  <a:schemeClr val="bg1"/>
                </a:solidFill>
                <a:latin typeface="+mn-lt"/>
              </a:rPr>
              <a:t>65</a:t>
            </a:r>
            <a:endParaRPr lang="en-AU" sz="115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6687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0854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Involvement in serious crime is not evenly distributed across clubs</a:t>
            </a:r>
            <a:endParaRPr lang="en-AU" sz="36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22</a:t>
            </a:fld>
            <a:endParaRPr lang="en-AU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1E3C9BE-488F-439C-B0B4-23F22D7699B6}"/>
              </a:ext>
            </a:extLst>
          </p:cNvPr>
          <p:cNvSpPr txBox="1">
            <a:spLocks/>
          </p:cNvSpPr>
          <p:nvPr/>
        </p:nvSpPr>
        <p:spPr>
          <a:xfrm>
            <a:off x="848832" y="1605177"/>
            <a:ext cx="10515600" cy="36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Recent ongoing criminal enterprise, by club (%)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aphicFrame>
        <p:nvGraphicFramePr>
          <p:cNvPr id="23" name="Chart 22">
            <a:extLst>
              <a:ext uri="{FF2B5EF4-FFF2-40B4-BE49-F238E27FC236}">
                <a16:creationId xmlns:a16="http://schemas.microsoft.com/office/drawing/2014/main" id="{00000000-0008-0000-08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28397745"/>
              </p:ext>
            </p:extLst>
          </p:nvPr>
        </p:nvGraphicFramePr>
        <p:xfrm>
          <a:off x="848832" y="1913868"/>
          <a:ext cx="10515599" cy="19580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06D3A4AA-B677-4F8C-9A42-868F79713003}"/>
              </a:ext>
            </a:extLst>
          </p:cNvPr>
          <p:cNvSpPr txBox="1">
            <a:spLocks/>
          </p:cNvSpPr>
          <p:nvPr/>
        </p:nvSpPr>
        <p:spPr>
          <a:xfrm>
            <a:off x="863009" y="4064384"/>
            <a:ext cx="10515600" cy="36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Recent violence and intimidation, by club (%)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FA1DB06-C34E-4E08-8F98-074879233E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565340"/>
              </p:ext>
            </p:extLst>
          </p:nvPr>
        </p:nvGraphicFramePr>
        <p:xfrm>
          <a:off x="887818" y="4436135"/>
          <a:ext cx="10465981" cy="193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8289038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+mn-lt"/>
              </a:rPr>
              <a:t>Total harm from offending is heavily concentrated among a small number of members and chapters</a:t>
            </a:r>
            <a:endParaRPr lang="en-AU" sz="3200" dirty="0">
              <a:latin typeface="+mn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23</a:t>
            </a:fld>
            <a:endParaRPr lang="en-A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BD5203-F525-4193-AA95-CE9576E8E7B6}"/>
              </a:ext>
            </a:extLst>
          </p:cNvPr>
          <p:cNvSpPr txBox="1"/>
          <p:nvPr/>
        </p:nvSpPr>
        <p:spPr>
          <a:xfrm>
            <a:off x="2092457" y="6031971"/>
            <a:ext cx="3404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Population (%)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9F17B1-C608-42FE-8E36-89F16E6F05CF}"/>
              </a:ext>
            </a:extLst>
          </p:cNvPr>
          <p:cNvSpPr txBox="1"/>
          <p:nvPr/>
        </p:nvSpPr>
        <p:spPr>
          <a:xfrm>
            <a:off x="-711780" y="3916952"/>
            <a:ext cx="2809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Harm (%)</a:t>
            </a: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1AECE357-C479-4F6C-AF94-3B6A33C09FD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83342392"/>
              </p:ext>
            </p:extLst>
          </p:nvPr>
        </p:nvGraphicFramePr>
        <p:xfrm>
          <a:off x="1072207" y="2011557"/>
          <a:ext cx="4828903" cy="4015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1E3C9BE-488F-439C-B0B4-23F22D7699B6}"/>
              </a:ext>
            </a:extLst>
          </p:cNvPr>
          <p:cNvSpPr txBox="1">
            <a:spLocks/>
          </p:cNvSpPr>
          <p:nvPr/>
        </p:nvSpPr>
        <p:spPr>
          <a:xfrm>
            <a:off x="838200" y="1606794"/>
            <a:ext cx="7584388" cy="3693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latin typeface="+mn-lt"/>
              </a:rPr>
              <a:t>Cumulative distribution of harm among OMCG members and chapters</a:t>
            </a:r>
            <a:endParaRPr lang="en-AU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606981" y="26104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7" name="Rectangle 16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F13F7B5-C1B3-4AD3-AEAF-89AA374BC9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556" y="1375144"/>
            <a:ext cx="3276758" cy="46519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F4A739B4-4C07-4DFB-8A96-A4DD57731A96}"/>
              </a:ext>
            </a:extLst>
          </p:cNvPr>
          <p:cNvSpPr/>
          <p:nvPr/>
        </p:nvSpPr>
        <p:spPr>
          <a:xfrm>
            <a:off x="1845790" y="3447288"/>
            <a:ext cx="134911" cy="134911"/>
          </a:xfrm>
          <a:prstGeom prst="ellipse">
            <a:avLst/>
          </a:prstGeom>
          <a:solidFill>
            <a:srgbClr val="6A7F10"/>
          </a:solidFill>
          <a:ln>
            <a:solidFill>
              <a:srgbClr val="6A7F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7DBD9B6-0D56-4629-9386-2F6774DC44B1}"/>
              </a:ext>
            </a:extLst>
          </p:cNvPr>
          <p:cNvSpPr/>
          <p:nvPr/>
        </p:nvSpPr>
        <p:spPr>
          <a:xfrm>
            <a:off x="1856422" y="4302531"/>
            <a:ext cx="134911" cy="134911"/>
          </a:xfrm>
          <a:prstGeom prst="ellipse">
            <a:avLst/>
          </a:prstGeom>
          <a:solidFill>
            <a:srgbClr val="006063"/>
          </a:solidFill>
          <a:ln>
            <a:solidFill>
              <a:srgbClr val="006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BDC69E9-A6E8-4AF3-9E25-26389387F8F9}"/>
              </a:ext>
            </a:extLst>
          </p:cNvPr>
          <p:cNvSpPr/>
          <p:nvPr/>
        </p:nvSpPr>
        <p:spPr>
          <a:xfrm>
            <a:off x="5497158" y="2851737"/>
            <a:ext cx="3017797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6063"/>
                </a:solidFill>
              </a:rPr>
              <a:t>5</a:t>
            </a:r>
            <a:r>
              <a:rPr lang="en-US" sz="2200" b="1" dirty="0">
                <a:solidFill>
                  <a:srgbClr val="006063"/>
                </a:solidFill>
              </a:rPr>
              <a:t>% (n=285)</a:t>
            </a:r>
            <a:r>
              <a:rPr lang="en-US" sz="2200" dirty="0"/>
              <a:t> of</a:t>
            </a:r>
            <a:r>
              <a:rPr lang="en-US" sz="2200" b="1" dirty="0">
                <a:solidFill>
                  <a:srgbClr val="006063"/>
                </a:solidFill>
              </a:rPr>
              <a:t> </a:t>
            </a:r>
            <a:r>
              <a:rPr lang="en-US" sz="2200" dirty="0"/>
              <a:t>members responsible for around </a:t>
            </a:r>
            <a:r>
              <a:rPr lang="en-US" sz="2200" b="1" dirty="0">
                <a:solidFill>
                  <a:srgbClr val="006063"/>
                </a:solidFill>
              </a:rPr>
              <a:t>70% </a:t>
            </a:r>
            <a:r>
              <a:rPr lang="en-US" sz="2200" dirty="0"/>
              <a:t>of the total harm</a:t>
            </a:r>
          </a:p>
          <a:p>
            <a:endParaRPr lang="en-US" sz="2200" b="1" dirty="0">
              <a:solidFill>
                <a:srgbClr val="006063"/>
              </a:solidFill>
            </a:endParaRPr>
          </a:p>
          <a:p>
            <a:r>
              <a:rPr lang="en-US" sz="2200" b="1" dirty="0">
                <a:solidFill>
                  <a:srgbClr val="006063"/>
                </a:solidFill>
              </a:rPr>
              <a:t>5% (n=24) </a:t>
            </a:r>
            <a:r>
              <a:rPr lang="en-US" sz="2200" dirty="0"/>
              <a:t>of chapters responsible for around </a:t>
            </a:r>
            <a:r>
              <a:rPr lang="en-US" sz="2200" b="1" dirty="0">
                <a:solidFill>
                  <a:srgbClr val="006063"/>
                </a:solidFill>
              </a:rPr>
              <a:t>40% </a:t>
            </a:r>
            <a:r>
              <a:rPr lang="en-US" sz="2200" dirty="0"/>
              <a:t>of the total harm</a:t>
            </a:r>
            <a:endParaRPr lang="en-AU" sz="2200" dirty="0"/>
          </a:p>
        </p:txBody>
      </p:sp>
    </p:spTree>
    <p:extLst>
      <p:ext uri="{BB962C8B-B14F-4D97-AF65-F5344CB8AC3E}">
        <p14:creationId xmlns:p14="http://schemas.microsoft.com/office/powerpoint/2010/main" val="4164818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7512" y="2268277"/>
            <a:ext cx="5144399" cy="2085259"/>
          </a:xfrm>
        </p:spPr>
        <p:txBody>
          <a:bodyPr>
            <a:noAutofit/>
          </a:bodyPr>
          <a:lstStyle/>
          <a:p>
            <a:r>
              <a:rPr lang="en-AU" sz="2800" dirty="0">
                <a:latin typeface="+mn-lt"/>
              </a:rPr>
              <a:t>Restricting employment in high risk industries for OMCG members is associated with a small but significant reduction in monthly organised crime related harm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24</a:t>
            </a:fld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51E67A-E545-BB20-A4A7-3CA74A794166}"/>
              </a:ext>
            </a:extLst>
          </p:cNvPr>
          <p:cNvSpPr/>
          <p:nvPr/>
        </p:nvSpPr>
        <p:spPr>
          <a:xfrm>
            <a:off x="392634" y="1993386"/>
            <a:ext cx="2635045" cy="2635045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486892AD-AE7E-C847-E5F5-645DD670CAE8}"/>
              </a:ext>
            </a:extLst>
          </p:cNvPr>
          <p:cNvSpPr txBox="1">
            <a:spLocks/>
          </p:cNvSpPr>
          <p:nvPr/>
        </p:nvSpPr>
        <p:spPr>
          <a:xfrm>
            <a:off x="878874" y="2359123"/>
            <a:ext cx="1662561" cy="1673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16600" dirty="0">
                <a:solidFill>
                  <a:schemeClr val="bg1"/>
                </a:solidFill>
                <a:latin typeface="+mn-lt"/>
              </a:rPr>
              <a:t>3</a:t>
            </a:r>
            <a:r>
              <a:rPr lang="en-AU" sz="8800" dirty="0">
                <a:solidFill>
                  <a:schemeClr val="bg1"/>
                </a:solidFill>
                <a:latin typeface="+mn-lt"/>
              </a:rPr>
              <a:t>%</a:t>
            </a:r>
            <a:endParaRPr lang="en-AU" sz="1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6" name="Down Arrow 15">
            <a:extLst>
              <a:ext uri="{FF2B5EF4-FFF2-40B4-BE49-F238E27FC236}">
                <a16:creationId xmlns:a16="http://schemas.microsoft.com/office/drawing/2014/main" id="{0E61B32C-F2B6-6BD8-6437-4C75E57FC046}"/>
              </a:ext>
            </a:extLst>
          </p:cNvPr>
          <p:cNvSpPr/>
          <p:nvPr/>
        </p:nvSpPr>
        <p:spPr>
          <a:xfrm>
            <a:off x="1438933" y="3663011"/>
            <a:ext cx="542445" cy="707017"/>
          </a:xfrm>
          <a:prstGeom prst="down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1B76298-49D6-496B-A049-9173A9C9F8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744" y="946175"/>
            <a:ext cx="3525495" cy="4965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3382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25</a:t>
            </a:fld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F68ABAD-3D88-4B5C-8CAD-CCF3117A9717}"/>
              </a:ext>
            </a:extLst>
          </p:cNvPr>
          <p:cNvSpPr txBox="1">
            <a:spLocks/>
          </p:cNvSpPr>
          <p:nvPr/>
        </p:nvSpPr>
        <p:spPr>
          <a:xfrm>
            <a:off x="-177534" y="1366770"/>
            <a:ext cx="1914258" cy="732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Individuals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DFAF095-5F0B-4E1A-BA33-B3E6D7B371D4}"/>
              </a:ext>
            </a:extLst>
          </p:cNvPr>
          <p:cNvSpPr txBox="1">
            <a:spLocks/>
          </p:cNvSpPr>
          <p:nvPr/>
        </p:nvSpPr>
        <p:spPr>
          <a:xfrm>
            <a:off x="874554" y="2808452"/>
            <a:ext cx="2871386" cy="5770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Criminal history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0246B37-E63B-4836-A74D-6A62992C1F09}"/>
              </a:ext>
            </a:extLst>
          </p:cNvPr>
          <p:cNvSpPr txBox="1">
            <a:spLocks/>
          </p:cNvSpPr>
          <p:nvPr/>
        </p:nvSpPr>
        <p:spPr>
          <a:xfrm>
            <a:off x="1334065" y="283309"/>
            <a:ext cx="1951769" cy="51679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Gangs</a:t>
            </a:r>
          </a:p>
        </p:txBody>
      </p:sp>
      <p:cxnSp>
        <p:nvCxnSpPr>
          <p:cNvPr id="12" name="Connector: Elbow 11">
            <a:extLst>
              <a:ext uri="{FF2B5EF4-FFF2-40B4-BE49-F238E27FC236}">
                <a16:creationId xmlns:a16="http://schemas.microsoft.com/office/drawing/2014/main" id="{E9BEEF0D-4C73-473A-BCFF-48E79BA34586}"/>
              </a:ext>
            </a:extLst>
          </p:cNvPr>
          <p:cNvCxnSpPr>
            <a:cxnSpLocks/>
            <a:stCxn id="11" idx="2"/>
          </p:cNvCxnSpPr>
          <p:nvPr/>
        </p:nvCxnSpPr>
        <p:spPr>
          <a:xfrm rot="16200000" flipH="1">
            <a:off x="2675770" y="434279"/>
            <a:ext cx="809606" cy="1541247"/>
          </a:xfrm>
          <a:prstGeom prst="bentConnector2">
            <a:avLst/>
          </a:prstGeom>
          <a:ln w="28575">
            <a:solidFill>
              <a:srgbClr val="006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0E94E6F-71AA-413C-A3B3-D2F964321530}"/>
              </a:ext>
            </a:extLst>
          </p:cNvPr>
          <p:cNvCxnSpPr>
            <a:cxnSpLocks/>
          </p:cNvCxnSpPr>
          <p:nvPr/>
        </p:nvCxnSpPr>
        <p:spPr>
          <a:xfrm>
            <a:off x="1814455" y="1733136"/>
            <a:ext cx="2045696" cy="0"/>
          </a:xfrm>
          <a:prstGeom prst="straightConnector1">
            <a:avLst/>
          </a:prstGeom>
          <a:ln w="28575">
            <a:solidFill>
              <a:srgbClr val="006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Elbow 13">
            <a:extLst>
              <a:ext uri="{FF2B5EF4-FFF2-40B4-BE49-F238E27FC236}">
                <a16:creationId xmlns:a16="http://schemas.microsoft.com/office/drawing/2014/main" id="{9148AF42-1930-4C7F-9151-A777B0B110A4}"/>
              </a:ext>
            </a:extLst>
          </p:cNvPr>
          <p:cNvCxnSpPr>
            <a:cxnSpLocks/>
            <a:stCxn id="8" idx="0"/>
          </p:cNvCxnSpPr>
          <p:nvPr/>
        </p:nvCxnSpPr>
        <p:spPr>
          <a:xfrm rot="5400000" flipH="1" flipV="1">
            <a:off x="2612302" y="1560601"/>
            <a:ext cx="945796" cy="1549906"/>
          </a:xfrm>
          <a:prstGeom prst="bentConnector2">
            <a:avLst/>
          </a:prstGeom>
          <a:ln w="28575">
            <a:solidFill>
              <a:srgbClr val="006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CBAEF25C-358F-40FB-96DC-D77180AEF8B2}"/>
              </a:ext>
            </a:extLst>
          </p:cNvPr>
          <p:cNvSpPr txBox="1">
            <a:spLocks/>
          </p:cNvSpPr>
          <p:nvPr/>
        </p:nvSpPr>
        <p:spPr>
          <a:xfrm>
            <a:off x="3626344" y="2281876"/>
            <a:ext cx="2743199" cy="732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Machine learning to train and test prediction model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1CB5885-1FB9-49AF-89B6-53262A9815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6523" y="887970"/>
            <a:ext cx="1327435" cy="1327435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F0844994-36DB-4193-9BA4-8B9013811A26}"/>
              </a:ext>
            </a:extLst>
          </p:cNvPr>
          <p:cNvSpPr txBox="1">
            <a:spLocks/>
          </p:cNvSpPr>
          <p:nvPr/>
        </p:nvSpPr>
        <p:spPr>
          <a:xfrm>
            <a:off x="6567473" y="2277326"/>
            <a:ext cx="2297851" cy="7327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Identify high risk targets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96DB132-626F-44FA-8BA7-8EFF64A9482A}"/>
              </a:ext>
            </a:extLst>
          </p:cNvPr>
          <p:cNvCxnSpPr>
            <a:cxnSpLocks/>
          </p:cNvCxnSpPr>
          <p:nvPr/>
        </p:nvCxnSpPr>
        <p:spPr>
          <a:xfrm>
            <a:off x="5994868" y="1733136"/>
            <a:ext cx="891914" cy="0"/>
          </a:xfrm>
          <a:prstGeom prst="straightConnector1">
            <a:avLst/>
          </a:prstGeom>
          <a:ln w="28575">
            <a:solidFill>
              <a:srgbClr val="00606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840BC4D-3D67-4B47-92CA-5B38FD7EF5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802" y="624327"/>
            <a:ext cx="1765516" cy="1765516"/>
          </a:xfrm>
          <a:prstGeom prst="rect">
            <a:avLst/>
          </a:prstGeom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3B9D10DE-9918-4174-AFDC-28B066C683AC}"/>
              </a:ext>
            </a:extLst>
          </p:cNvPr>
          <p:cNvSpPr/>
          <p:nvPr/>
        </p:nvSpPr>
        <p:spPr>
          <a:xfrm>
            <a:off x="653594" y="3953437"/>
            <a:ext cx="1783938" cy="1783938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649C48F-6081-454C-BCB3-B5FAE099AA6C}"/>
              </a:ext>
            </a:extLst>
          </p:cNvPr>
          <p:cNvSpPr txBox="1">
            <a:spLocks/>
          </p:cNvSpPr>
          <p:nvPr/>
        </p:nvSpPr>
        <p:spPr>
          <a:xfrm>
            <a:off x="868941" y="3953437"/>
            <a:ext cx="1843401" cy="18550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7200" dirty="0">
                <a:solidFill>
                  <a:schemeClr val="bg1"/>
                </a:solidFill>
                <a:latin typeface="+mn-lt"/>
              </a:rPr>
              <a:t>91</a:t>
            </a:r>
            <a:r>
              <a:rPr lang="en-AU" dirty="0">
                <a:solidFill>
                  <a:schemeClr val="bg1"/>
                </a:solidFill>
                <a:latin typeface="+mn-lt"/>
              </a:rPr>
              <a:t>%</a:t>
            </a:r>
            <a:endParaRPr lang="en-AU" sz="16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B305788E-E705-494C-8813-C3F58AFF7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8579" y="4486231"/>
            <a:ext cx="5691018" cy="777793"/>
          </a:xfrm>
        </p:spPr>
        <p:txBody>
          <a:bodyPr>
            <a:normAutofit fontScale="90000"/>
          </a:bodyPr>
          <a:lstStyle/>
          <a:p>
            <a:r>
              <a:rPr lang="en-AU" sz="3600" dirty="0">
                <a:latin typeface="+mn-lt"/>
              </a:rPr>
              <a:t>accuracy in predicting high-harm offending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805CBC0-7DF6-48BB-A087-6A9E5C65A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309" y="1033643"/>
            <a:ext cx="3430010" cy="48479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4222811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26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FC5B79-44CE-41A7-83C1-163B867FFCF8}"/>
              </a:ext>
            </a:extLst>
          </p:cNvPr>
          <p:cNvSpPr/>
          <p:nvPr/>
        </p:nvSpPr>
        <p:spPr>
          <a:xfrm>
            <a:off x="911315" y="1202306"/>
            <a:ext cx="3644643" cy="1056117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CCBEB5-1669-4281-A1FF-2C18B88FA233}"/>
              </a:ext>
            </a:extLst>
          </p:cNvPr>
          <p:cNvSpPr txBox="1">
            <a:spLocks/>
          </p:cNvSpPr>
          <p:nvPr/>
        </p:nvSpPr>
        <p:spPr>
          <a:xfrm>
            <a:off x="1178445" y="1267019"/>
            <a:ext cx="3172999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+mn-lt"/>
              </a:rPr>
              <a:t>Adverse childhood experiences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C25090B-B911-46AB-8224-528F87FEFBDC}"/>
              </a:ext>
            </a:extLst>
          </p:cNvPr>
          <p:cNvSpPr/>
          <p:nvPr/>
        </p:nvSpPr>
        <p:spPr>
          <a:xfrm>
            <a:off x="950462" y="2496468"/>
            <a:ext cx="3644643" cy="1105623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F0D3ED48-A1BF-47E2-A07F-943B67504E94}"/>
              </a:ext>
            </a:extLst>
          </p:cNvPr>
          <p:cNvSpPr txBox="1">
            <a:spLocks/>
          </p:cNvSpPr>
          <p:nvPr/>
        </p:nvSpPr>
        <p:spPr>
          <a:xfrm>
            <a:off x="1133239" y="2557782"/>
            <a:ext cx="3200796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Social isolation, disconnection from family and friends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3D9A0EB-6D3E-4F8C-BCD0-51C481BD57C5}"/>
              </a:ext>
            </a:extLst>
          </p:cNvPr>
          <p:cNvSpPr/>
          <p:nvPr/>
        </p:nvSpPr>
        <p:spPr>
          <a:xfrm>
            <a:off x="911315" y="5230139"/>
            <a:ext cx="3644643" cy="1032922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6B092399-7E1F-41F2-9DAD-A689E69E8607}"/>
              </a:ext>
            </a:extLst>
          </p:cNvPr>
          <p:cNvSpPr txBox="1">
            <a:spLocks/>
          </p:cNvSpPr>
          <p:nvPr/>
        </p:nvSpPr>
        <p:spPr>
          <a:xfrm>
            <a:off x="1178445" y="5437623"/>
            <a:ext cx="3200796" cy="61795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+mn-lt"/>
              </a:rPr>
              <a:t>Family and peer associations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487118B-2B0C-4070-B067-921217866D0A}"/>
              </a:ext>
            </a:extLst>
          </p:cNvPr>
          <p:cNvSpPr/>
          <p:nvPr/>
        </p:nvSpPr>
        <p:spPr>
          <a:xfrm>
            <a:off x="7998862" y="1202306"/>
            <a:ext cx="3819562" cy="1474261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9F68AB97-8DD4-4789-8DB4-D7D3C2EEEAC9}"/>
              </a:ext>
            </a:extLst>
          </p:cNvPr>
          <p:cNvSpPr txBox="1">
            <a:spLocks/>
          </p:cNvSpPr>
          <p:nvPr/>
        </p:nvSpPr>
        <p:spPr>
          <a:xfrm>
            <a:off x="8230708" y="1469479"/>
            <a:ext cx="3259826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+mn-lt"/>
              </a:rPr>
              <a:t>Brotherhood and comradery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90EC648-7E4D-4EF1-B797-A34E9723844F}"/>
              </a:ext>
            </a:extLst>
          </p:cNvPr>
          <p:cNvSpPr/>
          <p:nvPr/>
        </p:nvSpPr>
        <p:spPr>
          <a:xfrm>
            <a:off x="7998862" y="2995553"/>
            <a:ext cx="3819562" cy="1474261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AA531A63-9A62-4039-95AB-98DB0B5BED39}"/>
              </a:ext>
            </a:extLst>
          </p:cNvPr>
          <p:cNvSpPr txBox="1">
            <a:spLocks/>
          </p:cNvSpPr>
          <p:nvPr/>
        </p:nvSpPr>
        <p:spPr>
          <a:xfrm>
            <a:off x="8234915" y="3262726"/>
            <a:ext cx="3318999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+mn-lt"/>
              </a:rPr>
              <a:t>Notoriety and profit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B8C9636-7D25-4556-A62A-BFD624D8A194}"/>
              </a:ext>
            </a:extLst>
          </p:cNvPr>
          <p:cNvSpPr/>
          <p:nvPr/>
        </p:nvSpPr>
        <p:spPr>
          <a:xfrm>
            <a:off x="7998862" y="4788800"/>
            <a:ext cx="3819562" cy="1474261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D41B6735-B629-4184-8B8D-8C8B033DD629}"/>
              </a:ext>
            </a:extLst>
          </p:cNvPr>
          <p:cNvSpPr txBox="1">
            <a:spLocks/>
          </p:cNvSpPr>
          <p:nvPr/>
        </p:nvSpPr>
        <p:spPr>
          <a:xfrm>
            <a:off x="8234914" y="5055973"/>
            <a:ext cx="3318999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+mn-lt"/>
              </a:rPr>
              <a:t>Protection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252D1-95AC-4108-806E-914CF3ACF1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4880" y="3178708"/>
            <a:ext cx="1145059" cy="1145059"/>
          </a:xfrm>
          <a:prstGeom prst="rect">
            <a:avLst/>
          </a:prstGeom>
        </p:spPr>
      </p:pic>
      <p:sp>
        <p:nvSpPr>
          <p:cNvPr id="31" name="Oval 30">
            <a:extLst>
              <a:ext uri="{FF2B5EF4-FFF2-40B4-BE49-F238E27FC236}">
                <a16:creationId xmlns:a16="http://schemas.microsoft.com/office/drawing/2014/main" id="{80E6E7D7-1A08-4212-A143-49B3D476FF8C}"/>
              </a:ext>
            </a:extLst>
          </p:cNvPr>
          <p:cNvSpPr/>
          <p:nvPr/>
        </p:nvSpPr>
        <p:spPr>
          <a:xfrm>
            <a:off x="5237947" y="2732108"/>
            <a:ext cx="2019520" cy="2019520"/>
          </a:xfrm>
          <a:prstGeom prst="ellipse">
            <a:avLst/>
          </a:prstGeom>
          <a:noFill/>
          <a:ln w="38100">
            <a:solidFill>
              <a:srgbClr val="006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EED8D46E-8C56-4DAE-9246-D2F45B501FE9}"/>
              </a:ext>
            </a:extLst>
          </p:cNvPr>
          <p:cNvSpPr txBox="1">
            <a:spLocks/>
          </p:cNvSpPr>
          <p:nvPr/>
        </p:nvSpPr>
        <p:spPr>
          <a:xfrm>
            <a:off x="5371182" y="1980118"/>
            <a:ext cx="1722817" cy="61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Social ties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E973320-0BCC-4B88-BF3F-AD171D3FD94F}"/>
              </a:ext>
            </a:extLst>
          </p:cNvPr>
          <p:cNvCxnSpPr>
            <a:cxnSpLocks/>
            <a:stCxn id="12" idx="3"/>
            <a:endCxn id="31" idx="1"/>
          </p:cNvCxnSpPr>
          <p:nvPr/>
        </p:nvCxnSpPr>
        <p:spPr>
          <a:xfrm>
            <a:off x="4555958" y="1730365"/>
            <a:ext cx="977741" cy="1297495"/>
          </a:xfrm>
          <a:prstGeom prst="line">
            <a:avLst/>
          </a:prstGeom>
          <a:ln w="28575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E8C0F21-CA73-4E4F-A24F-F0B4BB4A51D2}"/>
              </a:ext>
            </a:extLst>
          </p:cNvPr>
          <p:cNvCxnSpPr>
            <a:cxnSpLocks/>
            <a:stCxn id="21" idx="3"/>
          </p:cNvCxnSpPr>
          <p:nvPr/>
        </p:nvCxnSpPr>
        <p:spPr>
          <a:xfrm>
            <a:off x="4595105" y="3049280"/>
            <a:ext cx="741395" cy="346294"/>
          </a:xfrm>
          <a:prstGeom prst="line">
            <a:avLst/>
          </a:prstGeom>
          <a:ln w="28575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287D49D6-4F20-487E-B8C2-05321E88DB8A}"/>
              </a:ext>
            </a:extLst>
          </p:cNvPr>
          <p:cNvCxnSpPr>
            <a:cxnSpLocks/>
            <a:stCxn id="23" idx="3"/>
            <a:endCxn id="31" idx="3"/>
          </p:cNvCxnSpPr>
          <p:nvPr/>
        </p:nvCxnSpPr>
        <p:spPr>
          <a:xfrm flipV="1">
            <a:off x="4555958" y="4455876"/>
            <a:ext cx="977741" cy="1290724"/>
          </a:xfrm>
          <a:prstGeom prst="line">
            <a:avLst/>
          </a:prstGeom>
          <a:ln w="28575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2C58041-E5E0-4F15-92FC-56CF4DC62B8B}"/>
              </a:ext>
            </a:extLst>
          </p:cNvPr>
          <p:cNvCxnSpPr>
            <a:cxnSpLocks/>
            <a:stCxn id="25" idx="1"/>
            <a:endCxn id="31" idx="7"/>
          </p:cNvCxnSpPr>
          <p:nvPr/>
        </p:nvCxnSpPr>
        <p:spPr>
          <a:xfrm flipH="1">
            <a:off x="6961715" y="1939437"/>
            <a:ext cx="1037147" cy="1088423"/>
          </a:xfrm>
          <a:prstGeom prst="line">
            <a:avLst/>
          </a:prstGeom>
          <a:ln w="28575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A3BCF44-CC61-439D-91CF-EEC1D3714D41}"/>
              </a:ext>
            </a:extLst>
          </p:cNvPr>
          <p:cNvCxnSpPr>
            <a:cxnSpLocks/>
            <a:stCxn id="27" idx="1"/>
            <a:endCxn id="31" idx="6"/>
          </p:cNvCxnSpPr>
          <p:nvPr/>
        </p:nvCxnSpPr>
        <p:spPr>
          <a:xfrm flipH="1">
            <a:off x="7257467" y="3732684"/>
            <a:ext cx="741395" cy="9184"/>
          </a:xfrm>
          <a:prstGeom prst="line">
            <a:avLst/>
          </a:prstGeom>
          <a:ln w="28575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AAF2F29-2ADD-4D4D-B43F-1A763C09E9DF}"/>
              </a:ext>
            </a:extLst>
          </p:cNvPr>
          <p:cNvCxnSpPr>
            <a:cxnSpLocks/>
            <a:stCxn id="29" idx="1"/>
            <a:endCxn id="31" idx="5"/>
          </p:cNvCxnSpPr>
          <p:nvPr/>
        </p:nvCxnSpPr>
        <p:spPr>
          <a:xfrm flipH="1" flipV="1">
            <a:off x="6961715" y="4455876"/>
            <a:ext cx="1037147" cy="1070055"/>
          </a:xfrm>
          <a:prstGeom prst="line">
            <a:avLst/>
          </a:prstGeom>
          <a:ln w="28575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C0B5D334-6CA7-4443-BE8D-58B4AA9EF5D2}"/>
              </a:ext>
            </a:extLst>
          </p:cNvPr>
          <p:cNvSpPr/>
          <p:nvPr/>
        </p:nvSpPr>
        <p:spPr>
          <a:xfrm>
            <a:off x="914905" y="174601"/>
            <a:ext cx="3641053" cy="792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BD334B0B-852B-4068-890B-65EB1AB1F0CF}"/>
              </a:ext>
            </a:extLst>
          </p:cNvPr>
          <p:cNvSpPr txBox="1">
            <a:spLocks/>
          </p:cNvSpPr>
          <p:nvPr/>
        </p:nvSpPr>
        <p:spPr>
          <a:xfrm>
            <a:off x="1256148" y="267782"/>
            <a:ext cx="2960252" cy="61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PUSH FACTORS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D8628EF3-8C5C-4732-A4FC-64BB7C1B90B8}"/>
              </a:ext>
            </a:extLst>
          </p:cNvPr>
          <p:cNvSpPr/>
          <p:nvPr/>
        </p:nvSpPr>
        <p:spPr>
          <a:xfrm>
            <a:off x="7998862" y="176180"/>
            <a:ext cx="3819562" cy="7921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F35B572B-DC00-4C91-8254-D8F62D941A9A}"/>
              </a:ext>
            </a:extLst>
          </p:cNvPr>
          <p:cNvSpPr txBox="1">
            <a:spLocks/>
          </p:cNvSpPr>
          <p:nvPr/>
        </p:nvSpPr>
        <p:spPr>
          <a:xfrm>
            <a:off x="8340105" y="269361"/>
            <a:ext cx="3105384" cy="6155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PULL FACTORS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35AE2AA8-ACF2-48DC-84D6-C9525650D53F}"/>
              </a:ext>
            </a:extLst>
          </p:cNvPr>
          <p:cNvSpPr/>
          <p:nvPr/>
        </p:nvSpPr>
        <p:spPr>
          <a:xfrm>
            <a:off x="911315" y="3896845"/>
            <a:ext cx="3644643" cy="1032922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E67E053B-27E9-4C99-8577-91EB1877E881}"/>
              </a:ext>
            </a:extLst>
          </p:cNvPr>
          <p:cNvSpPr txBox="1">
            <a:spLocks/>
          </p:cNvSpPr>
          <p:nvPr/>
        </p:nvSpPr>
        <p:spPr>
          <a:xfrm>
            <a:off x="1007360" y="4004634"/>
            <a:ext cx="3411596" cy="8694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latin typeface="+mn-lt"/>
              </a:rPr>
              <a:t>Criminal background and skills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852D8B60-D0D1-4399-9C84-7422A9AEB7F1}"/>
              </a:ext>
            </a:extLst>
          </p:cNvPr>
          <p:cNvCxnSpPr>
            <a:cxnSpLocks/>
            <a:stCxn id="54" idx="3"/>
          </p:cNvCxnSpPr>
          <p:nvPr/>
        </p:nvCxnSpPr>
        <p:spPr>
          <a:xfrm flipV="1">
            <a:off x="4555958" y="4029603"/>
            <a:ext cx="741395" cy="383703"/>
          </a:xfrm>
          <a:prstGeom prst="line">
            <a:avLst/>
          </a:prstGeom>
          <a:ln w="28575">
            <a:solidFill>
              <a:srgbClr val="00606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>
            <a:extLst>
              <a:ext uri="{FF2B5EF4-FFF2-40B4-BE49-F238E27FC236}">
                <a16:creationId xmlns:a16="http://schemas.microsoft.com/office/drawing/2014/main" id="{510E8158-8F52-46CF-B8C6-C7BC0F3A26EB}"/>
              </a:ext>
            </a:extLst>
          </p:cNvPr>
          <p:cNvSpPr txBox="1">
            <a:spLocks/>
          </p:cNvSpPr>
          <p:nvPr/>
        </p:nvSpPr>
        <p:spPr>
          <a:xfrm>
            <a:off x="5427613" y="4922370"/>
            <a:ext cx="1722817" cy="10329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Club culture and processes</a:t>
            </a:r>
          </a:p>
        </p:txBody>
      </p:sp>
    </p:spTree>
    <p:extLst>
      <p:ext uri="{BB962C8B-B14F-4D97-AF65-F5344CB8AC3E}">
        <p14:creationId xmlns:p14="http://schemas.microsoft.com/office/powerpoint/2010/main" val="321041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27</a:t>
            </a:fld>
            <a:endParaRPr lang="en-AU" dirty="0"/>
          </a:p>
        </p:txBody>
      </p:sp>
      <p:sp>
        <p:nvSpPr>
          <p:cNvPr id="9" name="Rectangle 8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3B9D10DE-9918-4174-AFDC-28B066C683AC}"/>
              </a:ext>
            </a:extLst>
          </p:cNvPr>
          <p:cNvSpPr/>
          <p:nvPr/>
        </p:nvSpPr>
        <p:spPr>
          <a:xfrm>
            <a:off x="155919" y="893127"/>
            <a:ext cx="1127683" cy="1174062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649C48F-6081-454C-BCB3-B5FAE099AA6C}"/>
              </a:ext>
            </a:extLst>
          </p:cNvPr>
          <p:cNvSpPr txBox="1">
            <a:spLocks/>
          </p:cNvSpPr>
          <p:nvPr/>
        </p:nvSpPr>
        <p:spPr>
          <a:xfrm>
            <a:off x="64466" y="824864"/>
            <a:ext cx="1310588" cy="1310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chemeClr val="bg1"/>
                </a:solidFill>
                <a:latin typeface="+mn-lt"/>
              </a:rPr>
              <a:t>1</a:t>
            </a:r>
            <a:endParaRPr lang="en-AU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5A9466B7-FBFE-4CB2-88BE-C0CE1B0A1050}"/>
              </a:ext>
            </a:extLst>
          </p:cNvPr>
          <p:cNvSpPr/>
          <p:nvPr/>
        </p:nvSpPr>
        <p:spPr>
          <a:xfrm>
            <a:off x="161110" y="4089715"/>
            <a:ext cx="1127683" cy="1174062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1FF53EC7-E3DE-4A0D-BDAE-1CF9791D7F95}"/>
              </a:ext>
            </a:extLst>
          </p:cNvPr>
          <p:cNvSpPr txBox="1">
            <a:spLocks/>
          </p:cNvSpPr>
          <p:nvPr/>
        </p:nvSpPr>
        <p:spPr>
          <a:xfrm>
            <a:off x="69657" y="4021452"/>
            <a:ext cx="1310588" cy="1310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chemeClr val="bg1"/>
                </a:solidFill>
                <a:latin typeface="+mn-lt"/>
              </a:rPr>
              <a:t>3</a:t>
            </a:r>
            <a:endParaRPr lang="en-AU" sz="9600" dirty="0">
              <a:solidFill>
                <a:schemeClr val="bg1"/>
              </a:solidFill>
              <a:latin typeface="+mn-lt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8E523DE8-BC1E-4DD7-9A55-4A1E3EFB750E}"/>
              </a:ext>
            </a:extLst>
          </p:cNvPr>
          <p:cNvCxnSpPr/>
          <p:nvPr/>
        </p:nvCxnSpPr>
        <p:spPr>
          <a:xfrm>
            <a:off x="251330" y="3185510"/>
            <a:ext cx="11824666" cy="0"/>
          </a:xfrm>
          <a:prstGeom prst="line">
            <a:avLst/>
          </a:prstGeom>
          <a:ln w="3175">
            <a:solidFill>
              <a:srgbClr val="006063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F0CB0E6-AC92-426C-BA87-A278704E84E8}"/>
              </a:ext>
            </a:extLst>
          </p:cNvPr>
          <p:cNvCxnSpPr>
            <a:cxnSpLocks/>
            <a:stCxn id="10" idx="2"/>
            <a:endCxn id="9" idx="0"/>
          </p:cNvCxnSpPr>
          <p:nvPr/>
        </p:nvCxnSpPr>
        <p:spPr>
          <a:xfrm>
            <a:off x="6039768" y="445745"/>
            <a:ext cx="0" cy="6052845"/>
          </a:xfrm>
          <a:prstGeom prst="line">
            <a:avLst/>
          </a:prstGeom>
          <a:ln w="3175">
            <a:solidFill>
              <a:srgbClr val="006063">
                <a:alpha val="50196"/>
              </a:srgb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>
            <a:extLst>
              <a:ext uri="{FF2B5EF4-FFF2-40B4-BE49-F238E27FC236}">
                <a16:creationId xmlns:a16="http://schemas.microsoft.com/office/drawing/2014/main" id="{B82C1C20-5BE5-492B-AF70-336E8F0D2615}"/>
              </a:ext>
            </a:extLst>
          </p:cNvPr>
          <p:cNvSpPr/>
          <p:nvPr/>
        </p:nvSpPr>
        <p:spPr>
          <a:xfrm>
            <a:off x="6243687" y="961390"/>
            <a:ext cx="1127683" cy="1174062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EFC2E4FD-1E10-45BC-8399-98E7ED622AF1}"/>
              </a:ext>
            </a:extLst>
          </p:cNvPr>
          <p:cNvSpPr txBox="1">
            <a:spLocks/>
          </p:cNvSpPr>
          <p:nvPr/>
        </p:nvSpPr>
        <p:spPr>
          <a:xfrm>
            <a:off x="6152234" y="893127"/>
            <a:ext cx="1310588" cy="1310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chemeClr val="bg1"/>
                </a:solidFill>
                <a:latin typeface="+mn-lt"/>
              </a:rPr>
              <a:t>2</a:t>
            </a:r>
            <a:endParaRPr lang="en-AU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66091A5-B578-4A5F-BEE9-E2406F88B469}"/>
              </a:ext>
            </a:extLst>
          </p:cNvPr>
          <p:cNvSpPr/>
          <p:nvPr/>
        </p:nvSpPr>
        <p:spPr>
          <a:xfrm>
            <a:off x="6243686" y="4157978"/>
            <a:ext cx="1127683" cy="1174062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0CC0C1AA-6AAB-48AF-A581-E344174DB9CD}"/>
              </a:ext>
            </a:extLst>
          </p:cNvPr>
          <p:cNvSpPr txBox="1">
            <a:spLocks/>
          </p:cNvSpPr>
          <p:nvPr/>
        </p:nvSpPr>
        <p:spPr>
          <a:xfrm>
            <a:off x="6152233" y="4089715"/>
            <a:ext cx="1310588" cy="13105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chemeClr val="bg1"/>
                </a:solidFill>
                <a:latin typeface="+mn-lt"/>
              </a:rPr>
              <a:t>4</a:t>
            </a:r>
            <a:endParaRPr lang="en-AU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EABAF6EA-3416-4516-BCAA-400B9A78FF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0462" y="668384"/>
            <a:ext cx="4398624" cy="1873527"/>
          </a:xfrm>
        </p:spPr>
        <p:txBody>
          <a:bodyPr>
            <a:noAutofit/>
          </a:bodyPr>
          <a:lstStyle/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Clubs are evolving, with an increasing focus on criminal enterprise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9A754C0B-7F9D-4C0A-8BBA-24ED66BC71C1}"/>
              </a:ext>
            </a:extLst>
          </p:cNvPr>
          <p:cNvSpPr txBox="1">
            <a:spLocks/>
          </p:cNvSpPr>
          <p:nvPr/>
        </p:nvSpPr>
        <p:spPr>
          <a:xfrm>
            <a:off x="1382590" y="4217197"/>
            <a:ext cx="4486496" cy="11148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There are opportunities to intervene to prevent recruitment, disrupt offending and encourage members to leave clubs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7E9C2753-8E79-4D0F-BC3D-BB58F914D777}"/>
              </a:ext>
            </a:extLst>
          </p:cNvPr>
          <p:cNvSpPr txBox="1">
            <a:spLocks/>
          </p:cNvSpPr>
          <p:nvPr/>
        </p:nvSpPr>
        <p:spPr>
          <a:xfrm>
            <a:off x="7599778" y="445745"/>
            <a:ext cx="4383112" cy="232898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OMCG members are involved in serious criminal activity, but the extent of that involvement varies between members, chapters and clubs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E5B9352A-A745-4F8A-99B8-D7BC5E1FEA7F}"/>
              </a:ext>
            </a:extLst>
          </p:cNvPr>
          <p:cNvSpPr txBox="1">
            <a:spLocks/>
          </p:cNvSpPr>
          <p:nvPr/>
        </p:nvSpPr>
        <p:spPr>
          <a:xfrm>
            <a:off x="7599778" y="3819773"/>
            <a:ext cx="4383099" cy="19023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We need to continue to build an evidence base on what works in responding to OMCGs</a:t>
            </a:r>
          </a:p>
        </p:txBody>
      </p:sp>
    </p:spTree>
    <p:extLst>
      <p:ext uri="{BB962C8B-B14F-4D97-AF65-F5344CB8AC3E}">
        <p14:creationId xmlns:p14="http://schemas.microsoft.com/office/powerpoint/2010/main" val="649288779"/>
      </p:ext>
    </p:extLst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8588" y="4802835"/>
            <a:ext cx="5448473" cy="742265"/>
          </a:xfrm>
        </p:spPr>
        <p:txBody>
          <a:bodyPr>
            <a:noAutofit/>
          </a:bodyPr>
          <a:lstStyle/>
          <a:p>
            <a:r>
              <a:rPr lang="en-US" sz="1800" dirty="0"/>
              <a:t>E: </a:t>
            </a:r>
            <a:r>
              <a:rPr lang="en-US" sz="1800" dirty="0" err="1"/>
              <a:t>anthony.morgan@aic.gov.au</a:t>
            </a:r>
            <a:endParaRPr lang="en-US" sz="1800" dirty="0"/>
          </a:p>
          <a:p>
            <a:r>
              <a:rPr lang="en-US" sz="1800" dirty="0"/>
              <a:t>P: +61 422 211 383</a:t>
            </a:r>
          </a:p>
        </p:txBody>
      </p:sp>
      <p:sp>
        <p:nvSpPr>
          <p:cNvPr id="5" name="Rectangle 4"/>
          <p:cNvSpPr/>
          <p:nvPr/>
        </p:nvSpPr>
        <p:spPr>
          <a:xfrm>
            <a:off x="5486400" y="1"/>
            <a:ext cx="1286933" cy="383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/>
          <p:cNvSpPr/>
          <p:nvPr/>
        </p:nvSpPr>
        <p:spPr>
          <a:xfrm>
            <a:off x="5486400" y="6474178"/>
            <a:ext cx="1286933" cy="383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Rectangle 6"/>
          <p:cNvSpPr/>
          <p:nvPr/>
        </p:nvSpPr>
        <p:spPr>
          <a:xfrm>
            <a:off x="1542881" y="6280222"/>
            <a:ext cx="4418776" cy="870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DDD47F-0435-4DAA-9D8F-81BC5C375ECF}"/>
              </a:ext>
            </a:extLst>
          </p:cNvPr>
          <p:cNvSpPr txBox="1"/>
          <p:nvPr/>
        </p:nvSpPr>
        <p:spPr>
          <a:xfrm>
            <a:off x="1308588" y="5720978"/>
            <a:ext cx="34617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Hear more about why people leave gangs on </a:t>
            </a:r>
            <a:r>
              <a:rPr lang="en-US" dirty="0" err="1"/>
              <a:t>CrimPod</a:t>
            </a:r>
            <a:r>
              <a:rPr lang="en-US" dirty="0"/>
              <a:t>: </a:t>
            </a:r>
            <a:r>
              <a:rPr lang="en-US" dirty="0">
                <a:hlinkClick r:id="rId3"/>
              </a:rPr>
              <a:t>https://crimpod.buzzsprout.com/</a:t>
            </a:r>
            <a:r>
              <a:rPr lang="en-US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155DC75-7B4A-468C-AA54-DC3736B94A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354" y="5740153"/>
            <a:ext cx="925936" cy="92593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978B8F5-9B3C-4AA9-A9D9-7835837ABB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1358" y="340372"/>
            <a:ext cx="4355594" cy="4355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17181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209532" y="6334659"/>
            <a:ext cx="2743200" cy="365125"/>
          </a:xfrm>
        </p:spPr>
        <p:txBody>
          <a:bodyPr/>
          <a:lstStyle/>
          <a:p>
            <a:fld id="{A0703E22-D9E1-47F4-9E72-08F4A7E0F879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530793" y="-21690"/>
            <a:ext cx="1687081" cy="361507"/>
          </a:xfrm>
        </p:spPr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530793" y="6559863"/>
            <a:ext cx="1687081" cy="265815"/>
          </a:xfrm>
        </p:spPr>
        <p:txBody>
          <a:bodyPr>
            <a:normAutofit fontScale="85000" lnSpcReduction="20000"/>
          </a:bodyPr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13F5FE-4AE7-456B-8546-A738E4A59485}"/>
              </a:ext>
            </a:extLst>
          </p:cNvPr>
          <p:cNvSpPr/>
          <p:nvPr/>
        </p:nvSpPr>
        <p:spPr>
          <a:xfrm>
            <a:off x="5234588" y="6498590"/>
            <a:ext cx="2154354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BA1D0EA-2EA8-4902-B15B-F3804E0263E6}"/>
              </a:ext>
            </a:extLst>
          </p:cNvPr>
          <p:cNvSpPr/>
          <p:nvPr/>
        </p:nvSpPr>
        <p:spPr>
          <a:xfrm>
            <a:off x="5234588" y="-96544"/>
            <a:ext cx="2154354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720621-021F-4B1B-8FD2-D35B9E0F3DB6}"/>
              </a:ext>
            </a:extLst>
          </p:cNvPr>
          <p:cNvSpPr/>
          <p:nvPr/>
        </p:nvSpPr>
        <p:spPr>
          <a:xfrm>
            <a:off x="0" y="-6942"/>
            <a:ext cx="12192000" cy="68473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95B36A2-8EB7-4027-90CD-10E7E58286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544"/>
            <a:ext cx="12191999" cy="10375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4523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4</a:t>
            </a:fld>
            <a:endParaRPr lang="en-AU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70AE16-AC89-4F5D-8E89-F557452A6401}"/>
              </a:ext>
            </a:extLst>
          </p:cNvPr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DDCA02-5641-48BF-9104-6D8B6742BB91}"/>
              </a:ext>
            </a:extLst>
          </p:cNvPr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3A916C0-CE0C-4DA7-2A58-3DC1499733BC}"/>
              </a:ext>
            </a:extLst>
          </p:cNvPr>
          <p:cNvSpPr/>
          <p:nvPr/>
        </p:nvSpPr>
        <p:spPr>
          <a:xfrm>
            <a:off x="101602" y="4401671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F0D20DC-C8AF-7559-C77F-3DD3C7AA855B}"/>
              </a:ext>
            </a:extLst>
          </p:cNvPr>
          <p:cNvSpPr/>
          <p:nvPr/>
        </p:nvSpPr>
        <p:spPr>
          <a:xfrm>
            <a:off x="101601" y="322917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C5676DA-E076-0EE9-0913-DCA6E5DD76FB}"/>
              </a:ext>
            </a:extLst>
          </p:cNvPr>
          <p:cNvSpPr/>
          <p:nvPr/>
        </p:nvSpPr>
        <p:spPr>
          <a:xfrm>
            <a:off x="101600" y="2362294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B40FF8E-5A2F-833B-0972-7E949F652492}"/>
              </a:ext>
            </a:extLst>
          </p:cNvPr>
          <p:cNvSpPr/>
          <p:nvPr/>
        </p:nvSpPr>
        <p:spPr>
          <a:xfrm>
            <a:off x="2117891" y="4401671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27BF62B-ECE5-D309-C8F3-EE7AE54F6CF4}"/>
              </a:ext>
            </a:extLst>
          </p:cNvPr>
          <p:cNvSpPr/>
          <p:nvPr/>
        </p:nvSpPr>
        <p:spPr>
          <a:xfrm>
            <a:off x="2117891" y="322917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5EF2550-DCB8-541D-FEC7-38E467EE3DA8}"/>
              </a:ext>
            </a:extLst>
          </p:cNvPr>
          <p:cNvSpPr/>
          <p:nvPr/>
        </p:nvSpPr>
        <p:spPr>
          <a:xfrm>
            <a:off x="2122013" y="2362294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10DCC71-5DED-A5A9-DE51-E48828A00415}"/>
              </a:ext>
            </a:extLst>
          </p:cNvPr>
          <p:cNvSpPr/>
          <p:nvPr/>
        </p:nvSpPr>
        <p:spPr>
          <a:xfrm>
            <a:off x="4134180" y="4401671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E50EAEA-F36C-92CE-64FE-A0CA600DEBD4}"/>
              </a:ext>
            </a:extLst>
          </p:cNvPr>
          <p:cNvSpPr/>
          <p:nvPr/>
        </p:nvSpPr>
        <p:spPr>
          <a:xfrm>
            <a:off x="4134181" y="322917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401062A-6B97-2A58-3720-686B251EE8C8}"/>
              </a:ext>
            </a:extLst>
          </p:cNvPr>
          <p:cNvSpPr/>
          <p:nvPr/>
        </p:nvSpPr>
        <p:spPr>
          <a:xfrm>
            <a:off x="4142426" y="2362294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C2FA3D8-E2BD-8F0C-BF9F-9F77A8EAF790}"/>
              </a:ext>
            </a:extLst>
          </p:cNvPr>
          <p:cNvSpPr/>
          <p:nvPr/>
        </p:nvSpPr>
        <p:spPr>
          <a:xfrm>
            <a:off x="6150469" y="4401671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3032D34-392F-FB28-70C8-15383669CAA9}"/>
              </a:ext>
            </a:extLst>
          </p:cNvPr>
          <p:cNvSpPr/>
          <p:nvPr/>
        </p:nvSpPr>
        <p:spPr>
          <a:xfrm>
            <a:off x="6150471" y="322917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E7E52CB-72AD-2F54-33B4-85DE38027D8E}"/>
              </a:ext>
            </a:extLst>
          </p:cNvPr>
          <p:cNvSpPr/>
          <p:nvPr/>
        </p:nvSpPr>
        <p:spPr>
          <a:xfrm>
            <a:off x="6162839" y="2362294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503C430-3F9D-07AC-4651-9A6820F21293}"/>
              </a:ext>
            </a:extLst>
          </p:cNvPr>
          <p:cNvSpPr/>
          <p:nvPr/>
        </p:nvSpPr>
        <p:spPr>
          <a:xfrm>
            <a:off x="8166758" y="4401671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7825DBB-D21B-9283-46EC-A6C1A244333B}"/>
              </a:ext>
            </a:extLst>
          </p:cNvPr>
          <p:cNvSpPr/>
          <p:nvPr/>
        </p:nvSpPr>
        <p:spPr>
          <a:xfrm>
            <a:off x="8166761" y="322917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E474012-2D9B-009F-462A-72C0EBF64EA4}"/>
              </a:ext>
            </a:extLst>
          </p:cNvPr>
          <p:cNvSpPr/>
          <p:nvPr/>
        </p:nvSpPr>
        <p:spPr>
          <a:xfrm>
            <a:off x="8183252" y="2362294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45A448A4-FA49-5368-AE74-41D79A64E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464" y="713898"/>
            <a:ext cx="1639449" cy="1109215"/>
          </a:xfrm>
        </p:spPr>
        <p:txBody>
          <a:bodyPr>
            <a:noAutofit/>
          </a:bodyPr>
          <a:lstStyle/>
          <a:p>
            <a:pPr algn="ctr"/>
            <a:r>
              <a:rPr lang="en-AU" sz="2000" dirty="0">
                <a:latin typeface="+mn-lt"/>
              </a:rPr>
              <a:t>Visa cancellations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A93EB2A8-D2FF-E256-27EE-C0E01DF434A8}"/>
              </a:ext>
            </a:extLst>
          </p:cNvPr>
          <p:cNvSpPr txBox="1">
            <a:spLocks/>
          </p:cNvSpPr>
          <p:nvPr/>
        </p:nvSpPr>
        <p:spPr>
          <a:xfrm>
            <a:off x="2138091" y="741623"/>
            <a:ext cx="1866005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OMCG involvement in violence &amp; org. crime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7FF15FA9-B092-AFEF-D498-4FB3CE798688}"/>
              </a:ext>
            </a:extLst>
          </p:cNvPr>
          <p:cNvSpPr txBox="1">
            <a:spLocks/>
          </p:cNvSpPr>
          <p:nvPr/>
        </p:nvSpPr>
        <p:spPr>
          <a:xfrm>
            <a:off x="4111776" y="728135"/>
            <a:ext cx="1891179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Early career offending trajectories of OMCG members</a:t>
            </a: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38A0B134-336E-AD1F-6E10-A6062353E77A}"/>
              </a:ext>
            </a:extLst>
          </p:cNvPr>
          <p:cNvSpPr txBox="1">
            <a:spLocks/>
          </p:cNvSpPr>
          <p:nvPr/>
        </p:nvSpPr>
        <p:spPr>
          <a:xfrm>
            <a:off x="6128068" y="713898"/>
            <a:ext cx="1881425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Individual &amp; group-level correlates of org. crime involvement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F54E9446-24AD-7F54-D688-FEC40EC37ACB}"/>
              </a:ext>
            </a:extLst>
          </p:cNvPr>
          <p:cNvSpPr txBox="1">
            <a:spLocks/>
          </p:cNvSpPr>
          <p:nvPr/>
        </p:nvSpPr>
        <p:spPr>
          <a:xfrm>
            <a:off x="8175004" y="713898"/>
            <a:ext cx="1891179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Criminal mobility of OMCG members</a:t>
            </a: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DE9AC0F9-F6CB-9F27-FB40-49757160F0E0}"/>
              </a:ext>
            </a:extLst>
          </p:cNvPr>
          <p:cNvSpPr txBox="1">
            <a:spLocks/>
          </p:cNvSpPr>
          <p:nvPr/>
        </p:nvSpPr>
        <p:spPr>
          <a:xfrm>
            <a:off x="251368" y="2785788"/>
            <a:ext cx="1639449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AU" sz="2000" dirty="0">
              <a:latin typeface="+mn-lt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E6F3860B-F6C2-234C-54F5-0895402851CC}"/>
              </a:ext>
            </a:extLst>
          </p:cNvPr>
          <p:cNvSpPr txBox="1">
            <a:spLocks/>
          </p:cNvSpPr>
          <p:nvPr/>
        </p:nvSpPr>
        <p:spPr>
          <a:xfrm>
            <a:off x="2131544" y="2813513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Updated review of OMCG legislation</a:t>
            </a:r>
          </a:p>
        </p:txBody>
      </p:sp>
      <p:sp>
        <p:nvSpPr>
          <p:cNvPr id="43" name="Title 1">
            <a:extLst>
              <a:ext uri="{FF2B5EF4-FFF2-40B4-BE49-F238E27FC236}">
                <a16:creationId xmlns:a16="http://schemas.microsoft.com/office/drawing/2014/main" id="{1E237737-0EAC-993C-DEFA-E917561FCD58}"/>
              </a:ext>
            </a:extLst>
          </p:cNvPr>
          <p:cNvSpPr txBox="1">
            <a:spLocks/>
          </p:cNvSpPr>
          <p:nvPr/>
        </p:nvSpPr>
        <p:spPr>
          <a:xfrm>
            <a:off x="4128613" y="4782819"/>
            <a:ext cx="1899758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National replication of high-harm risk assessment</a:t>
            </a:r>
          </a:p>
        </p:txBody>
      </p:sp>
      <p:sp>
        <p:nvSpPr>
          <p:cNvPr id="44" name="Title 1">
            <a:extLst>
              <a:ext uri="{FF2B5EF4-FFF2-40B4-BE49-F238E27FC236}">
                <a16:creationId xmlns:a16="http://schemas.microsoft.com/office/drawing/2014/main" id="{1CEA84E4-E49C-F381-EA0D-97DD1DE0D8B5}"/>
              </a:ext>
            </a:extLst>
          </p:cNvPr>
          <p:cNvSpPr txBox="1">
            <a:spLocks/>
          </p:cNvSpPr>
          <p:nvPr/>
        </p:nvSpPr>
        <p:spPr>
          <a:xfrm>
            <a:off x="6153483" y="4782819"/>
            <a:ext cx="1878474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Crime during club conflict</a:t>
            </a:r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2CB82ED1-A7FB-85F4-C6E0-52E3CAEC54D6}"/>
              </a:ext>
            </a:extLst>
          </p:cNvPr>
          <p:cNvSpPr txBox="1">
            <a:spLocks/>
          </p:cNvSpPr>
          <p:nvPr/>
        </p:nvSpPr>
        <p:spPr>
          <a:xfrm>
            <a:off x="8165002" y="4782819"/>
            <a:ext cx="1883244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OMCGs and domestic violence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A208E4E4-2C97-4BE0-B3FE-302C6FC280E6}"/>
              </a:ext>
            </a:extLst>
          </p:cNvPr>
          <p:cNvSpPr/>
          <p:nvPr/>
        </p:nvSpPr>
        <p:spPr>
          <a:xfrm>
            <a:off x="10183049" y="4395982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itle 1">
            <a:extLst>
              <a:ext uri="{FF2B5EF4-FFF2-40B4-BE49-F238E27FC236}">
                <a16:creationId xmlns:a16="http://schemas.microsoft.com/office/drawing/2014/main" id="{46415AF3-DE4D-A460-D693-1F4AFE2822B4}"/>
              </a:ext>
            </a:extLst>
          </p:cNvPr>
          <p:cNvSpPr txBox="1">
            <a:spLocks/>
          </p:cNvSpPr>
          <p:nvPr/>
        </p:nvSpPr>
        <p:spPr>
          <a:xfrm>
            <a:off x="10173358" y="4782819"/>
            <a:ext cx="1907673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Victorian high-harm risk assessment</a:t>
            </a:r>
          </a:p>
        </p:txBody>
      </p:sp>
      <p:sp>
        <p:nvSpPr>
          <p:cNvPr id="47" name="Title 1">
            <a:extLst>
              <a:ext uri="{FF2B5EF4-FFF2-40B4-BE49-F238E27FC236}">
                <a16:creationId xmlns:a16="http://schemas.microsoft.com/office/drawing/2014/main" id="{5FB8CD33-446F-42B4-A778-9AB7A9028D5A}"/>
              </a:ext>
            </a:extLst>
          </p:cNvPr>
          <p:cNvSpPr txBox="1">
            <a:spLocks/>
          </p:cNvSpPr>
          <p:nvPr/>
        </p:nvSpPr>
        <p:spPr>
          <a:xfrm>
            <a:off x="116230" y="2787703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Systematic review of offending by OMCGs</a:t>
            </a:r>
          </a:p>
        </p:txBody>
      </p:sp>
      <p:sp>
        <p:nvSpPr>
          <p:cNvPr id="48" name="Title 1">
            <a:extLst>
              <a:ext uri="{FF2B5EF4-FFF2-40B4-BE49-F238E27FC236}">
                <a16:creationId xmlns:a16="http://schemas.microsoft.com/office/drawing/2014/main" id="{F284EA0B-5B51-4B0C-A37E-9D76441A4AEF}"/>
              </a:ext>
            </a:extLst>
          </p:cNvPr>
          <p:cNvSpPr txBox="1">
            <a:spLocks/>
          </p:cNvSpPr>
          <p:nvPr/>
        </p:nvSpPr>
        <p:spPr>
          <a:xfrm>
            <a:off x="4146858" y="2813513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Changepoint detection analysis of offending by OMCGs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E277CEB9-A986-4A77-BF05-2E320315A23B}"/>
              </a:ext>
            </a:extLst>
          </p:cNvPr>
          <p:cNvSpPr txBox="1">
            <a:spLocks/>
          </p:cNvSpPr>
          <p:nvPr/>
        </p:nvSpPr>
        <p:spPr>
          <a:xfrm>
            <a:off x="6162172" y="2827375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Tax evasion by OMCG members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DC85C83-4C3F-45AA-9CF4-FE0C1EFDDC20}"/>
              </a:ext>
            </a:extLst>
          </p:cNvPr>
          <p:cNvSpPr txBox="1">
            <a:spLocks/>
          </p:cNvSpPr>
          <p:nvPr/>
        </p:nvSpPr>
        <p:spPr>
          <a:xfrm>
            <a:off x="8177486" y="2788088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Changing culture &amp; effects of OMCG membership</a:t>
            </a: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88E4F0A0-C8C6-4443-AE29-850E4F995BB6}"/>
              </a:ext>
            </a:extLst>
          </p:cNvPr>
          <p:cNvSpPr txBox="1">
            <a:spLocks/>
          </p:cNvSpPr>
          <p:nvPr/>
        </p:nvSpPr>
        <p:spPr>
          <a:xfrm>
            <a:off x="2122830" y="4782819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Predicting high-harm offending by OMCGs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E90DA5EC-F604-482D-BE25-67942F1C66D2}"/>
              </a:ext>
            </a:extLst>
          </p:cNvPr>
          <p:cNvSpPr/>
          <p:nvPr/>
        </p:nvSpPr>
        <p:spPr>
          <a:xfrm>
            <a:off x="10183049" y="322917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939F4276-86C9-497D-AC38-7E76DA8A8B7C}"/>
              </a:ext>
            </a:extLst>
          </p:cNvPr>
          <p:cNvSpPr/>
          <p:nvPr/>
        </p:nvSpPr>
        <p:spPr>
          <a:xfrm>
            <a:off x="10203666" y="2362294"/>
            <a:ext cx="1891179" cy="1891179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id="{DE36CEDB-A481-4073-8E14-B80108381FB2}"/>
              </a:ext>
            </a:extLst>
          </p:cNvPr>
          <p:cNvSpPr txBox="1">
            <a:spLocks/>
          </p:cNvSpPr>
          <p:nvPr/>
        </p:nvSpPr>
        <p:spPr>
          <a:xfrm>
            <a:off x="10203666" y="737124"/>
            <a:ext cx="1891179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International comparison of OMCG crime</a:t>
            </a:r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D55D5DE1-0977-4205-9E6C-394AC5F4E787}"/>
              </a:ext>
            </a:extLst>
          </p:cNvPr>
          <p:cNvSpPr txBox="1">
            <a:spLocks/>
          </p:cNvSpPr>
          <p:nvPr/>
        </p:nvSpPr>
        <p:spPr>
          <a:xfrm>
            <a:off x="10192802" y="2789233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Recruitment &amp; disaffiliation from gangs</a:t>
            </a:r>
          </a:p>
        </p:txBody>
      </p:sp>
      <p:sp>
        <p:nvSpPr>
          <p:cNvPr id="58" name="Title 1">
            <a:extLst>
              <a:ext uri="{FF2B5EF4-FFF2-40B4-BE49-F238E27FC236}">
                <a16:creationId xmlns:a16="http://schemas.microsoft.com/office/drawing/2014/main" id="{BC4E11B5-23FC-4B05-9B68-77F254056DEB}"/>
              </a:ext>
            </a:extLst>
          </p:cNvPr>
          <p:cNvSpPr txBox="1">
            <a:spLocks/>
          </p:cNvSpPr>
          <p:nvPr/>
        </p:nvSpPr>
        <p:spPr>
          <a:xfrm>
            <a:off x="116230" y="4827080"/>
            <a:ext cx="1881426" cy="11092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000" dirty="0">
                <a:latin typeface="+mn-lt"/>
              </a:rPr>
              <a:t>Dutch approach to OMCGs</a:t>
            </a:r>
          </a:p>
        </p:txBody>
      </p:sp>
    </p:spTree>
    <p:extLst>
      <p:ext uri="{BB962C8B-B14F-4D97-AF65-F5344CB8AC3E}">
        <p14:creationId xmlns:p14="http://schemas.microsoft.com/office/powerpoint/2010/main" val="29727691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5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95FDED90-8E68-4CD0-BCDE-85021D809A58}"/>
              </a:ext>
            </a:extLst>
          </p:cNvPr>
          <p:cNvSpPr txBox="1">
            <a:spLocks/>
          </p:cNvSpPr>
          <p:nvPr/>
        </p:nvSpPr>
        <p:spPr>
          <a:xfrm>
            <a:off x="-58331" y="2685395"/>
            <a:ext cx="4095307" cy="676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Age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79DF22-609F-4BE1-806E-11DC5F9FC98B}"/>
              </a:ext>
            </a:extLst>
          </p:cNvPr>
          <p:cNvSpPr txBox="1">
            <a:spLocks/>
          </p:cNvSpPr>
          <p:nvPr/>
        </p:nvSpPr>
        <p:spPr>
          <a:xfrm>
            <a:off x="-115375" y="6262280"/>
            <a:ext cx="4209394" cy="556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Leaving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7B714BAA-0CE8-80B5-C62B-081111A1A663}"/>
              </a:ext>
            </a:extLst>
          </p:cNvPr>
          <p:cNvSpPr txBox="1">
            <a:spLocks/>
          </p:cNvSpPr>
          <p:nvPr/>
        </p:nvSpPr>
        <p:spPr>
          <a:xfrm>
            <a:off x="4873879" y="6176404"/>
            <a:ext cx="2485536" cy="644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Clubs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8A6E861-8B87-400F-8FF1-EAFF203FEEB9}"/>
              </a:ext>
            </a:extLst>
          </p:cNvPr>
          <p:cNvCxnSpPr/>
          <p:nvPr/>
        </p:nvCxnSpPr>
        <p:spPr>
          <a:xfrm>
            <a:off x="183667" y="3429000"/>
            <a:ext cx="11824666" cy="0"/>
          </a:xfrm>
          <a:prstGeom prst="line">
            <a:avLst/>
          </a:prstGeom>
          <a:ln w="6350">
            <a:solidFill>
              <a:srgbClr val="0060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itle 1">
            <a:extLst>
              <a:ext uri="{FF2B5EF4-FFF2-40B4-BE49-F238E27FC236}">
                <a16:creationId xmlns:a16="http://schemas.microsoft.com/office/drawing/2014/main" id="{498FDDF2-6FC4-4CE7-A175-22AC341D2EBB}"/>
              </a:ext>
            </a:extLst>
          </p:cNvPr>
          <p:cNvSpPr txBox="1">
            <a:spLocks/>
          </p:cNvSpPr>
          <p:nvPr/>
        </p:nvSpPr>
        <p:spPr>
          <a:xfrm>
            <a:off x="3992114" y="2685395"/>
            <a:ext cx="4095307" cy="676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Joining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6BA919A7-802D-412F-804B-B0D59E32BB66}"/>
              </a:ext>
            </a:extLst>
          </p:cNvPr>
          <p:cNvSpPr txBox="1">
            <a:spLocks/>
          </p:cNvSpPr>
          <p:nvPr/>
        </p:nvSpPr>
        <p:spPr>
          <a:xfrm>
            <a:off x="8216782" y="2685395"/>
            <a:ext cx="4095307" cy="6768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Membership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60C8E9F4-A391-418A-8066-FF70E766E692}"/>
              </a:ext>
            </a:extLst>
          </p:cNvPr>
          <p:cNvSpPr txBox="1">
            <a:spLocks/>
          </p:cNvSpPr>
          <p:nvPr/>
        </p:nvSpPr>
        <p:spPr>
          <a:xfrm>
            <a:off x="9033221" y="6176404"/>
            <a:ext cx="2485536" cy="64437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Office bearers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95E573E-4C15-4C30-A183-CA6DA81D1BFE}"/>
              </a:ext>
            </a:extLst>
          </p:cNvPr>
          <p:cNvCxnSpPr>
            <a:cxnSpLocks/>
          </p:cNvCxnSpPr>
          <p:nvPr/>
        </p:nvCxnSpPr>
        <p:spPr>
          <a:xfrm>
            <a:off x="3992114" y="289878"/>
            <a:ext cx="0" cy="6208712"/>
          </a:xfrm>
          <a:prstGeom prst="line">
            <a:avLst/>
          </a:prstGeom>
          <a:ln w="6350">
            <a:solidFill>
              <a:srgbClr val="0060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B7BD591B-4478-45A8-B9B5-F6132FAFE9EB}"/>
              </a:ext>
            </a:extLst>
          </p:cNvPr>
          <p:cNvCxnSpPr>
            <a:cxnSpLocks/>
          </p:cNvCxnSpPr>
          <p:nvPr/>
        </p:nvCxnSpPr>
        <p:spPr>
          <a:xfrm>
            <a:off x="8159051" y="345867"/>
            <a:ext cx="0" cy="6208712"/>
          </a:xfrm>
          <a:prstGeom prst="line">
            <a:avLst/>
          </a:prstGeom>
          <a:ln w="6350">
            <a:solidFill>
              <a:srgbClr val="00606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DB552BC7-F78B-4BE2-8C60-2E0A93BDD9FF}"/>
              </a:ext>
            </a:extLst>
          </p:cNvPr>
          <p:cNvSpPr txBox="1">
            <a:spLocks/>
          </p:cNvSpPr>
          <p:nvPr/>
        </p:nvSpPr>
        <p:spPr>
          <a:xfrm>
            <a:off x="612731" y="681597"/>
            <a:ext cx="2753182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600" dirty="0">
                <a:latin typeface="+mn-lt"/>
              </a:rPr>
              <a:t>48</a:t>
            </a:r>
            <a:r>
              <a:rPr lang="en-AU" sz="3200" dirty="0">
                <a:latin typeface="+mn-lt"/>
              </a:rPr>
              <a:t> years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BA7830E-F5D6-43D5-B8F6-529CE8FCC035}"/>
              </a:ext>
            </a:extLst>
          </p:cNvPr>
          <p:cNvSpPr txBox="1">
            <a:spLocks/>
          </p:cNvSpPr>
          <p:nvPr/>
        </p:nvSpPr>
        <p:spPr>
          <a:xfrm>
            <a:off x="1010975" y="1621511"/>
            <a:ext cx="978347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>
                <a:latin typeface="+mn-lt"/>
              </a:rPr>
              <a:t>25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AC853C31-AB53-4723-A22B-3E98BD404D94}"/>
              </a:ext>
            </a:extLst>
          </p:cNvPr>
          <p:cNvSpPr txBox="1">
            <a:spLocks/>
          </p:cNvSpPr>
          <p:nvPr/>
        </p:nvSpPr>
        <p:spPr>
          <a:xfrm>
            <a:off x="1989322" y="1629020"/>
            <a:ext cx="978347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>
                <a:latin typeface="+mn-lt"/>
              </a:rPr>
              <a:t>66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09D350B-0F1B-48D4-BEA1-082F8262CD5C}"/>
              </a:ext>
            </a:extLst>
          </p:cNvPr>
          <p:cNvCxnSpPr>
            <a:cxnSpLocks/>
          </p:cNvCxnSpPr>
          <p:nvPr/>
        </p:nvCxnSpPr>
        <p:spPr>
          <a:xfrm>
            <a:off x="1811521" y="2079257"/>
            <a:ext cx="380136" cy="0"/>
          </a:xfrm>
          <a:prstGeom prst="straightConnector1">
            <a:avLst/>
          </a:prstGeom>
          <a:ln w="38100">
            <a:solidFill>
              <a:srgbClr val="00606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>
            <a:extLst>
              <a:ext uri="{FF2B5EF4-FFF2-40B4-BE49-F238E27FC236}">
                <a16:creationId xmlns:a16="http://schemas.microsoft.com/office/drawing/2014/main" id="{13BC695D-D223-4A77-857E-15545BB5DBCB}"/>
              </a:ext>
            </a:extLst>
          </p:cNvPr>
          <p:cNvSpPr txBox="1">
            <a:spLocks/>
          </p:cNvSpPr>
          <p:nvPr/>
        </p:nvSpPr>
        <p:spPr>
          <a:xfrm>
            <a:off x="8795711" y="674088"/>
            <a:ext cx="2753182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600" dirty="0">
                <a:latin typeface="+mn-lt"/>
              </a:rPr>
              <a:t>6.6</a:t>
            </a:r>
            <a:r>
              <a:rPr lang="en-AU" sz="3200" dirty="0">
                <a:latin typeface="+mn-lt"/>
              </a:rPr>
              <a:t> years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4A66CC7-AF99-4092-8006-8DACE907B4CF}"/>
              </a:ext>
            </a:extLst>
          </p:cNvPr>
          <p:cNvSpPr txBox="1">
            <a:spLocks/>
          </p:cNvSpPr>
          <p:nvPr/>
        </p:nvSpPr>
        <p:spPr>
          <a:xfrm>
            <a:off x="9193955" y="1614002"/>
            <a:ext cx="978347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>
                <a:latin typeface="+mn-lt"/>
              </a:rPr>
              <a:t>0.2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C69ED83E-9DD7-4450-98CB-5CFDF971D6BD}"/>
              </a:ext>
            </a:extLst>
          </p:cNvPr>
          <p:cNvSpPr txBox="1">
            <a:spLocks/>
          </p:cNvSpPr>
          <p:nvPr/>
        </p:nvSpPr>
        <p:spPr>
          <a:xfrm>
            <a:off x="10172302" y="1621511"/>
            <a:ext cx="978347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>
                <a:latin typeface="+mn-lt"/>
              </a:rPr>
              <a:t>17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89E78B6-5D41-4502-8FBF-801647926097}"/>
              </a:ext>
            </a:extLst>
          </p:cNvPr>
          <p:cNvCxnSpPr>
            <a:cxnSpLocks/>
          </p:cNvCxnSpPr>
          <p:nvPr/>
        </p:nvCxnSpPr>
        <p:spPr>
          <a:xfrm>
            <a:off x="9994501" y="2071748"/>
            <a:ext cx="380136" cy="0"/>
          </a:xfrm>
          <a:prstGeom prst="straightConnector1">
            <a:avLst/>
          </a:prstGeom>
          <a:ln w="38100">
            <a:solidFill>
              <a:srgbClr val="006063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itle 1">
            <a:extLst>
              <a:ext uri="{FF2B5EF4-FFF2-40B4-BE49-F238E27FC236}">
                <a16:creationId xmlns:a16="http://schemas.microsoft.com/office/drawing/2014/main" id="{C3052594-4CB9-4CB9-97AF-EC1200E56681}"/>
              </a:ext>
            </a:extLst>
          </p:cNvPr>
          <p:cNvSpPr txBox="1">
            <a:spLocks/>
          </p:cNvSpPr>
          <p:nvPr/>
        </p:nvSpPr>
        <p:spPr>
          <a:xfrm>
            <a:off x="4769210" y="4180727"/>
            <a:ext cx="2753182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6600" dirty="0">
                <a:latin typeface="+mn-lt"/>
              </a:rPr>
              <a:t>13</a:t>
            </a:r>
            <a:endParaRPr lang="en-AU" dirty="0">
              <a:latin typeface="+mn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C3397B24-37A9-443A-9083-77EB34649A1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178" b="33531"/>
          <a:stretch/>
        </p:blipFill>
        <p:spPr>
          <a:xfrm>
            <a:off x="4737976" y="5127265"/>
            <a:ext cx="2926126" cy="82903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0BC9CD8-DFDF-4409-81BB-6A84AC042654}"/>
              </a:ext>
            </a:extLst>
          </p:cNvPr>
          <p:cNvSpPr/>
          <p:nvPr/>
        </p:nvSpPr>
        <p:spPr>
          <a:xfrm>
            <a:off x="7229476" y="5548313"/>
            <a:ext cx="434626" cy="4079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0AB2BAC0-496F-45EF-B331-4C90C1FCF67F}"/>
              </a:ext>
            </a:extLst>
          </p:cNvPr>
          <p:cNvSpPr txBox="1">
            <a:spLocks/>
          </p:cNvSpPr>
          <p:nvPr/>
        </p:nvSpPr>
        <p:spPr>
          <a:xfrm>
            <a:off x="8779011" y="4728718"/>
            <a:ext cx="2753182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8800" dirty="0">
                <a:latin typeface="+mn-lt"/>
              </a:rPr>
              <a:t>7+</a:t>
            </a:r>
            <a:endParaRPr lang="en-AU" sz="5400" dirty="0">
              <a:latin typeface="+mn-lt"/>
            </a:endParaRPr>
          </a:p>
        </p:txBody>
      </p:sp>
      <p:graphicFrame>
        <p:nvGraphicFramePr>
          <p:cNvPr id="36" name="Chart 35">
            <a:extLst>
              <a:ext uri="{FF2B5EF4-FFF2-40B4-BE49-F238E27FC236}">
                <a16:creationId xmlns:a16="http://schemas.microsoft.com/office/drawing/2014/main" id="{533CEC6D-4685-43E3-AF2A-D74B2F072A8A}"/>
              </a:ext>
            </a:extLst>
          </p:cNvPr>
          <p:cNvGraphicFramePr>
            <a:graphicFrameLocks/>
          </p:cNvGraphicFramePr>
          <p:nvPr/>
        </p:nvGraphicFramePr>
        <p:xfrm>
          <a:off x="100634" y="4105108"/>
          <a:ext cx="3602439" cy="21871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37" name="Chart 36">
            <a:extLst>
              <a:ext uri="{FF2B5EF4-FFF2-40B4-BE49-F238E27FC236}">
                <a16:creationId xmlns:a16="http://schemas.microsoft.com/office/drawing/2014/main" id="{119C6EF6-21BD-4A20-BC5B-23CE93D16CB4}"/>
              </a:ext>
            </a:extLst>
          </p:cNvPr>
          <p:cNvGraphicFramePr>
            <a:graphicFrameLocks/>
          </p:cNvGraphicFramePr>
          <p:nvPr/>
        </p:nvGraphicFramePr>
        <p:xfrm>
          <a:off x="4094019" y="406121"/>
          <a:ext cx="3739553" cy="23151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8881540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6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07435-0FCC-63ED-1DB9-D636ADA61711}"/>
              </a:ext>
            </a:extLst>
          </p:cNvPr>
          <p:cNvSpPr txBox="1">
            <a:spLocks/>
          </p:cNvSpPr>
          <p:nvPr/>
        </p:nvSpPr>
        <p:spPr>
          <a:xfrm>
            <a:off x="838200" y="445745"/>
            <a:ext cx="10105801" cy="1308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AU" sz="3600" dirty="0">
                <a:latin typeface="+mn-lt"/>
              </a:rPr>
              <a:t>Australian Institute of Criminology: </a:t>
            </a:r>
          </a:p>
          <a:p>
            <a:r>
              <a:rPr lang="en-A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Dr Christopher Dowling, Isabella Voce &amp; Dr Timothy Cubitt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A3741F6-5462-66C3-6712-D9C8D273DBBD}"/>
              </a:ext>
            </a:extLst>
          </p:cNvPr>
          <p:cNvSpPr txBox="1">
            <a:spLocks/>
          </p:cNvSpPr>
          <p:nvPr/>
        </p:nvSpPr>
        <p:spPr>
          <a:xfrm>
            <a:off x="838198" y="1967453"/>
            <a:ext cx="10105801" cy="1534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AU" sz="3600" dirty="0">
                <a:latin typeface="+mn-lt"/>
              </a:rPr>
              <a:t>Queensland Police Service: </a:t>
            </a:r>
          </a:p>
          <a:p>
            <a:r>
              <a:rPr lang="en-AU" sz="32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Det. Sergeant Dominic Boland, Dr Julianne Webster, Dr Yi-Ning Chiu &amp; Det. Chief Superintendent Roger Lowe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F2EEC39-7DDD-4AE5-998B-8F87B2A6ACD8}"/>
              </a:ext>
            </a:extLst>
          </p:cNvPr>
          <p:cNvSpPr txBox="1">
            <a:spLocks/>
          </p:cNvSpPr>
          <p:nvPr/>
        </p:nvSpPr>
        <p:spPr>
          <a:xfrm>
            <a:off x="838198" y="3644424"/>
            <a:ext cx="10105801" cy="14501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AU" sz="3600" dirty="0">
                <a:latin typeface="+mn-lt"/>
              </a:rPr>
              <a:t>New South Wales Police Force, Australian Criminal Intelligence Commission, BOCSAR (+ others)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52C2E377-6D95-4266-8ADB-3F1BD908A835}"/>
              </a:ext>
            </a:extLst>
          </p:cNvPr>
          <p:cNvSpPr txBox="1">
            <a:spLocks/>
          </p:cNvSpPr>
          <p:nvPr/>
        </p:nvSpPr>
        <p:spPr>
          <a:xfrm>
            <a:off x="838198" y="4964031"/>
            <a:ext cx="10105801" cy="15345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AU" sz="3600" dirty="0">
                <a:latin typeface="+mn-lt"/>
              </a:rPr>
              <a:t>Research partners from NSCR, Deakin, Uni. of Sydney and ANU</a:t>
            </a:r>
          </a:p>
        </p:txBody>
      </p:sp>
    </p:spTree>
    <p:extLst>
      <p:ext uri="{BB962C8B-B14F-4D97-AF65-F5344CB8AC3E}">
        <p14:creationId xmlns:p14="http://schemas.microsoft.com/office/powerpoint/2010/main" val="2265358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7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1E5708A-CB6A-35A2-654C-FA0AF97D7C26}"/>
              </a:ext>
            </a:extLst>
          </p:cNvPr>
          <p:cNvSpPr/>
          <p:nvPr/>
        </p:nvSpPr>
        <p:spPr>
          <a:xfrm>
            <a:off x="6317672" y="2004614"/>
            <a:ext cx="5340926" cy="2848771"/>
          </a:xfrm>
          <a:prstGeom prst="rect">
            <a:avLst/>
          </a:prstGeom>
          <a:solidFill>
            <a:srgbClr val="0060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7B220CD-B7F6-34C1-DAD1-CF1CEB7B533F}"/>
              </a:ext>
            </a:extLst>
          </p:cNvPr>
          <p:cNvSpPr txBox="1">
            <a:spLocks/>
          </p:cNvSpPr>
          <p:nvPr/>
        </p:nvSpPr>
        <p:spPr>
          <a:xfrm>
            <a:off x="7054272" y="2426662"/>
            <a:ext cx="4050947" cy="2066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6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…they talk about camaraderie, brotherhood, that’s not real anymore. </a:t>
            </a:r>
            <a:endParaRPr lang="en-AU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00FA904-229B-AB32-87C9-B80C54C1CD75}"/>
              </a:ext>
            </a:extLst>
          </p:cNvPr>
          <p:cNvSpPr/>
          <p:nvPr/>
        </p:nvSpPr>
        <p:spPr>
          <a:xfrm>
            <a:off x="5752187" y="1246015"/>
            <a:ext cx="1517197" cy="1517197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53A14DA-7434-E64F-A738-0B9D5308D5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6119409" y="1617602"/>
            <a:ext cx="731499" cy="7314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F14E55D-9FC5-4E99-92B9-726AB3C803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240" y="274320"/>
            <a:ext cx="4169100" cy="5897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199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8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ED324-4264-89EF-0BFA-497D465A6B35}"/>
              </a:ext>
            </a:extLst>
          </p:cNvPr>
          <p:cNvSpPr/>
          <p:nvPr/>
        </p:nvSpPr>
        <p:spPr>
          <a:xfrm>
            <a:off x="1270893" y="827427"/>
            <a:ext cx="6521450" cy="1474261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DB827A-9E07-D084-D63C-1F5EDFBC59E8}"/>
              </a:ext>
            </a:extLst>
          </p:cNvPr>
          <p:cNvSpPr txBox="1">
            <a:spLocks/>
          </p:cNvSpPr>
          <p:nvPr/>
        </p:nvSpPr>
        <p:spPr>
          <a:xfrm>
            <a:off x="1538021" y="1094600"/>
            <a:ext cx="6092269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>
                <a:latin typeface="+mn-lt"/>
              </a:rPr>
              <a:t>Change in who is being recruited into OMCGs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1B792F-7091-A51E-67A9-E9299B9FE02A}"/>
              </a:ext>
            </a:extLst>
          </p:cNvPr>
          <p:cNvSpPr/>
          <p:nvPr/>
        </p:nvSpPr>
        <p:spPr>
          <a:xfrm>
            <a:off x="868262" y="358485"/>
            <a:ext cx="850201" cy="885168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BD616D-988F-C316-E275-DCA703B8A8D9}"/>
              </a:ext>
            </a:extLst>
          </p:cNvPr>
          <p:cNvSpPr txBox="1">
            <a:spLocks/>
          </p:cNvSpPr>
          <p:nvPr/>
        </p:nvSpPr>
        <p:spPr>
          <a:xfrm>
            <a:off x="801523" y="323816"/>
            <a:ext cx="988100" cy="988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chemeClr val="bg1"/>
                </a:solidFill>
                <a:latin typeface="+mn-lt"/>
              </a:rPr>
              <a:t>1</a:t>
            </a:r>
            <a:endParaRPr lang="en-AU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C4756-9E48-4869-C957-2E17534EDD8A}"/>
              </a:ext>
            </a:extLst>
          </p:cNvPr>
          <p:cNvSpPr/>
          <p:nvPr/>
        </p:nvSpPr>
        <p:spPr>
          <a:xfrm>
            <a:off x="3797300" y="3472011"/>
            <a:ext cx="7924800" cy="2848771"/>
          </a:xfrm>
          <a:prstGeom prst="rect">
            <a:avLst/>
          </a:prstGeom>
          <a:solidFill>
            <a:srgbClr val="0060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5B0A1-C83B-91D5-B587-C43AF5D1E0E8}"/>
              </a:ext>
            </a:extLst>
          </p:cNvPr>
          <p:cNvSpPr txBox="1">
            <a:spLocks/>
          </p:cNvSpPr>
          <p:nvPr/>
        </p:nvSpPr>
        <p:spPr>
          <a:xfrm>
            <a:off x="4657470" y="3894059"/>
            <a:ext cx="6819900" cy="2066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They’re wannabes, think it’s all about tough boy image, whole image man, thug life image, gangster, gold, gelled hair, steroids, drugs, hot pussy on their arms, that’s the enticement.</a:t>
            </a:r>
            <a:endParaRPr lang="en-AU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E58E8C-2C35-A680-2917-935303C866F6}"/>
              </a:ext>
            </a:extLst>
          </p:cNvPr>
          <p:cNvSpPr/>
          <p:nvPr/>
        </p:nvSpPr>
        <p:spPr>
          <a:xfrm>
            <a:off x="3231815" y="2713412"/>
            <a:ext cx="1517197" cy="1517197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A9CF7E-F2AA-0AEE-85D1-23C5C89D4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99037" y="3084999"/>
            <a:ext cx="731499" cy="7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26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Australian Institute of Criminology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A16DB-1B41-4C9F-B6C0-161D4BAD105C}" type="slidenum">
              <a:rPr lang="en-AU" smtClean="0"/>
              <a:t>9</a:t>
            </a:fld>
            <a:endParaRPr lang="en-AU" dirty="0"/>
          </a:p>
        </p:txBody>
      </p:sp>
      <p:sp>
        <p:nvSpPr>
          <p:cNvPr id="14" name="Rectangle 13"/>
          <p:cNvSpPr/>
          <p:nvPr/>
        </p:nvSpPr>
        <p:spPr>
          <a:xfrm>
            <a:off x="5234588" y="6498590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5" name="Rectangle 14"/>
          <p:cNvSpPr/>
          <p:nvPr/>
        </p:nvSpPr>
        <p:spPr>
          <a:xfrm>
            <a:off x="5234588" y="-96544"/>
            <a:ext cx="1610360" cy="542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7AED324-4264-89EF-0BFA-497D465A6B35}"/>
              </a:ext>
            </a:extLst>
          </p:cNvPr>
          <p:cNvSpPr/>
          <p:nvPr/>
        </p:nvSpPr>
        <p:spPr>
          <a:xfrm>
            <a:off x="1270893" y="827427"/>
            <a:ext cx="6521450" cy="1474261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0DB827A-9E07-D084-D63C-1F5EDFBC59E8}"/>
              </a:ext>
            </a:extLst>
          </p:cNvPr>
          <p:cNvSpPr txBox="1">
            <a:spLocks/>
          </p:cNvSpPr>
          <p:nvPr/>
        </p:nvSpPr>
        <p:spPr>
          <a:xfrm>
            <a:off x="1538021" y="1094600"/>
            <a:ext cx="6092269" cy="9399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3200" dirty="0">
                <a:latin typeface="+mn-lt"/>
              </a:rPr>
              <a:t>Increasing use of club structures and systems for profit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31B792F-7091-A51E-67A9-E9299B9FE02A}"/>
              </a:ext>
            </a:extLst>
          </p:cNvPr>
          <p:cNvSpPr/>
          <p:nvPr/>
        </p:nvSpPr>
        <p:spPr>
          <a:xfrm>
            <a:off x="868262" y="358485"/>
            <a:ext cx="850201" cy="885168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CBD616D-988F-C316-E275-DCA703B8A8D9}"/>
              </a:ext>
            </a:extLst>
          </p:cNvPr>
          <p:cNvSpPr txBox="1">
            <a:spLocks/>
          </p:cNvSpPr>
          <p:nvPr/>
        </p:nvSpPr>
        <p:spPr>
          <a:xfrm>
            <a:off x="801523" y="323816"/>
            <a:ext cx="988100" cy="988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5400" dirty="0">
                <a:solidFill>
                  <a:schemeClr val="bg1"/>
                </a:solidFill>
                <a:latin typeface="+mn-lt"/>
              </a:rPr>
              <a:t>2</a:t>
            </a:r>
            <a:endParaRPr lang="en-AU" sz="9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7FC4756-9E48-4869-C957-2E17534EDD8A}"/>
              </a:ext>
            </a:extLst>
          </p:cNvPr>
          <p:cNvSpPr/>
          <p:nvPr/>
        </p:nvSpPr>
        <p:spPr>
          <a:xfrm>
            <a:off x="3797300" y="3472011"/>
            <a:ext cx="7924800" cy="2848771"/>
          </a:xfrm>
          <a:prstGeom prst="rect">
            <a:avLst/>
          </a:prstGeom>
          <a:solidFill>
            <a:srgbClr val="00606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7E5B0A1-C83B-91D5-B587-C43AF5D1E0E8}"/>
              </a:ext>
            </a:extLst>
          </p:cNvPr>
          <p:cNvSpPr txBox="1">
            <a:spLocks/>
          </p:cNvSpPr>
          <p:nvPr/>
        </p:nvSpPr>
        <p:spPr>
          <a:xfrm>
            <a:off x="4657470" y="3894059"/>
            <a:ext cx="6819900" cy="20668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00606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28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</a:rPr>
              <a:t>These days it’s nothing more than a criminal enterprise, it’s not like the old man’s riding clubs, it’s just a criminal enterprise now, it’s nothing but extortion, anything in there, you name it, it’s going on…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5E58E8C-2C35-A680-2917-935303C866F6}"/>
              </a:ext>
            </a:extLst>
          </p:cNvPr>
          <p:cNvSpPr/>
          <p:nvPr/>
        </p:nvSpPr>
        <p:spPr>
          <a:xfrm>
            <a:off x="3231815" y="2713412"/>
            <a:ext cx="1517197" cy="1517197"/>
          </a:xfrm>
          <a:prstGeom prst="ellipse">
            <a:avLst/>
          </a:prstGeom>
          <a:solidFill>
            <a:srgbClr val="006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3A9CF7E-F2AA-0AEE-85D1-23C5C89D4A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3599037" y="3084999"/>
            <a:ext cx="731499" cy="7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943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4.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28</Value>
      <Value>105</Value>
    </TaxCatchAll>
    <bc56bdda6a6a44c48d8cfdd96ad4c147 xmlns="e4ff26e6-61c9-4223-823f-818594960367" xsi:nil="true"/>
    <PublishingExpirationDate xmlns="http://schemas.microsoft.com/sharepoint/v3" xsi:nil="true"/>
    <PublishingStartDate xmlns="http://schemas.microsoft.com/sharepoint/v3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</documentManagement>
</p:properties>
</file>

<file path=customXml/itemProps1.xml><?xml version="1.0" encoding="utf-8"?>
<ds:datastoreItem xmlns:ds="http://schemas.openxmlformats.org/officeDocument/2006/customXml" ds:itemID="{D60AB220-BAA1-49E5-AD97-40B6E9D1E2C7}"/>
</file>

<file path=customXml/itemProps2.xml><?xml version="1.0" encoding="utf-8"?>
<ds:datastoreItem xmlns:ds="http://schemas.openxmlformats.org/officeDocument/2006/customXml" ds:itemID="{85AFCE8C-D242-4134-9C5F-4546ABCD9444}"/>
</file>

<file path=customXml/itemProps3.xml><?xml version="1.0" encoding="utf-8"?>
<ds:datastoreItem xmlns:ds="http://schemas.openxmlformats.org/officeDocument/2006/customXml" ds:itemID="{AC97253A-DEC8-4B17-BB2B-D5D068059F56}"/>
</file>

<file path=docProps/app.xml><?xml version="1.0" encoding="utf-8"?>
<Properties xmlns="http://schemas.openxmlformats.org/officeDocument/2006/extended-properties" xmlns:vt="http://schemas.openxmlformats.org/officeDocument/2006/docPropsVTypes">
  <TotalTime>23111</TotalTime>
  <Words>1082</Words>
  <Application>Microsoft Office PowerPoint</Application>
  <PresentationFormat>Widescreen</PresentationFormat>
  <Paragraphs>231</Paragraphs>
  <Slides>28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Office Theme</vt:lpstr>
      <vt:lpstr>Inside the brotherhood of the bikie: Research into outlaw motorcycle gangs</vt:lpstr>
      <vt:lpstr>PowerPoint Presentation</vt:lpstr>
      <vt:lpstr>PowerPoint Presentation</vt:lpstr>
      <vt:lpstr>Visa cancellations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Profile of individuals joining OMCGs has changed over time</vt:lpstr>
      <vt:lpstr>Organised crime involvement is more common in clubs with higher recruitment activity</vt:lpstr>
      <vt:lpstr>PowerPoint Presentation</vt:lpstr>
      <vt:lpstr>PowerPoint Presentation</vt:lpstr>
      <vt:lpstr>PowerPoint Presentation</vt:lpstr>
      <vt:lpstr>PowerPoint Presentation</vt:lpstr>
      <vt:lpstr>More common (prevalence)</vt:lpstr>
      <vt:lpstr>OMCG crime is attracted to national hubs and illicit markets and supply routes</vt:lpstr>
      <vt:lpstr>Conflict between gangs leads to significant changes in gang-related crime</vt:lpstr>
      <vt:lpstr>A greater proportion of offences in the conflict zone (%)</vt:lpstr>
      <vt:lpstr>Increase in gang-related crime involving members of conflict clubs in the conflict zone</vt:lpstr>
      <vt:lpstr>Involvement in serious crime is not evenly distributed across clubs</vt:lpstr>
      <vt:lpstr>Total harm from offending is heavily concentrated among a small number of members and chapters</vt:lpstr>
      <vt:lpstr>Restricting employment in high risk industries for OMCG members is associated with a small but significant reduction in monthly organised crime related harm</vt:lpstr>
      <vt:lpstr>accuracy in predicting high-harm offending</vt:lpstr>
      <vt:lpstr>PowerPoint Presentation</vt:lpstr>
      <vt:lpstr>Clubs are evolving, with an increasing focus on criminal enterprise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Inside the brotherhood of the bikie: Research into outlaw motorcycle gangs</dc:title>
  <dc:creator>bc9amne</dc:creator>
  <cp:keywords>[SEC=UNOFFICIAL]</cp:keywords>
  <cp:lastModifiedBy>Australian Institute of Criminology</cp:lastModifiedBy>
  <cp:revision>600</cp:revision>
  <cp:lastPrinted>2022-06-19T13:58:04Z</cp:lastPrinted>
  <dcterms:created xsi:type="dcterms:W3CDTF">2019-03-07T01:33:36Z</dcterms:created>
  <dcterms:modified xsi:type="dcterms:W3CDTF">2023-08-14T14:04:46Z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M_ProtectiveMarkingValue_Footer">
    <vt:lpwstr>UNOFFICIAL</vt:lpwstr>
  </property>
  <property fmtid="{D5CDD505-2E9C-101B-9397-08002B2CF9AE}" pid="3" name="PM_Caveats_Count">
    <vt:lpwstr>0</vt:lpwstr>
  </property>
  <property fmtid="{D5CDD505-2E9C-101B-9397-08002B2CF9AE}" pid="4" name="PM_Originator_Hash_SHA1">
    <vt:lpwstr>0A604412DF78C078B8621EBF55144784AC2328E0</vt:lpwstr>
  </property>
  <property fmtid="{D5CDD505-2E9C-101B-9397-08002B2CF9AE}" pid="5" name="PM_SecurityClassification">
    <vt:lpwstr>UNOFFICIAL</vt:lpwstr>
  </property>
  <property fmtid="{D5CDD505-2E9C-101B-9397-08002B2CF9AE}" pid="6" name="PM_DisplayValueSecClassificationWithQualifier">
    <vt:lpwstr>UNOFFICIAL</vt:lpwstr>
  </property>
  <property fmtid="{D5CDD505-2E9C-101B-9397-08002B2CF9AE}" pid="7" name="PM_Qualifier">
    <vt:lpwstr/>
  </property>
  <property fmtid="{D5CDD505-2E9C-101B-9397-08002B2CF9AE}" pid="8" name="PM_Hash_SHA1">
    <vt:lpwstr>455ED12B9DD2E6C14387B4848AB48F18C13DB147</vt:lpwstr>
  </property>
  <property fmtid="{D5CDD505-2E9C-101B-9397-08002B2CF9AE}" pid="9" name="PM_ProtectiveMarkingImage_Header">
    <vt:lpwstr>C:\Program Files\Common Files\janusNET Shared\janusSEAL\Images\DocumentSlashBlue.png</vt:lpwstr>
  </property>
  <property fmtid="{D5CDD505-2E9C-101B-9397-08002B2CF9AE}" pid="10" name="PM_InsertionValue">
    <vt:lpwstr>UNOFFICIAL</vt:lpwstr>
  </property>
  <property fmtid="{D5CDD505-2E9C-101B-9397-08002B2CF9AE}" pid="11" name="PM_ProtectiveMarkingValue_Header">
    <vt:lpwstr>UNOFFICIAL</vt:lpwstr>
  </property>
  <property fmtid="{D5CDD505-2E9C-101B-9397-08002B2CF9AE}" pid="12" name="PM_ProtectiveMarkingImage_Footer">
    <vt:lpwstr>C:\Program Files\Common Files\janusNET Shared\janusSEAL\Images\DocumentSlashBlue.png</vt:lpwstr>
  </property>
  <property fmtid="{D5CDD505-2E9C-101B-9397-08002B2CF9AE}" pid="13" name="PM_Namespace">
    <vt:lpwstr>gov.au</vt:lpwstr>
  </property>
  <property fmtid="{D5CDD505-2E9C-101B-9397-08002B2CF9AE}" pid="14" name="PM_Version">
    <vt:lpwstr>2018.1</vt:lpwstr>
  </property>
  <property fmtid="{D5CDD505-2E9C-101B-9397-08002B2CF9AE}" pid="15" name="PM_Originating_FileId">
    <vt:lpwstr>1C0693481A0B4BF6ABD1599EE78EF783</vt:lpwstr>
  </property>
  <property fmtid="{D5CDD505-2E9C-101B-9397-08002B2CF9AE}" pid="16" name="PM_Note">
    <vt:lpwstr/>
  </property>
  <property fmtid="{D5CDD505-2E9C-101B-9397-08002B2CF9AE}" pid="17" name="PM_Markers">
    <vt:lpwstr/>
  </property>
  <property fmtid="{D5CDD505-2E9C-101B-9397-08002B2CF9AE}" pid="18" name="PM_OriginationTimeStamp">
    <vt:lpwstr>2023-08-14T13:55:28Z</vt:lpwstr>
  </property>
  <property fmtid="{D5CDD505-2E9C-101B-9397-08002B2CF9AE}" pid="19" name="PM_Hash_Version">
    <vt:lpwstr>2018.0</vt:lpwstr>
  </property>
  <property fmtid="{D5CDD505-2E9C-101B-9397-08002B2CF9AE}" pid="20" name="PM_Hash_Salt_Prev">
    <vt:lpwstr>0B23F3C68ABCB8911CAF029CB96E5BE6</vt:lpwstr>
  </property>
  <property fmtid="{D5CDD505-2E9C-101B-9397-08002B2CF9AE}" pid="21" name="PM_Hash_Salt">
    <vt:lpwstr>3445217A0B65541FBB04F8D3AC493DD7</vt:lpwstr>
  </property>
  <property fmtid="{D5CDD505-2E9C-101B-9397-08002B2CF9AE}" pid="22" name="PM_PrintOutPlacement_PPT">
    <vt:lpwstr/>
  </property>
  <property fmtid="{D5CDD505-2E9C-101B-9397-08002B2CF9AE}" pid="23" name="PM_SecurityClassification_Prev">
    <vt:lpwstr>UNOFFICIAL</vt:lpwstr>
  </property>
  <property fmtid="{D5CDD505-2E9C-101B-9397-08002B2CF9AE}" pid="24" name="PM_Qualifier_Prev">
    <vt:lpwstr/>
  </property>
  <property fmtid="{D5CDD505-2E9C-101B-9397-08002B2CF9AE}" pid="25" name="ContentTypeId">
    <vt:lpwstr>0x01010077DC2A28846341C9915EFC7988C44A4F00AC683DE72F6D54408E582A29A0E01260</vt:lpwstr>
  </property>
  <property fmtid="{D5CDD505-2E9C-101B-9397-08002B2CF9AE}" pid="26" name="bc56bdda6a6a44c48d8cfdd96ad4c1470">
    <vt:lpwstr>Report|55c057c3-5c13-4ca6-8dab-3fe1e0497fe2</vt:lpwstr>
  </property>
  <property fmtid="{D5CDD505-2E9C-101B-9397-08002B2CF9AE}" pid="27" name="Content tags">
    <vt:lpwstr>105;#Conference proceedings / Presentations|c21264d4-9564-4e41-9805-0fcb8759ef5a</vt:lpwstr>
  </property>
  <property fmtid="{D5CDD505-2E9C-101B-9397-08002B2CF9AE}" pid="28" name="DC.Type.DocType (JSMS">
    <vt:lpwstr>28;#Report|55c057c3-5c13-4ca6-8dab-3fe1e0497fe2</vt:lpwstr>
  </property>
</Properties>
</file>