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76" r:id="rId4"/>
    <p:sldMasterId id="2147483790" r:id="rId5"/>
    <p:sldMasterId id="2147483791" r:id="rId6"/>
    <p:sldMasterId id="2147483793" r:id="rId7"/>
    <p:sldMasterId id="2147483792" r:id="rId8"/>
    <p:sldMasterId id="2147483731" r:id="rId9"/>
  </p:sldMasterIdLst>
  <p:notesMasterIdLst>
    <p:notesMasterId r:id="rId41"/>
  </p:notesMasterIdLst>
  <p:handoutMasterIdLst>
    <p:handoutMasterId r:id="rId42"/>
  </p:handoutMasterIdLst>
  <p:sldIdLst>
    <p:sldId id="307" r:id="rId10"/>
    <p:sldId id="299" r:id="rId11"/>
    <p:sldId id="291" r:id="rId12"/>
    <p:sldId id="270" r:id="rId13"/>
    <p:sldId id="308" r:id="rId14"/>
    <p:sldId id="309" r:id="rId15"/>
    <p:sldId id="321" r:id="rId16"/>
    <p:sldId id="311" r:id="rId17"/>
    <p:sldId id="302" r:id="rId18"/>
    <p:sldId id="313" r:id="rId19"/>
    <p:sldId id="316" r:id="rId20"/>
    <p:sldId id="314" r:id="rId21"/>
    <p:sldId id="315" r:id="rId22"/>
    <p:sldId id="320" r:id="rId23"/>
    <p:sldId id="318" r:id="rId24"/>
    <p:sldId id="325" r:id="rId25"/>
    <p:sldId id="322" r:id="rId26"/>
    <p:sldId id="326" r:id="rId27"/>
    <p:sldId id="327" r:id="rId28"/>
    <p:sldId id="328" r:id="rId29"/>
    <p:sldId id="331" r:id="rId30"/>
    <p:sldId id="332" r:id="rId31"/>
    <p:sldId id="333" r:id="rId32"/>
    <p:sldId id="334" r:id="rId33"/>
    <p:sldId id="336" r:id="rId34"/>
    <p:sldId id="335" r:id="rId35"/>
    <p:sldId id="337" r:id="rId36"/>
    <p:sldId id="323" r:id="rId37"/>
    <p:sldId id="330" r:id="rId38"/>
    <p:sldId id="329" r:id="rId39"/>
    <p:sldId id="339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riffith Sans Text" panose="020B0604020202020204" charset="0"/>
      <p:regular r:id="rId47"/>
      <p:bold r:id="rId48"/>
      <p:italic r:id="rId49"/>
      <p:boldItalic r:id="rId50"/>
    </p:embeddedFont>
    <p:embeddedFont>
      <p:font typeface="Mistral" panose="03090702030407020403" pitchFamily="66" charset="0"/>
      <p:regular r:id="rId51"/>
    </p:embeddedFont>
    <p:embeddedFont>
      <p:font typeface="Griffith Serif Display" panose="020B0604020202020204" charset="0"/>
      <p:regular r:id="rId52"/>
      <p:bold r:id="rId53"/>
    </p:embeddedFont>
    <p:embeddedFont>
      <p:font typeface="Griffith Sans Display" panose="020B06040202020202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nie Carroll" initials="M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F30"/>
    <a:srgbClr val="ACACAC"/>
    <a:srgbClr val="E30918"/>
    <a:srgbClr val="DA1E12"/>
    <a:srgbClr val="D90011"/>
    <a:srgbClr val="DA0012"/>
    <a:srgbClr val="FF2F92"/>
    <a:srgbClr val="D70111"/>
    <a:srgbClr val="D9222A"/>
    <a:srgbClr val="CD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7812C-2761-8FCC-D2D5-C0155305A413}" v="1" dt="2023-04-12T03:40:21.201"/>
    <p1510:client id="{E2F0D1A7-202B-8246-9E04-7BA50350FE21}" v="271" dt="2023-04-12T05:52:04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6"/>
    <p:restoredTop sz="94696"/>
  </p:normalViewPr>
  <p:slideViewPr>
    <p:cSldViewPr snapToGrid="0">
      <p:cViewPr varScale="1">
        <p:scale>
          <a:sx n="52" d="100"/>
          <a:sy n="52" d="100"/>
        </p:scale>
        <p:origin x="84" y="204"/>
      </p:cViewPr>
      <p:guideLst>
        <p:guide orient="horz" pos="213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Appleton" userId="02c8c9bc-fd15-4837-bdb2-26bfc7f470d1" providerId="ADAL" clId="{254F290C-B3FA-FF4A-8E27-C2AD5640B164}"/>
    <pc:docChg chg="undo redo custSel modSld modMainMaster">
      <pc:chgData name="Elise Appleton" userId="02c8c9bc-fd15-4837-bdb2-26bfc7f470d1" providerId="ADAL" clId="{254F290C-B3FA-FF4A-8E27-C2AD5640B164}" dt="2023-03-22T06:11:17.698" v="27" actId="1076"/>
      <pc:docMkLst>
        <pc:docMk/>
      </pc:docMkLst>
      <pc:sldChg chg="addSp delSp modSp mod">
        <pc:chgData name="Elise Appleton" userId="02c8c9bc-fd15-4837-bdb2-26bfc7f470d1" providerId="ADAL" clId="{254F290C-B3FA-FF4A-8E27-C2AD5640B164}" dt="2023-03-22T06:10:37.634" v="25"/>
        <pc:sldMkLst>
          <pc:docMk/>
          <pc:sldMk cId="2073620599" sldId="298"/>
        </pc:sldMkLst>
        <pc:spChg chg="del">
          <ac:chgData name="Elise Appleton" userId="02c8c9bc-fd15-4837-bdb2-26bfc7f470d1" providerId="ADAL" clId="{254F290C-B3FA-FF4A-8E27-C2AD5640B164}" dt="2023-03-22T06:10:22.472" v="20"/>
          <ac:spMkLst>
            <pc:docMk/>
            <pc:sldMk cId="2073620599" sldId="298"/>
            <ac:spMk id="2" creationId="{0A3A4186-F6B4-CE89-D2B6-BF7B999C7656}"/>
          </ac:spMkLst>
        </pc:spChg>
        <pc:spChg chg="del">
          <ac:chgData name="Elise Appleton" userId="02c8c9bc-fd15-4837-bdb2-26bfc7f470d1" providerId="ADAL" clId="{254F290C-B3FA-FF4A-8E27-C2AD5640B164}" dt="2023-03-22T06:10:22.472" v="20"/>
          <ac:spMkLst>
            <pc:docMk/>
            <pc:sldMk cId="2073620599" sldId="298"/>
            <ac:spMk id="3" creationId="{70DD807E-D32E-3A1D-E3E3-ABD2AA8676C3}"/>
          </ac:spMkLst>
        </pc:spChg>
        <pc:spChg chg="del">
          <ac:chgData name="Elise Appleton" userId="02c8c9bc-fd15-4837-bdb2-26bfc7f470d1" providerId="ADAL" clId="{254F290C-B3FA-FF4A-8E27-C2AD5640B164}" dt="2023-03-22T06:10:22.472" v="20"/>
          <ac:spMkLst>
            <pc:docMk/>
            <pc:sldMk cId="2073620599" sldId="298"/>
            <ac:spMk id="4" creationId="{DE1A9F0C-428B-165B-5EC4-425E3C4C94A4}"/>
          </ac:spMkLst>
        </pc:spChg>
        <pc:spChg chg="del">
          <ac:chgData name="Elise Appleton" userId="02c8c9bc-fd15-4837-bdb2-26bfc7f470d1" providerId="ADAL" clId="{254F290C-B3FA-FF4A-8E27-C2AD5640B164}" dt="2023-03-22T06:10:22.472" v="20"/>
          <ac:spMkLst>
            <pc:docMk/>
            <pc:sldMk cId="2073620599" sldId="298"/>
            <ac:spMk id="5" creationId="{FD207687-0A2A-33D0-41B1-7012429730C2}"/>
          </ac:spMkLst>
        </pc:spChg>
        <pc:spChg chg="add del mod">
          <ac:chgData name="Elise Appleton" userId="02c8c9bc-fd15-4837-bdb2-26bfc7f470d1" providerId="ADAL" clId="{254F290C-B3FA-FF4A-8E27-C2AD5640B164}" dt="2023-03-22T06:10:23.255" v="21"/>
          <ac:spMkLst>
            <pc:docMk/>
            <pc:sldMk cId="2073620599" sldId="298"/>
            <ac:spMk id="6" creationId="{A160ACFF-82DF-2DAE-27F3-D210763B54B4}"/>
          </ac:spMkLst>
        </pc:spChg>
        <pc:spChg chg="add del mod">
          <ac:chgData name="Elise Appleton" userId="02c8c9bc-fd15-4837-bdb2-26bfc7f470d1" providerId="ADAL" clId="{254F290C-B3FA-FF4A-8E27-C2AD5640B164}" dt="2023-03-22T06:10:23.255" v="21"/>
          <ac:spMkLst>
            <pc:docMk/>
            <pc:sldMk cId="2073620599" sldId="298"/>
            <ac:spMk id="7" creationId="{25D00B1A-356B-A35F-0650-B99814B37C8D}"/>
          </ac:spMkLst>
        </pc:spChg>
        <pc:spChg chg="add del mod">
          <ac:chgData name="Elise Appleton" userId="02c8c9bc-fd15-4837-bdb2-26bfc7f470d1" providerId="ADAL" clId="{254F290C-B3FA-FF4A-8E27-C2AD5640B164}" dt="2023-03-22T06:10:23.255" v="21"/>
          <ac:spMkLst>
            <pc:docMk/>
            <pc:sldMk cId="2073620599" sldId="298"/>
            <ac:spMk id="8" creationId="{223BD476-867F-2509-A3CD-35B9EF9A11C8}"/>
          </ac:spMkLst>
        </pc:spChg>
        <pc:spChg chg="add del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9" creationId="{06F3DCDB-3B56-393A-2867-B8A4E0D78BFD}"/>
          </ac:spMkLst>
        </pc:spChg>
        <pc:spChg chg="add del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10" creationId="{215F7C05-D66D-1BBE-698D-D22892D9FC94}"/>
          </ac:spMkLst>
        </pc:spChg>
        <pc:spChg chg="add del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11" creationId="{597BBCC5-2EF1-80EE-081D-53ACA97C0047}"/>
          </ac:spMkLst>
        </pc:spChg>
        <pc:spChg chg="add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12" creationId="{31D259DA-0D8E-AE5C-2EC4-24FA79B60EE2}"/>
          </ac:spMkLst>
        </pc:spChg>
        <pc:spChg chg="add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13" creationId="{E17281E3-E847-1A8E-AB99-80F19EC6AC07}"/>
          </ac:spMkLst>
        </pc:spChg>
        <pc:spChg chg="add mod">
          <ac:chgData name="Elise Appleton" userId="02c8c9bc-fd15-4837-bdb2-26bfc7f470d1" providerId="ADAL" clId="{254F290C-B3FA-FF4A-8E27-C2AD5640B164}" dt="2023-03-22T06:10:37.634" v="25"/>
          <ac:spMkLst>
            <pc:docMk/>
            <pc:sldMk cId="2073620599" sldId="298"/>
            <ac:spMk id="14" creationId="{5496F87D-0E22-813B-14F7-18FDD187297B}"/>
          </ac:spMkLst>
        </pc:spChg>
      </pc:sldChg>
      <pc:sldMasterChg chg="modSldLayout">
        <pc:chgData name="Elise Appleton" userId="02c8c9bc-fd15-4837-bdb2-26bfc7f470d1" providerId="ADAL" clId="{254F290C-B3FA-FF4A-8E27-C2AD5640B164}" dt="2023-03-22T06:11:17.698" v="27" actId="1076"/>
        <pc:sldMasterMkLst>
          <pc:docMk/>
          <pc:sldMasterMk cId="3953765964" sldId="2147483791"/>
        </pc:sldMasterMkLst>
        <pc:sldLayoutChg chg="addSp delSp modSp mod">
          <pc:chgData name="Elise Appleton" userId="02c8c9bc-fd15-4837-bdb2-26bfc7f470d1" providerId="ADAL" clId="{254F290C-B3FA-FF4A-8E27-C2AD5640B164}" dt="2023-03-22T06:11:17.698" v="27" actId="1076"/>
          <pc:sldLayoutMkLst>
            <pc:docMk/>
            <pc:sldMasterMk cId="3953765964" sldId="2147483791"/>
            <pc:sldLayoutMk cId="4088232724" sldId="2147483766"/>
          </pc:sldLayoutMkLst>
          <pc:spChg chg="add del">
            <ac:chgData name="Elise Appleton" userId="02c8c9bc-fd15-4837-bdb2-26bfc7f470d1" providerId="ADAL" clId="{254F290C-B3FA-FF4A-8E27-C2AD5640B164}" dt="2023-03-22T06:10:13.651" v="16" actId="478"/>
            <ac:spMkLst>
              <pc:docMk/>
              <pc:sldMasterMk cId="3953765964" sldId="2147483791"/>
              <pc:sldLayoutMk cId="4088232724" sldId="2147483766"/>
              <ac:spMk id="3" creationId="{3879D3C1-A828-13D5-51DA-9FBFB1EBC5EE}"/>
            </ac:spMkLst>
          </pc:spChg>
          <pc:spChg chg="mod">
            <ac:chgData name="Elise Appleton" userId="02c8c9bc-fd15-4837-bdb2-26bfc7f470d1" providerId="ADAL" clId="{254F290C-B3FA-FF4A-8E27-C2AD5640B164}" dt="2023-03-22T06:03:44.841" v="3" actId="1076"/>
            <ac:spMkLst>
              <pc:docMk/>
              <pc:sldMasterMk cId="3953765964" sldId="2147483791"/>
              <pc:sldLayoutMk cId="4088232724" sldId="2147483766"/>
              <ac:spMk id="10" creationId="{851DCC38-84BD-551D-3823-1855357E080D}"/>
            </ac:spMkLst>
          </pc:spChg>
          <pc:spChg chg="add del">
            <ac:chgData name="Elise Appleton" userId="02c8c9bc-fd15-4837-bdb2-26bfc7f470d1" providerId="ADAL" clId="{254F290C-B3FA-FF4A-8E27-C2AD5640B164}" dt="2023-03-22T06:11:15.211" v="26" actId="11529"/>
            <ac:spMkLst>
              <pc:docMk/>
              <pc:sldMasterMk cId="3953765964" sldId="2147483791"/>
              <pc:sldLayoutMk cId="4088232724" sldId="2147483766"/>
              <ac:spMk id="13" creationId="{A51FAA4C-F512-37C3-E52B-68027F99A134}"/>
            </ac:spMkLst>
          </pc:spChg>
          <pc:spChg chg="add mod">
            <ac:chgData name="Elise Appleton" userId="02c8c9bc-fd15-4837-bdb2-26bfc7f470d1" providerId="ADAL" clId="{254F290C-B3FA-FF4A-8E27-C2AD5640B164}" dt="2023-03-22T06:11:17.698" v="27" actId="1076"/>
            <ac:spMkLst>
              <pc:docMk/>
              <pc:sldMasterMk cId="3953765964" sldId="2147483791"/>
              <pc:sldLayoutMk cId="4088232724" sldId="2147483766"/>
              <ac:spMk id="14" creationId="{6D34D398-57F2-AEBD-CC73-DA9F8192A24D}"/>
            </ac:spMkLst>
          </pc:spChg>
          <pc:picChg chg="add del mod">
            <ac:chgData name="Elise Appleton" userId="02c8c9bc-fd15-4837-bdb2-26bfc7f470d1" providerId="ADAL" clId="{254F290C-B3FA-FF4A-8E27-C2AD5640B164}" dt="2023-03-22T06:09:44.036" v="9" actId="478"/>
            <ac:picMkLst>
              <pc:docMk/>
              <pc:sldMasterMk cId="3953765964" sldId="2147483791"/>
              <pc:sldLayoutMk cId="4088232724" sldId="2147483766"/>
              <ac:picMk id="9" creationId="{ABC11193-C036-30DC-74F7-07BF70F87084}"/>
            </ac:picMkLst>
          </pc:picChg>
          <pc:picChg chg="add mod">
            <ac:chgData name="Elise Appleton" userId="02c8c9bc-fd15-4837-bdb2-26bfc7f470d1" providerId="ADAL" clId="{254F290C-B3FA-FF4A-8E27-C2AD5640B164}" dt="2023-03-22T06:10:34.734" v="24" actId="166"/>
            <ac:picMkLst>
              <pc:docMk/>
              <pc:sldMasterMk cId="3953765964" sldId="2147483791"/>
              <pc:sldLayoutMk cId="4088232724" sldId="2147483766"/>
              <ac:picMk id="12" creationId="{6D14DD8D-335D-1B96-1EE5-9ACF853EA24C}"/>
            </ac:picMkLst>
          </pc:picChg>
        </pc:sldLayoutChg>
      </pc:sldMasterChg>
    </pc:docChg>
  </pc:docChgLst>
  <pc:docChgLst>
    <pc:chgData name="Elise Appleton" userId="S::e.appleton@griffith.edu.au::02c8c9bc-fd15-4837-bdb2-26bfc7f470d1" providerId="AD" clId="Web-{46D7812C-2761-8FCC-D2D5-C0155305A413}"/>
    <pc:docChg chg="addSld">
      <pc:chgData name="Elise Appleton" userId="S::e.appleton@griffith.edu.au::02c8c9bc-fd15-4837-bdb2-26bfc7f470d1" providerId="AD" clId="Web-{46D7812C-2761-8FCC-D2D5-C0155305A413}" dt="2023-04-12T03:40:21.201" v="0"/>
      <pc:docMkLst>
        <pc:docMk/>
      </pc:docMkLst>
      <pc:sldChg chg="new">
        <pc:chgData name="Elise Appleton" userId="S::e.appleton@griffith.edu.au::02c8c9bc-fd15-4837-bdb2-26bfc7f470d1" providerId="AD" clId="Web-{46D7812C-2761-8FCC-D2D5-C0155305A413}" dt="2023-04-12T03:40:21.201" v="0"/>
        <pc:sldMkLst>
          <pc:docMk/>
          <pc:sldMk cId="3247653698" sldId="300"/>
        </pc:sldMkLst>
      </pc:sldChg>
    </pc:docChg>
  </pc:docChgLst>
  <pc:docChgLst>
    <pc:chgData name="Elise Appleton" userId="02c8c9bc-fd15-4837-bdb2-26bfc7f470d1" providerId="ADAL" clId="{25A2FF00-3538-3843-A1C3-74DE067A1949}"/>
    <pc:docChg chg="">
      <pc:chgData name="Elise Appleton" userId="02c8c9bc-fd15-4837-bdb2-26bfc7f470d1" providerId="ADAL" clId="{25A2FF00-3538-3843-A1C3-74DE067A1949}" dt="2023-04-12T06:55:57.116" v="1" actId="6014"/>
      <pc:docMkLst>
        <pc:docMk/>
      </pc:docMkLst>
      <pc:sldMasterChg chg="modSldLayout">
        <pc:chgData name="Elise Appleton" userId="02c8c9bc-fd15-4837-bdb2-26bfc7f470d1" providerId="ADAL" clId="{25A2FF00-3538-3843-A1C3-74DE067A1949}" dt="2023-04-12T06:55:57.116" v="1" actId="6014"/>
        <pc:sldMasterMkLst>
          <pc:docMk/>
          <pc:sldMasterMk cId="4102120870" sldId="2147483790"/>
        </pc:sldMasterMkLst>
        <pc:sldLayoutChg chg="mod">
          <pc:chgData name="Elise Appleton" userId="02c8c9bc-fd15-4837-bdb2-26bfc7f470d1" providerId="ADAL" clId="{25A2FF00-3538-3843-A1C3-74DE067A1949}" dt="2023-04-12T06:55:57.116" v="1" actId="6014"/>
          <pc:sldLayoutMkLst>
            <pc:docMk/>
            <pc:sldMasterMk cId="4102120870" sldId="2147483790"/>
            <pc:sldLayoutMk cId="623529885" sldId="2147483794"/>
          </pc:sldLayoutMkLst>
        </pc:sldLayoutChg>
      </pc:sldMasterChg>
    </pc:docChg>
  </pc:docChgLst>
  <pc:docChgLst>
    <pc:chgData name="Elise Appleton" userId="02c8c9bc-fd15-4837-bdb2-26bfc7f470d1" providerId="ADAL" clId="{C2647BB6-2FCE-EA48-A9BF-3F58F48F6BC2}"/>
    <pc:docChg chg="undo redo custSel addSld delSld modSld sldOrd addMainMaster delMainMaster modMainMaster mainMasterOrd">
      <pc:chgData name="Elise Appleton" userId="02c8c9bc-fd15-4837-bdb2-26bfc7f470d1" providerId="ADAL" clId="{C2647BB6-2FCE-EA48-A9BF-3F58F48F6BC2}" dt="2023-02-27T04:56:54.132" v="11456" actId="700"/>
      <pc:docMkLst>
        <pc:docMk/>
      </pc:docMkLst>
      <pc:sldChg chg="new del">
        <pc:chgData name="Elise Appleton" userId="02c8c9bc-fd15-4837-bdb2-26bfc7f470d1" providerId="ADAL" clId="{C2647BB6-2FCE-EA48-A9BF-3F58F48F6BC2}" dt="2023-02-15T03:42:47.998" v="940" actId="680"/>
        <pc:sldMkLst>
          <pc:docMk/>
          <pc:sldMk cId="185915337" sldId="256"/>
        </pc:sldMkLst>
      </pc:sldChg>
      <pc:sldChg chg="addSp delSp modSp new del mod">
        <pc:chgData name="Elise Appleton" userId="02c8c9bc-fd15-4837-bdb2-26bfc7f470d1" providerId="ADAL" clId="{C2647BB6-2FCE-EA48-A9BF-3F58F48F6BC2}" dt="2023-02-15T02:39:08.801" v="239" actId="2696"/>
        <pc:sldMkLst>
          <pc:docMk/>
          <pc:sldMk cId="1864846701" sldId="256"/>
        </pc:sldMkLst>
        <pc:spChg chg="del">
          <ac:chgData name="Elise Appleton" userId="02c8c9bc-fd15-4837-bdb2-26bfc7f470d1" providerId="ADAL" clId="{C2647BB6-2FCE-EA48-A9BF-3F58F48F6BC2}" dt="2023-02-15T02:36:46.058" v="183"/>
          <ac:spMkLst>
            <pc:docMk/>
            <pc:sldMk cId="1864846701" sldId="256"/>
            <ac:spMk id="2" creationId="{8817AB3C-060A-D43A-2493-853D98BCD193}"/>
          </ac:spMkLst>
        </pc:spChg>
        <pc:spChg chg="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3" creationId="{34041AEE-012C-CE09-3D4D-3AA3BE18F234}"/>
          </ac:spMkLst>
        </pc:spChg>
        <pc:spChg chg="mod">
          <ac:chgData name="Elise Appleton" userId="02c8c9bc-fd15-4837-bdb2-26bfc7f470d1" providerId="ADAL" clId="{C2647BB6-2FCE-EA48-A9BF-3F58F48F6BC2}" dt="2023-02-15T02:38:58.646" v="238" actId="27636"/>
          <ac:spMkLst>
            <pc:docMk/>
            <pc:sldMk cId="1864846701" sldId="256"/>
            <ac:spMk id="4" creationId="{C828806E-048E-609C-0541-961C2A46E3A6}"/>
          </ac:spMkLst>
        </pc:spChg>
        <pc:spChg chg="add del mod">
          <ac:chgData name="Elise Appleton" userId="02c8c9bc-fd15-4837-bdb2-26bfc7f470d1" providerId="ADAL" clId="{C2647BB6-2FCE-EA48-A9BF-3F58F48F6BC2}" dt="2023-02-15T02:36:46.058" v="183"/>
          <ac:spMkLst>
            <pc:docMk/>
            <pc:sldMk cId="1864846701" sldId="256"/>
            <ac:spMk id="5" creationId="{9280FA81-2D78-8BF6-4937-348625FB65BF}"/>
          </ac:spMkLst>
        </pc:spChg>
        <pc:spChg chg="add del mod">
          <ac:chgData name="Elise Appleton" userId="02c8c9bc-fd15-4837-bdb2-26bfc7f470d1" providerId="ADAL" clId="{C2647BB6-2FCE-EA48-A9BF-3F58F48F6BC2}" dt="2023-02-15T02:36:46.058" v="183"/>
          <ac:spMkLst>
            <pc:docMk/>
            <pc:sldMk cId="1864846701" sldId="256"/>
            <ac:spMk id="6" creationId="{E932C60D-842F-44BB-66EA-517145455FD0}"/>
          </ac:spMkLst>
        </pc:spChg>
        <pc:spChg chg="add del mod">
          <ac:chgData name="Elise Appleton" userId="02c8c9bc-fd15-4837-bdb2-26bfc7f470d1" providerId="ADAL" clId="{C2647BB6-2FCE-EA48-A9BF-3F58F48F6BC2}" dt="2023-02-15T02:37:24.456" v="207"/>
          <ac:spMkLst>
            <pc:docMk/>
            <pc:sldMk cId="1864846701" sldId="256"/>
            <ac:spMk id="7" creationId="{E5885212-14A7-3FB5-8F1A-07911D8F61E0}"/>
          </ac:spMkLst>
        </pc:spChg>
        <pc:spChg chg="add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8" creationId="{D5C74C9E-977D-DFA6-3C54-D78128894A75}"/>
          </ac:spMkLst>
        </pc:spChg>
        <pc:spChg chg="add del mod">
          <ac:chgData name="Elise Appleton" userId="02c8c9bc-fd15-4837-bdb2-26bfc7f470d1" providerId="ADAL" clId="{C2647BB6-2FCE-EA48-A9BF-3F58F48F6BC2}" dt="2023-02-15T02:37:24.456" v="207"/>
          <ac:spMkLst>
            <pc:docMk/>
            <pc:sldMk cId="1864846701" sldId="256"/>
            <ac:spMk id="9" creationId="{D01CF14B-60FD-B5EB-4A12-76CD77F39020}"/>
          </ac:spMkLst>
        </pc:spChg>
        <pc:spChg chg="add del mod">
          <ac:chgData name="Elise Appleton" userId="02c8c9bc-fd15-4837-bdb2-26bfc7f470d1" providerId="ADAL" clId="{C2647BB6-2FCE-EA48-A9BF-3F58F48F6BC2}" dt="2023-02-15T02:37:24.456" v="207"/>
          <ac:spMkLst>
            <pc:docMk/>
            <pc:sldMk cId="1864846701" sldId="256"/>
            <ac:spMk id="10" creationId="{5865D571-F0A1-D915-40E3-73F15764B932}"/>
          </ac:spMkLst>
        </pc:spChg>
        <pc:spChg chg="add del mod">
          <ac:chgData name="Elise Appleton" userId="02c8c9bc-fd15-4837-bdb2-26bfc7f470d1" providerId="ADAL" clId="{C2647BB6-2FCE-EA48-A9BF-3F58F48F6BC2}" dt="2023-02-15T02:37:24.456" v="207"/>
          <ac:spMkLst>
            <pc:docMk/>
            <pc:sldMk cId="1864846701" sldId="256"/>
            <ac:spMk id="11" creationId="{A2448A2A-2381-8F05-9F1A-4264F4F1AFB9}"/>
          </ac:spMkLst>
        </pc:spChg>
        <pc:spChg chg="add del mod">
          <ac:chgData name="Elise Appleton" userId="02c8c9bc-fd15-4837-bdb2-26bfc7f470d1" providerId="ADAL" clId="{C2647BB6-2FCE-EA48-A9BF-3F58F48F6BC2}" dt="2023-02-15T02:37:48.209" v="216"/>
          <ac:spMkLst>
            <pc:docMk/>
            <pc:sldMk cId="1864846701" sldId="256"/>
            <ac:spMk id="12" creationId="{68A5FE43-228A-BCAC-F293-AB968C15330C}"/>
          </ac:spMkLst>
        </pc:spChg>
        <pc:spChg chg="add del mod">
          <ac:chgData name="Elise Appleton" userId="02c8c9bc-fd15-4837-bdb2-26bfc7f470d1" providerId="ADAL" clId="{C2647BB6-2FCE-EA48-A9BF-3F58F48F6BC2}" dt="2023-02-15T02:37:48.209" v="216"/>
          <ac:spMkLst>
            <pc:docMk/>
            <pc:sldMk cId="1864846701" sldId="256"/>
            <ac:spMk id="13" creationId="{BDE49687-DF62-26F5-D057-11E339721607}"/>
          </ac:spMkLst>
        </pc:spChg>
        <pc:spChg chg="add del mod">
          <ac:chgData name="Elise Appleton" userId="02c8c9bc-fd15-4837-bdb2-26bfc7f470d1" providerId="ADAL" clId="{C2647BB6-2FCE-EA48-A9BF-3F58F48F6BC2}" dt="2023-02-15T02:37:48.209" v="216"/>
          <ac:spMkLst>
            <pc:docMk/>
            <pc:sldMk cId="1864846701" sldId="256"/>
            <ac:spMk id="14" creationId="{DA342009-A80C-59E1-98FB-C0A323079667}"/>
          </ac:spMkLst>
        </pc:spChg>
        <pc:spChg chg="add del mod">
          <ac:chgData name="Elise Appleton" userId="02c8c9bc-fd15-4837-bdb2-26bfc7f470d1" providerId="ADAL" clId="{C2647BB6-2FCE-EA48-A9BF-3F58F48F6BC2}" dt="2023-02-15T02:37:48.209" v="216"/>
          <ac:spMkLst>
            <pc:docMk/>
            <pc:sldMk cId="1864846701" sldId="256"/>
            <ac:spMk id="15" creationId="{2562BA84-B84F-A828-FC0F-D34D168079DB}"/>
          </ac:spMkLst>
        </pc:spChg>
        <pc:spChg chg="add del mod">
          <ac:chgData name="Elise Appleton" userId="02c8c9bc-fd15-4837-bdb2-26bfc7f470d1" providerId="ADAL" clId="{C2647BB6-2FCE-EA48-A9BF-3F58F48F6BC2}" dt="2023-02-15T02:38:09.677" v="220"/>
          <ac:spMkLst>
            <pc:docMk/>
            <pc:sldMk cId="1864846701" sldId="256"/>
            <ac:spMk id="16" creationId="{E31044AE-E82E-C62F-7426-4B37BB307A44}"/>
          </ac:spMkLst>
        </pc:spChg>
        <pc:spChg chg="add del mod">
          <ac:chgData name="Elise Appleton" userId="02c8c9bc-fd15-4837-bdb2-26bfc7f470d1" providerId="ADAL" clId="{C2647BB6-2FCE-EA48-A9BF-3F58F48F6BC2}" dt="2023-02-15T02:38:09.677" v="220"/>
          <ac:spMkLst>
            <pc:docMk/>
            <pc:sldMk cId="1864846701" sldId="256"/>
            <ac:spMk id="17" creationId="{D0B1E17B-F7E4-9C08-0381-85E990A5B685}"/>
          </ac:spMkLst>
        </pc:spChg>
        <pc:spChg chg="add del mod">
          <ac:chgData name="Elise Appleton" userId="02c8c9bc-fd15-4837-bdb2-26bfc7f470d1" providerId="ADAL" clId="{C2647BB6-2FCE-EA48-A9BF-3F58F48F6BC2}" dt="2023-02-15T02:38:09.677" v="220"/>
          <ac:spMkLst>
            <pc:docMk/>
            <pc:sldMk cId="1864846701" sldId="256"/>
            <ac:spMk id="18" creationId="{B2FFD023-A8D7-FCA7-6248-30B45F9AB75C}"/>
          </ac:spMkLst>
        </pc:spChg>
        <pc:spChg chg="add del mod">
          <ac:chgData name="Elise Appleton" userId="02c8c9bc-fd15-4837-bdb2-26bfc7f470d1" providerId="ADAL" clId="{C2647BB6-2FCE-EA48-A9BF-3F58F48F6BC2}" dt="2023-02-15T02:38:09.677" v="220"/>
          <ac:spMkLst>
            <pc:docMk/>
            <pc:sldMk cId="1864846701" sldId="256"/>
            <ac:spMk id="19" creationId="{4EC50855-A685-D49A-B9D5-34A1A5A7E695}"/>
          </ac:spMkLst>
        </pc:spChg>
        <pc:spChg chg="add del mod">
          <ac:chgData name="Elise Appleton" userId="02c8c9bc-fd15-4837-bdb2-26bfc7f470d1" providerId="ADAL" clId="{C2647BB6-2FCE-EA48-A9BF-3F58F48F6BC2}" dt="2023-02-15T02:38:40.236" v="230"/>
          <ac:spMkLst>
            <pc:docMk/>
            <pc:sldMk cId="1864846701" sldId="256"/>
            <ac:spMk id="20" creationId="{847923D5-363A-B0D8-CB41-20486CF64595}"/>
          </ac:spMkLst>
        </pc:spChg>
        <pc:spChg chg="add del mod">
          <ac:chgData name="Elise Appleton" userId="02c8c9bc-fd15-4837-bdb2-26bfc7f470d1" providerId="ADAL" clId="{C2647BB6-2FCE-EA48-A9BF-3F58F48F6BC2}" dt="2023-02-15T02:38:40.236" v="230"/>
          <ac:spMkLst>
            <pc:docMk/>
            <pc:sldMk cId="1864846701" sldId="256"/>
            <ac:spMk id="21" creationId="{5535CED0-7253-3D7E-A0E1-48EF415381A9}"/>
          </ac:spMkLst>
        </pc:spChg>
        <pc:spChg chg="add del mod">
          <ac:chgData name="Elise Appleton" userId="02c8c9bc-fd15-4837-bdb2-26bfc7f470d1" providerId="ADAL" clId="{C2647BB6-2FCE-EA48-A9BF-3F58F48F6BC2}" dt="2023-02-15T02:38:40.236" v="230"/>
          <ac:spMkLst>
            <pc:docMk/>
            <pc:sldMk cId="1864846701" sldId="256"/>
            <ac:spMk id="22" creationId="{920A9393-751B-67C8-4F17-9C3A85132E6A}"/>
          </ac:spMkLst>
        </pc:spChg>
        <pc:spChg chg="add del mod">
          <ac:chgData name="Elise Appleton" userId="02c8c9bc-fd15-4837-bdb2-26bfc7f470d1" providerId="ADAL" clId="{C2647BB6-2FCE-EA48-A9BF-3F58F48F6BC2}" dt="2023-02-15T02:38:40.236" v="230"/>
          <ac:spMkLst>
            <pc:docMk/>
            <pc:sldMk cId="1864846701" sldId="256"/>
            <ac:spMk id="23" creationId="{CBE6E155-0AFB-EFF9-3970-85D10AB35345}"/>
          </ac:spMkLst>
        </pc:spChg>
        <pc:spChg chg="add del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24" creationId="{E08F1C8C-DC4F-AD71-F2C3-B57C143AEA1C}"/>
          </ac:spMkLst>
        </pc:spChg>
        <pc:spChg chg="add del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25" creationId="{8A2C0AF6-3D31-593D-67B2-FA223286FA43}"/>
          </ac:spMkLst>
        </pc:spChg>
        <pc:spChg chg="add del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26" creationId="{03534A90-1EB9-B8D5-0779-5E52F6942E67}"/>
          </ac:spMkLst>
        </pc:spChg>
        <pc:spChg chg="add del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27" creationId="{99FB2643-D462-50E3-D99E-B8C25EE28E1A}"/>
          </ac:spMkLst>
        </pc:spChg>
        <pc:spChg chg="add mod">
          <ac:chgData name="Elise Appleton" userId="02c8c9bc-fd15-4837-bdb2-26bfc7f470d1" providerId="ADAL" clId="{C2647BB6-2FCE-EA48-A9BF-3F58F48F6BC2}" dt="2023-02-15T02:38:58.618" v="237"/>
          <ac:spMkLst>
            <pc:docMk/>
            <pc:sldMk cId="1864846701" sldId="256"/>
            <ac:spMk id="28" creationId="{E09E14E8-9EE5-0E08-0074-5EAD77B097B2}"/>
          </ac:spMkLst>
        </pc:spChg>
      </pc:sldChg>
      <pc:sldChg chg="addSp delSp modSp new add del mod modClrScheme chgLayout">
        <pc:chgData name="Elise Appleton" userId="02c8c9bc-fd15-4837-bdb2-26bfc7f470d1" providerId="ADAL" clId="{C2647BB6-2FCE-EA48-A9BF-3F58F48F6BC2}" dt="2023-02-15T03:47:57.257" v="1108" actId="2696"/>
        <pc:sldMkLst>
          <pc:docMk/>
          <pc:sldMk cId="2299318134" sldId="256"/>
        </pc:sldMkLst>
        <pc:spChg chg="del mod ord">
          <ac:chgData name="Elise Appleton" userId="02c8c9bc-fd15-4837-bdb2-26bfc7f470d1" providerId="ADAL" clId="{C2647BB6-2FCE-EA48-A9BF-3F58F48F6BC2}" dt="2023-02-15T02:39:14.274" v="241" actId="700"/>
          <ac:spMkLst>
            <pc:docMk/>
            <pc:sldMk cId="2299318134" sldId="256"/>
            <ac:spMk id="2" creationId="{06DA0BEB-DEBD-2379-8B72-E7FB9E2E554E}"/>
          </ac:spMkLst>
        </pc:spChg>
        <pc:spChg chg="mod ord">
          <ac:chgData name="Elise Appleton" userId="02c8c9bc-fd15-4837-bdb2-26bfc7f470d1" providerId="ADAL" clId="{C2647BB6-2FCE-EA48-A9BF-3F58F48F6BC2}" dt="2023-02-15T02:39:14.274" v="241" actId="700"/>
          <ac:spMkLst>
            <pc:docMk/>
            <pc:sldMk cId="2299318134" sldId="256"/>
            <ac:spMk id="3" creationId="{1CDCACDB-A399-C178-C532-DA471F1DC7C2}"/>
          </ac:spMkLst>
        </pc:spChg>
        <pc:spChg chg="del mod ord">
          <ac:chgData name="Elise Appleton" userId="02c8c9bc-fd15-4837-bdb2-26bfc7f470d1" providerId="ADAL" clId="{C2647BB6-2FCE-EA48-A9BF-3F58F48F6BC2}" dt="2023-02-15T02:39:14.274" v="241" actId="700"/>
          <ac:spMkLst>
            <pc:docMk/>
            <pc:sldMk cId="2299318134" sldId="256"/>
            <ac:spMk id="4" creationId="{AA7A0279-8EC6-A658-B985-1BCC37438C69}"/>
          </ac:spMkLst>
        </pc:spChg>
        <pc:spChg chg="add mod ord">
          <ac:chgData name="Elise Appleton" userId="02c8c9bc-fd15-4837-bdb2-26bfc7f470d1" providerId="ADAL" clId="{C2647BB6-2FCE-EA48-A9BF-3F58F48F6BC2}" dt="2023-02-15T02:39:14.309" v="242" actId="27636"/>
          <ac:spMkLst>
            <pc:docMk/>
            <pc:sldMk cId="2299318134" sldId="256"/>
            <ac:spMk id="5" creationId="{12148A78-9FA8-9032-DACB-708C879410FE}"/>
          </ac:spMkLst>
        </pc:spChg>
        <pc:spChg chg="add mod ord">
          <ac:chgData name="Elise Appleton" userId="02c8c9bc-fd15-4837-bdb2-26bfc7f470d1" providerId="ADAL" clId="{C2647BB6-2FCE-EA48-A9BF-3F58F48F6BC2}" dt="2023-02-15T02:39:14.274" v="241" actId="700"/>
          <ac:spMkLst>
            <pc:docMk/>
            <pc:sldMk cId="2299318134" sldId="256"/>
            <ac:spMk id="6" creationId="{57333C03-7BED-343C-B79B-D72F8F8E25D7}"/>
          </ac:spMkLst>
        </pc:spChg>
        <pc:spChg chg="add mod ord">
          <ac:chgData name="Elise Appleton" userId="02c8c9bc-fd15-4837-bdb2-26bfc7f470d1" providerId="ADAL" clId="{C2647BB6-2FCE-EA48-A9BF-3F58F48F6BC2}" dt="2023-02-15T02:39:14.274" v="241" actId="700"/>
          <ac:spMkLst>
            <pc:docMk/>
            <pc:sldMk cId="2299318134" sldId="256"/>
            <ac:spMk id="7" creationId="{419E0913-B1AA-8839-B3C5-735866B6EBCA}"/>
          </ac:spMkLst>
        </pc:spChg>
      </pc:sldChg>
      <pc:sldChg chg="addSp delSp modSp new add del mod ord">
        <pc:chgData name="Elise Appleton" userId="02c8c9bc-fd15-4837-bdb2-26bfc7f470d1" providerId="ADAL" clId="{C2647BB6-2FCE-EA48-A9BF-3F58F48F6BC2}" dt="2023-02-27T04:55:13.333" v="11430"/>
        <pc:sldMkLst>
          <pc:docMk/>
          <pc:sldMk cId="131248318" sldId="257"/>
        </pc:sldMkLst>
        <pc:spChg chg="del">
          <ac:chgData name="Elise Appleton" userId="02c8c9bc-fd15-4837-bdb2-26bfc7f470d1" providerId="ADAL" clId="{C2647BB6-2FCE-EA48-A9BF-3F58F48F6BC2}" dt="2023-02-15T06:28:57.179" v="2834" actId="931"/>
          <ac:spMkLst>
            <pc:docMk/>
            <pc:sldMk cId="131248318" sldId="257"/>
            <ac:spMk id="2" creationId="{19BFCCEA-1AEE-FC37-7C70-754696F9F93D}"/>
          </ac:spMkLst>
        </pc:spChg>
        <pc:spChg chg="add mod">
          <ac:chgData name="Elise Appleton" userId="02c8c9bc-fd15-4837-bdb2-26bfc7f470d1" providerId="ADAL" clId="{C2647BB6-2FCE-EA48-A9BF-3F58F48F6BC2}" dt="2023-02-27T04:55:13.333" v="11430"/>
          <ac:spMkLst>
            <pc:docMk/>
            <pc:sldMk cId="131248318" sldId="257"/>
            <ac:spMk id="2" creationId="{61933D52-E0C3-6655-7307-EAF9661D58B0}"/>
          </ac:spMkLst>
        </pc:spChg>
        <pc:spChg chg="add del mod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2" creationId="{CC7ADF49-6D51-CB60-8DAD-95BFD959780A}"/>
          </ac:spMkLst>
        </pc:spChg>
        <pc:spChg chg="del mod">
          <ac:chgData name="Elise Appleton" userId="02c8c9bc-fd15-4837-bdb2-26bfc7f470d1" providerId="ADAL" clId="{C2647BB6-2FCE-EA48-A9BF-3F58F48F6BC2}" dt="2023-02-17T06:32:48.982" v="5084" actId="478"/>
          <ac:spMkLst>
            <pc:docMk/>
            <pc:sldMk cId="131248318" sldId="257"/>
            <ac:spMk id="3" creationId="{DA389C5F-480F-D7EA-39B2-DD2F07BE32A5}"/>
          </ac:spMkLst>
        </pc:spChg>
        <pc:spChg chg="del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4" creationId="{7A7A220F-055A-8418-B4A7-6106DD5E8E8C}"/>
          </ac:spMkLst>
        </pc:spChg>
        <pc:spChg chg="del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5" creationId="{D82D778F-427C-FF45-FCCB-4BB58F570160}"/>
          </ac:spMkLst>
        </pc:spChg>
        <pc:spChg chg="del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6" creationId="{47F7BA0C-74CB-DE76-B3C3-04EAACF3462D}"/>
          </ac:spMkLst>
        </pc:spChg>
        <pc:spChg chg="add del mod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7" creationId="{28475DB6-3B50-5624-5C95-F9C948696C64}"/>
          </ac:spMkLst>
        </pc:spChg>
        <pc:spChg chg="add mod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9" creationId="{F2019D38-9943-D265-B645-381E7C6CB69A}"/>
          </ac:spMkLst>
        </pc:spChg>
        <pc:spChg chg="add mod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10" creationId="{1387D707-2CD2-1D57-5AB5-F76D62B1FC0F}"/>
          </ac:spMkLst>
        </pc:spChg>
        <pc:spChg chg="add mod">
          <ac:chgData name="Elise Appleton" userId="02c8c9bc-fd15-4837-bdb2-26bfc7f470d1" providerId="ADAL" clId="{C2647BB6-2FCE-EA48-A9BF-3F58F48F6BC2}" dt="2023-02-16T01:59:30.986" v="4608"/>
          <ac:spMkLst>
            <pc:docMk/>
            <pc:sldMk cId="131248318" sldId="257"/>
            <ac:spMk id="11" creationId="{9D4EC7E4-68A2-3823-5647-EEA958C68F88}"/>
          </ac:spMkLst>
        </pc:spChg>
        <pc:picChg chg="add mod modCrop">
          <ac:chgData name="Elise Appleton" userId="02c8c9bc-fd15-4837-bdb2-26bfc7f470d1" providerId="ADAL" clId="{C2647BB6-2FCE-EA48-A9BF-3F58F48F6BC2}" dt="2023-02-26T23:19:19.920" v="8189" actId="962"/>
          <ac:picMkLst>
            <pc:docMk/>
            <pc:sldMk cId="131248318" sldId="257"/>
            <ac:picMk id="8" creationId="{0CAA094A-28AB-721A-D44B-F5237F2F1125}"/>
          </ac:picMkLst>
        </pc:picChg>
      </pc:sldChg>
      <pc:sldChg chg="addSp delSp modSp new add del mod ord modClrScheme chgLayout">
        <pc:chgData name="Elise Appleton" userId="02c8c9bc-fd15-4837-bdb2-26bfc7f470d1" providerId="ADAL" clId="{C2647BB6-2FCE-EA48-A9BF-3F58F48F6BC2}" dt="2023-02-27T04:53:30.151" v="11411" actId="700"/>
        <pc:sldMkLst>
          <pc:docMk/>
          <pc:sldMk cId="2458602428" sldId="258"/>
        </pc:sldMkLst>
        <pc:spChg chg="add del mod">
          <ac:chgData name="Elise Appleton" userId="02c8c9bc-fd15-4837-bdb2-26bfc7f470d1" providerId="ADAL" clId="{C2647BB6-2FCE-EA48-A9BF-3F58F48F6BC2}" dt="2023-02-17T00:35:14.299" v="4895"/>
          <ac:spMkLst>
            <pc:docMk/>
            <pc:sldMk cId="2458602428" sldId="258"/>
            <ac:spMk id="2" creationId="{194465B4-0E0C-7AB9-C7CF-AF1BDE9B9655}"/>
          </ac:spMkLst>
        </pc:spChg>
        <pc:spChg chg="add del mod">
          <ac:chgData name="Elise Appleton" userId="02c8c9bc-fd15-4837-bdb2-26bfc7f470d1" providerId="ADAL" clId="{C2647BB6-2FCE-EA48-A9BF-3F58F48F6BC2}" dt="2023-02-16T00:25:37.702" v="3701"/>
          <ac:spMkLst>
            <pc:docMk/>
            <pc:sldMk cId="2458602428" sldId="258"/>
            <ac:spMk id="2" creationId="{1F65FC19-46F6-88FF-646B-41D7D6D14AAB}"/>
          </ac:spMkLst>
        </pc:spChg>
        <pc:spChg chg="add del mod">
          <ac:chgData name="Elise Appleton" userId="02c8c9bc-fd15-4837-bdb2-26bfc7f470d1" providerId="ADAL" clId="{C2647BB6-2FCE-EA48-A9BF-3F58F48F6BC2}" dt="2023-02-27T00:10:40.158" v="10855"/>
          <ac:spMkLst>
            <pc:docMk/>
            <pc:sldMk cId="2458602428" sldId="258"/>
            <ac:spMk id="2" creationId="{5A5078F4-6A0A-613B-D5ED-349A227442CF}"/>
          </ac:spMkLst>
        </pc:spChg>
        <pc:spChg chg="add del mod">
          <ac:chgData name="Elise Appleton" userId="02c8c9bc-fd15-4837-bdb2-26bfc7f470d1" providerId="ADAL" clId="{C2647BB6-2FCE-EA48-A9BF-3F58F48F6BC2}" dt="2023-02-17T06:35:01.863" v="5089"/>
          <ac:spMkLst>
            <pc:docMk/>
            <pc:sldMk cId="2458602428" sldId="258"/>
            <ac:spMk id="2" creationId="{68BC16B5-AC22-1B4A-78A4-BB886466590F}"/>
          </ac:spMkLst>
        </pc:spChg>
        <pc:spChg chg="add del mod">
          <ac:chgData name="Elise Appleton" userId="02c8c9bc-fd15-4837-bdb2-26bfc7f470d1" providerId="ADAL" clId="{C2647BB6-2FCE-EA48-A9BF-3F58F48F6BC2}" dt="2023-02-27T04:51:07.946" v="11349" actId="478"/>
          <ac:spMkLst>
            <pc:docMk/>
            <pc:sldMk cId="2458602428" sldId="258"/>
            <ac:spMk id="2" creationId="{9759453F-3B81-4B1B-6441-429C287BC9EF}"/>
          </ac:spMkLst>
        </pc:spChg>
        <pc:spChg chg="del">
          <ac:chgData name="Elise Appleton" userId="02c8c9bc-fd15-4837-bdb2-26bfc7f470d1" providerId="ADAL" clId="{C2647BB6-2FCE-EA48-A9BF-3F58F48F6BC2}" dt="2023-02-15T06:27:30.397" v="2826" actId="931"/>
          <ac:spMkLst>
            <pc:docMk/>
            <pc:sldMk cId="2458602428" sldId="258"/>
            <ac:spMk id="2" creationId="{9B7169B0-0864-A1C4-50DC-218C88E37823}"/>
          </ac:spMkLst>
        </pc:spChg>
        <pc:spChg chg="add del mod">
          <ac:chgData name="Elise Appleton" userId="02c8c9bc-fd15-4837-bdb2-26bfc7f470d1" providerId="ADAL" clId="{C2647BB6-2FCE-EA48-A9BF-3F58F48F6BC2}" dt="2023-02-17T04:42:45.623" v="4950"/>
          <ac:spMkLst>
            <pc:docMk/>
            <pc:sldMk cId="2458602428" sldId="258"/>
            <ac:spMk id="2" creationId="{AFC9B260-8C4E-3B3D-2D20-B90E4E7D8CB2}"/>
          </ac:spMkLst>
        </pc:spChg>
        <pc:spChg chg="add del mod">
          <ac:chgData name="Elise Appleton" userId="02c8c9bc-fd15-4837-bdb2-26bfc7f470d1" providerId="ADAL" clId="{C2647BB6-2FCE-EA48-A9BF-3F58F48F6BC2}" dt="2023-02-17T04:42:45.623" v="4950"/>
          <ac:spMkLst>
            <pc:docMk/>
            <pc:sldMk cId="2458602428" sldId="258"/>
            <ac:spMk id="3" creationId="{01480AE4-2FB4-00C3-93BD-C62F18BB60E3}"/>
          </ac:spMkLst>
        </pc:spChg>
        <pc:spChg chg="add del mod">
          <ac:chgData name="Elise Appleton" userId="02c8c9bc-fd15-4837-bdb2-26bfc7f470d1" providerId="ADAL" clId="{C2647BB6-2FCE-EA48-A9BF-3F58F48F6BC2}" dt="2023-02-17T00:35:14.299" v="4895"/>
          <ac:spMkLst>
            <pc:docMk/>
            <pc:sldMk cId="2458602428" sldId="258"/>
            <ac:spMk id="3" creationId="{1FE557BF-1B30-4F40-4F95-92A2FB95D1C8}"/>
          </ac:spMkLst>
        </pc:spChg>
        <pc:spChg chg="add del mod ord">
          <ac:chgData name="Elise Appleton" userId="02c8c9bc-fd15-4837-bdb2-26bfc7f470d1" providerId="ADAL" clId="{C2647BB6-2FCE-EA48-A9BF-3F58F48F6BC2}" dt="2023-02-16T00:25:37.702" v="3701"/>
          <ac:spMkLst>
            <pc:docMk/>
            <pc:sldMk cId="2458602428" sldId="258"/>
            <ac:spMk id="3" creationId="{2EC9C602-43AB-AAEE-2F2A-AA055C439B3B}"/>
          </ac:spMkLst>
        </pc:spChg>
        <pc:spChg chg="add del mod">
          <ac:chgData name="Elise Appleton" userId="02c8c9bc-fd15-4837-bdb2-26bfc7f470d1" providerId="ADAL" clId="{C2647BB6-2FCE-EA48-A9BF-3F58F48F6BC2}" dt="2023-02-17T06:35:01.863" v="5089"/>
          <ac:spMkLst>
            <pc:docMk/>
            <pc:sldMk cId="2458602428" sldId="258"/>
            <ac:spMk id="3" creationId="{76E7BBD1-9EB0-3DE0-FBCD-B1346B767D66}"/>
          </ac:spMkLst>
        </pc:spChg>
        <pc:spChg chg="add del mod">
          <ac:chgData name="Elise Appleton" userId="02c8c9bc-fd15-4837-bdb2-26bfc7f470d1" providerId="ADAL" clId="{C2647BB6-2FCE-EA48-A9BF-3F58F48F6BC2}" dt="2023-02-27T00:10:40.158" v="10855"/>
          <ac:spMkLst>
            <pc:docMk/>
            <pc:sldMk cId="2458602428" sldId="258"/>
            <ac:spMk id="3" creationId="{C37DD909-06F5-BE69-3E8F-A2BC7F686829}"/>
          </ac:spMkLst>
        </pc:spChg>
        <pc:spChg chg="add del mod">
          <ac:chgData name="Elise Appleton" userId="02c8c9bc-fd15-4837-bdb2-26bfc7f470d1" providerId="ADAL" clId="{C2647BB6-2FCE-EA48-A9BF-3F58F48F6BC2}" dt="2023-02-27T00:10:40.158" v="10855"/>
          <ac:spMkLst>
            <pc:docMk/>
            <pc:sldMk cId="2458602428" sldId="258"/>
            <ac:spMk id="4" creationId="{24B14C34-C1AE-5DB6-EC91-85891B2DB267}"/>
          </ac:spMkLst>
        </pc:spChg>
        <pc:spChg chg="add del mod">
          <ac:chgData name="Elise Appleton" userId="02c8c9bc-fd15-4837-bdb2-26bfc7f470d1" providerId="ADAL" clId="{C2647BB6-2FCE-EA48-A9BF-3F58F48F6BC2}" dt="2023-02-17T04:42:45.623" v="4950"/>
          <ac:spMkLst>
            <pc:docMk/>
            <pc:sldMk cId="2458602428" sldId="258"/>
            <ac:spMk id="4" creationId="{50F8934B-C257-F1AA-21C5-1774601F2495}"/>
          </ac:spMkLst>
        </pc:spChg>
        <pc:spChg chg="add del mod">
          <ac:chgData name="Elise Appleton" userId="02c8c9bc-fd15-4837-bdb2-26bfc7f470d1" providerId="ADAL" clId="{C2647BB6-2FCE-EA48-A9BF-3F58F48F6BC2}" dt="2023-02-17T06:35:01.863" v="5089"/>
          <ac:spMkLst>
            <pc:docMk/>
            <pc:sldMk cId="2458602428" sldId="258"/>
            <ac:spMk id="4" creationId="{5F18A44A-770A-71BC-EE0D-CF327347CB9C}"/>
          </ac:spMkLst>
        </pc:spChg>
        <pc:spChg chg="add del mod ord">
          <ac:chgData name="Elise Appleton" userId="02c8c9bc-fd15-4837-bdb2-26bfc7f470d1" providerId="ADAL" clId="{C2647BB6-2FCE-EA48-A9BF-3F58F48F6BC2}" dt="2023-02-16T00:25:37.702" v="3701"/>
          <ac:spMkLst>
            <pc:docMk/>
            <pc:sldMk cId="2458602428" sldId="258"/>
            <ac:spMk id="4" creationId="{DA4C8F40-4F62-992E-0028-1840E3DBE77D}"/>
          </ac:spMkLst>
        </pc:spChg>
        <pc:spChg chg="add del mod">
          <ac:chgData name="Elise Appleton" userId="02c8c9bc-fd15-4837-bdb2-26bfc7f470d1" providerId="ADAL" clId="{C2647BB6-2FCE-EA48-A9BF-3F58F48F6BC2}" dt="2023-02-17T00:35:14.299" v="4895"/>
          <ac:spMkLst>
            <pc:docMk/>
            <pc:sldMk cId="2458602428" sldId="258"/>
            <ac:spMk id="4" creationId="{F1AD3EB9-16DB-19BD-6BD1-5FC52096FBCF}"/>
          </ac:spMkLst>
        </pc:spChg>
        <pc:spChg chg="add del mod">
          <ac:chgData name="Elise Appleton" userId="02c8c9bc-fd15-4837-bdb2-26bfc7f470d1" providerId="ADAL" clId="{C2647BB6-2FCE-EA48-A9BF-3F58F48F6BC2}" dt="2023-02-16T01:59:04.964" v="4602"/>
          <ac:spMkLst>
            <pc:docMk/>
            <pc:sldMk cId="2458602428" sldId="258"/>
            <ac:spMk id="5" creationId="{4EE252B2-B6E0-9044-4AB6-10F7C990006A}"/>
          </ac:spMkLst>
        </pc:spChg>
        <pc:spChg chg="add del mod">
          <ac:chgData name="Elise Appleton" userId="02c8c9bc-fd15-4837-bdb2-26bfc7f470d1" providerId="ADAL" clId="{C2647BB6-2FCE-EA48-A9BF-3F58F48F6BC2}" dt="2023-02-17T00:35:15.648" v="4896"/>
          <ac:spMkLst>
            <pc:docMk/>
            <pc:sldMk cId="2458602428" sldId="258"/>
            <ac:spMk id="5" creationId="{7829B7E2-8D77-B088-FF5D-B7E810E247C7}"/>
          </ac:spMkLst>
        </pc:spChg>
        <pc:spChg chg="add del mod">
          <ac:chgData name="Elise Appleton" userId="02c8c9bc-fd15-4837-bdb2-26bfc7f470d1" providerId="ADAL" clId="{C2647BB6-2FCE-EA48-A9BF-3F58F48F6BC2}" dt="2023-02-17T04:42:46.856" v="4951"/>
          <ac:spMkLst>
            <pc:docMk/>
            <pc:sldMk cId="2458602428" sldId="258"/>
            <ac:spMk id="5" creationId="{8C80D97C-41CF-F2AC-52D9-8BCDB7835833}"/>
          </ac:spMkLst>
        </pc:spChg>
        <pc:spChg chg="add del mod">
          <ac:chgData name="Elise Appleton" userId="02c8c9bc-fd15-4837-bdb2-26bfc7f470d1" providerId="ADAL" clId="{C2647BB6-2FCE-EA48-A9BF-3F58F48F6BC2}" dt="2023-02-17T06:35:02.795" v="5090"/>
          <ac:spMkLst>
            <pc:docMk/>
            <pc:sldMk cId="2458602428" sldId="258"/>
            <ac:spMk id="5" creationId="{CD87F6A1-2C47-2FF9-6D7D-9B9CE5BBF0B5}"/>
          </ac:spMkLst>
        </pc:spChg>
        <pc:spChg chg="add del mod ord">
          <ac:chgData name="Elise Appleton" userId="02c8c9bc-fd15-4837-bdb2-26bfc7f470d1" providerId="ADAL" clId="{C2647BB6-2FCE-EA48-A9BF-3F58F48F6BC2}" dt="2023-02-15T06:28:01.118" v="2832" actId="700"/>
          <ac:spMkLst>
            <pc:docMk/>
            <pc:sldMk cId="2458602428" sldId="258"/>
            <ac:spMk id="7" creationId="{0CF1C120-07C9-68E7-D83A-E659B1176587}"/>
          </ac:spMkLst>
        </pc:spChg>
        <pc:spChg chg="add del mod">
          <ac:chgData name="Elise Appleton" userId="02c8c9bc-fd15-4837-bdb2-26bfc7f470d1" providerId="ADAL" clId="{C2647BB6-2FCE-EA48-A9BF-3F58F48F6BC2}" dt="2023-02-16T01:59:04.964" v="4602"/>
          <ac:spMkLst>
            <pc:docMk/>
            <pc:sldMk cId="2458602428" sldId="258"/>
            <ac:spMk id="7" creationId="{67250785-17F6-ECBD-681A-12652FF9C6A7}"/>
          </ac:spMkLst>
        </pc:spChg>
        <pc:spChg chg="add del mod">
          <ac:chgData name="Elise Appleton" userId="02c8c9bc-fd15-4837-bdb2-26bfc7f470d1" providerId="ADAL" clId="{C2647BB6-2FCE-EA48-A9BF-3F58F48F6BC2}" dt="2023-02-17T06:35:02.795" v="5090"/>
          <ac:spMkLst>
            <pc:docMk/>
            <pc:sldMk cId="2458602428" sldId="258"/>
            <ac:spMk id="7" creationId="{D399EBA6-4159-C9EF-9112-52DCEED5945B}"/>
          </ac:spMkLst>
        </pc:spChg>
        <pc:spChg chg="add del mod">
          <ac:chgData name="Elise Appleton" userId="02c8c9bc-fd15-4837-bdb2-26bfc7f470d1" providerId="ADAL" clId="{C2647BB6-2FCE-EA48-A9BF-3F58F48F6BC2}" dt="2023-02-17T04:42:46.856" v="4951"/>
          <ac:spMkLst>
            <pc:docMk/>
            <pc:sldMk cId="2458602428" sldId="258"/>
            <ac:spMk id="7" creationId="{D6852D44-A1D1-E7C6-0FFE-C9BC30D94E15}"/>
          </ac:spMkLst>
        </pc:spChg>
        <pc:spChg chg="add del mod">
          <ac:chgData name="Elise Appleton" userId="02c8c9bc-fd15-4837-bdb2-26bfc7f470d1" providerId="ADAL" clId="{C2647BB6-2FCE-EA48-A9BF-3F58F48F6BC2}" dt="2023-02-17T00:35:15.648" v="4896"/>
          <ac:spMkLst>
            <pc:docMk/>
            <pc:sldMk cId="2458602428" sldId="258"/>
            <ac:spMk id="7" creationId="{DD3661A8-C205-644A-B03E-510AB7CBCA8E}"/>
          </ac:spMkLst>
        </pc:spChg>
        <pc:spChg chg="add del mod ord">
          <ac:chgData name="Elise Appleton" userId="02c8c9bc-fd15-4837-bdb2-26bfc7f470d1" providerId="ADAL" clId="{C2647BB6-2FCE-EA48-A9BF-3F58F48F6BC2}" dt="2023-02-15T06:28:01.118" v="2832" actId="700"/>
          <ac:spMkLst>
            <pc:docMk/>
            <pc:sldMk cId="2458602428" sldId="258"/>
            <ac:spMk id="8" creationId="{10534EB7-420C-BBAD-FCBC-C4AF275AEDF2}"/>
          </ac:spMkLst>
        </pc:spChg>
        <pc:spChg chg="add del mod">
          <ac:chgData name="Elise Appleton" userId="02c8c9bc-fd15-4837-bdb2-26bfc7f470d1" providerId="ADAL" clId="{C2647BB6-2FCE-EA48-A9BF-3F58F48F6BC2}" dt="2023-02-17T00:35:15.648" v="4896"/>
          <ac:spMkLst>
            <pc:docMk/>
            <pc:sldMk cId="2458602428" sldId="258"/>
            <ac:spMk id="8" creationId="{1C04A667-1323-C736-AAA7-9C61671D2ECE}"/>
          </ac:spMkLst>
        </pc:spChg>
        <pc:spChg chg="add del mod">
          <ac:chgData name="Elise Appleton" userId="02c8c9bc-fd15-4837-bdb2-26bfc7f470d1" providerId="ADAL" clId="{C2647BB6-2FCE-EA48-A9BF-3F58F48F6BC2}" dt="2023-02-17T04:42:46.856" v="4951"/>
          <ac:spMkLst>
            <pc:docMk/>
            <pc:sldMk cId="2458602428" sldId="258"/>
            <ac:spMk id="8" creationId="{21B8849A-33B6-59B1-14C7-98051F69D1B9}"/>
          </ac:spMkLst>
        </pc:spChg>
        <pc:spChg chg="add del mod">
          <ac:chgData name="Elise Appleton" userId="02c8c9bc-fd15-4837-bdb2-26bfc7f470d1" providerId="ADAL" clId="{C2647BB6-2FCE-EA48-A9BF-3F58F48F6BC2}" dt="2023-02-16T01:59:04.964" v="4602"/>
          <ac:spMkLst>
            <pc:docMk/>
            <pc:sldMk cId="2458602428" sldId="258"/>
            <ac:spMk id="8" creationId="{C51E6803-E559-50BF-A80C-92199F831DA8}"/>
          </ac:spMkLst>
        </pc:spChg>
        <pc:spChg chg="add del mod">
          <ac:chgData name="Elise Appleton" userId="02c8c9bc-fd15-4837-bdb2-26bfc7f470d1" providerId="ADAL" clId="{C2647BB6-2FCE-EA48-A9BF-3F58F48F6BC2}" dt="2023-02-17T06:35:02.795" v="5090"/>
          <ac:spMkLst>
            <pc:docMk/>
            <pc:sldMk cId="2458602428" sldId="258"/>
            <ac:spMk id="8" creationId="{E74D3C78-AD62-BF70-0E98-149F0A14E687}"/>
          </ac:spMkLst>
        </pc:spChg>
        <pc:spChg chg="add mod ord">
          <ac:chgData name="Elise Appleton" userId="02c8c9bc-fd15-4837-bdb2-26bfc7f470d1" providerId="ADAL" clId="{C2647BB6-2FCE-EA48-A9BF-3F58F48F6BC2}" dt="2023-02-27T04:53:30.151" v="11411" actId="700"/>
          <ac:spMkLst>
            <pc:docMk/>
            <pc:sldMk cId="2458602428" sldId="258"/>
            <ac:spMk id="9" creationId="{E7957915-1658-1847-E5EA-1E601D03AB8F}"/>
          </ac:spMkLst>
        </pc:spChg>
        <pc:spChg chg="add mod ord">
          <ac:chgData name="Elise Appleton" userId="02c8c9bc-fd15-4837-bdb2-26bfc7f470d1" providerId="ADAL" clId="{C2647BB6-2FCE-EA48-A9BF-3F58F48F6BC2}" dt="2023-02-27T04:53:30.151" v="11411" actId="700"/>
          <ac:spMkLst>
            <pc:docMk/>
            <pc:sldMk cId="2458602428" sldId="258"/>
            <ac:spMk id="10" creationId="{697DAD69-341D-EAD5-D805-726A24F84DF4}"/>
          </ac:spMkLst>
        </pc:spChg>
        <pc:spChg chg="add del mod">
          <ac:chgData name="Elise Appleton" userId="02c8c9bc-fd15-4837-bdb2-26bfc7f470d1" providerId="ADAL" clId="{C2647BB6-2FCE-EA48-A9BF-3F58F48F6BC2}" dt="2023-02-17T06:36:47.250" v="5101"/>
          <ac:spMkLst>
            <pc:docMk/>
            <pc:sldMk cId="2458602428" sldId="258"/>
            <ac:spMk id="11" creationId="{8AC3886A-0715-C5F5-2AFB-8604629815A0}"/>
          </ac:spMkLst>
        </pc:spChg>
        <pc:spChg chg="add del mod">
          <ac:chgData name="Elise Appleton" userId="02c8c9bc-fd15-4837-bdb2-26bfc7f470d1" providerId="ADAL" clId="{C2647BB6-2FCE-EA48-A9BF-3F58F48F6BC2}" dt="2023-02-17T06:36:47.250" v="5101"/>
          <ac:spMkLst>
            <pc:docMk/>
            <pc:sldMk cId="2458602428" sldId="258"/>
            <ac:spMk id="12" creationId="{178C63B0-FAD4-F917-E13D-17118A9E7A56}"/>
          </ac:spMkLst>
        </pc:spChg>
        <pc:spChg chg="add del mod">
          <ac:chgData name="Elise Appleton" userId="02c8c9bc-fd15-4837-bdb2-26bfc7f470d1" providerId="ADAL" clId="{C2647BB6-2FCE-EA48-A9BF-3F58F48F6BC2}" dt="2023-02-17T06:36:47.250" v="5101"/>
          <ac:spMkLst>
            <pc:docMk/>
            <pc:sldMk cId="2458602428" sldId="258"/>
            <ac:spMk id="13" creationId="{844915DA-B6F2-68E0-6AED-004C4F26CC51}"/>
          </ac:spMkLst>
        </pc:spChg>
        <pc:spChg chg="add del mod">
          <ac:chgData name="Elise Appleton" userId="02c8c9bc-fd15-4837-bdb2-26bfc7f470d1" providerId="ADAL" clId="{C2647BB6-2FCE-EA48-A9BF-3F58F48F6BC2}" dt="2023-02-17T06:36:47.869" v="5102"/>
          <ac:spMkLst>
            <pc:docMk/>
            <pc:sldMk cId="2458602428" sldId="258"/>
            <ac:spMk id="14" creationId="{A0293B73-2381-C104-E333-865CB9FA3734}"/>
          </ac:spMkLst>
        </pc:spChg>
        <pc:spChg chg="add del mod">
          <ac:chgData name="Elise Appleton" userId="02c8c9bc-fd15-4837-bdb2-26bfc7f470d1" providerId="ADAL" clId="{C2647BB6-2FCE-EA48-A9BF-3F58F48F6BC2}" dt="2023-02-17T06:36:47.869" v="5102"/>
          <ac:spMkLst>
            <pc:docMk/>
            <pc:sldMk cId="2458602428" sldId="258"/>
            <ac:spMk id="15" creationId="{E461BD79-0FDD-8097-234E-A3203865E285}"/>
          </ac:spMkLst>
        </pc:spChg>
        <pc:spChg chg="add del mod">
          <ac:chgData name="Elise Appleton" userId="02c8c9bc-fd15-4837-bdb2-26bfc7f470d1" providerId="ADAL" clId="{C2647BB6-2FCE-EA48-A9BF-3F58F48F6BC2}" dt="2023-02-17T06:36:47.869" v="5102"/>
          <ac:spMkLst>
            <pc:docMk/>
            <pc:sldMk cId="2458602428" sldId="258"/>
            <ac:spMk id="16" creationId="{9CDDBB3B-C225-44F2-FE73-93A93E662746}"/>
          </ac:spMkLst>
        </pc:spChg>
        <pc:spChg chg="add mod">
          <ac:chgData name="Elise Appleton" userId="02c8c9bc-fd15-4837-bdb2-26bfc7f470d1" providerId="ADAL" clId="{C2647BB6-2FCE-EA48-A9BF-3F58F48F6BC2}" dt="2023-02-17T06:36:52.080" v="5103"/>
          <ac:spMkLst>
            <pc:docMk/>
            <pc:sldMk cId="2458602428" sldId="258"/>
            <ac:spMk id="17" creationId="{0A38478E-A25C-59B8-912B-81F41822E4DC}"/>
          </ac:spMkLst>
        </pc:spChg>
        <pc:picChg chg="add mod ord modCrop">
          <ac:chgData name="Elise Appleton" userId="02c8c9bc-fd15-4837-bdb2-26bfc7f470d1" providerId="ADAL" clId="{C2647BB6-2FCE-EA48-A9BF-3F58F48F6BC2}" dt="2023-02-27T04:53:30.151" v="11411" actId="700"/>
          <ac:picMkLst>
            <pc:docMk/>
            <pc:sldMk cId="2458602428" sldId="258"/>
            <ac:picMk id="6" creationId="{C9891E0F-91E1-1EF6-DE88-2377D8B32523}"/>
          </ac:picMkLst>
        </pc:picChg>
      </pc:sldChg>
      <pc:sldChg chg="new add del">
        <pc:chgData name="Elise Appleton" userId="02c8c9bc-fd15-4837-bdb2-26bfc7f470d1" providerId="ADAL" clId="{C2647BB6-2FCE-EA48-A9BF-3F58F48F6BC2}" dt="2023-02-15T03:47:48.403" v="1065" actId="2696"/>
        <pc:sldMkLst>
          <pc:docMk/>
          <pc:sldMk cId="2802332190" sldId="258"/>
        </pc:sldMkLst>
      </pc:sldChg>
      <pc:sldChg chg="modSp new del mod">
        <pc:chgData name="Elise Appleton" userId="02c8c9bc-fd15-4837-bdb2-26bfc7f470d1" providerId="ADAL" clId="{C2647BB6-2FCE-EA48-A9BF-3F58F48F6BC2}" dt="2023-02-15T05:10:28.270" v="1396" actId="2696"/>
        <pc:sldMkLst>
          <pc:docMk/>
          <pc:sldMk cId="3930927699" sldId="258"/>
        </pc:sldMkLst>
        <pc:spChg chg="mod">
          <ac:chgData name="Elise Appleton" userId="02c8c9bc-fd15-4837-bdb2-26bfc7f470d1" providerId="ADAL" clId="{C2647BB6-2FCE-EA48-A9BF-3F58F48F6BC2}" dt="2023-02-15T04:52:22.403" v="1267" actId="14100"/>
          <ac:spMkLst>
            <pc:docMk/>
            <pc:sldMk cId="3930927699" sldId="258"/>
            <ac:spMk id="5" creationId="{7A812392-707C-6C8A-8B87-12572DBD87A6}"/>
          </ac:spMkLst>
        </pc:spChg>
      </pc:sldChg>
      <pc:sldChg chg="new add del">
        <pc:chgData name="Elise Appleton" userId="02c8c9bc-fd15-4837-bdb2-26bfc7f470d1" providerId="ADAL" clId="{C2647BB6-2FCE-EA48-A9BF-3F58F48F6BC2}" dt="2023-02-15T03:47:48.104" v="1064" actId="2696"/>
        <pc:sldMkLst>
          <pc:docMk/>
          <pc:sldMk cId="2143750443" sldId="259"/>
        </pc:sldMkLst>
      </pc:sldChg>
      <pc:sldChg chg="addSp delSp modSp new del mod">
        <pc:chgData name="Elise Appleton" userId="02c8c9bc-fd15-4837-bdb2-26bfc7f470d1" providerId="ADAL" clId="{C2647BB6-2FCE-EA48-A9BF-3F58F48F6BC2}" dt="2023-02-15T05:10:27.133" v="1395" actId="2696"/>
        <pc:sldMkLst>
          <pc:docMk/>
          <pc:sldMk cId="3041387597" sldId="259"/>
        </pc:sldMkLst>
        <pc:spChg chg="add del mod">
          <ac:chgData name="Elise Appleton" userId="02c8c9bc-fd15-4837-bdb2-26bfc7f470d1" providerId="ADAL" clId="{C2647BB6-2FCE-EA48-A9BF-3F58F48F6BC2}" dt="2023-02-15T04:54:32.943" v="1292" actId="14100"/>
          <ac:spMkLst>
            <pc:docMk/>
            <pc:sldMk cId="3041387597" sldId="259"/>
            <ac:spMk id="5" creationId="{F5714DF7-2701-25D9-F15F-5AF8DA9BF13B}"/>
          </ac:spMkLst>
        </pc:spChg>
      </pc:sldChg>
      <pc:sldChg chg="new del">
        <pc:chgData name="Elise Appleton" userId="02c8c9bc-fd15-4837-bdb2-26bfc7f470d1" providerId="ADAL" clId="{C2647BB6-2FCE-EA48-A9BF-3F58F48F6BC2}" dt="2023-02-15T05:48:13.551" v="2165" actId="2696"/>
        <pc:sldMkLst>
          <pc:docMk/>
          <pc:sldMk cId="4161196653" sldId="259"/>
        </pc:sldMkLst>
      </pc:sldChg>
      <pc:sldChg chg="addSp delSp modSp new del">
        <pc:chgData name="Elise Appleton" userId="02c8c9bc-fd15-4837-bdb2-26bfc7f470d1" providerId="ADAL" clId="{C2647BB6-2FCE-EA48-A9BF-3F58F48F6BC2}" dt="2023-02-15T05:10:24.794" v="1394" actId="2696"/>
        <pc:sldMkLst>
          <pc:docMk/>
          <pc:sldMk cId="257990706" sldId="260"/>
        </pc:sldMkLst>
        <pc:spChg chg="del">
          <ac:chgData name="Elise Appleton" userId="02c8c9bc-fd15-4837-bdb2-26bfc7f470d1" providerId="ADAL" clId="{C2647BB6-2FCE-EA48-A9BF-3F58F48F6BC2}" dt="2023-02-15T05:06:21.205" v="1368"/>
          <ac:spMkLst>
            <pc:docMk/>
            <pc:sldMk cId="257990706" sldId="260"/>
            <ac:spMk id="2" creationId="{7D8B70A9-C391-6A3E-775F-734D8F544AFB}"/>
          </ac:spMkLst>
        </pc:spChg>
        <pc:spChg chg="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3" creationId="{3D660AD2-8FBE-12F2-E9F1-3A46482AD70B}"/>
          </ac:spMkLst>
        </pc:spChg>
        <pc:spChg chg="del">
          <ac:chgData name="Elise Appleton" userId="02c8c9bc-fd15-4837-bdb2-26bfc7f470d1" providerId="ADAL" clId="{C2647BB6-2FCE-EA48-A9BF-3F58F48F6BC2}" dt="2023-02-15T05:06:21.205" v="1368"/>
          <ac:spMkLst>
            <pc:docMk/>
            <pc:sldMk cId="257990706" sldId="260"/>
            <ac:spMk id="4" creationId="{F436929E-45A9-CC35-EF74-8F72DD2448FB}"/>
          </ac:spMkLst>
        </pc:spChg>
        <pc:spChg chg="del">
          <ac:chgData name="Elise Appleton" userId="02c8c9bc-fd15-4837-bdb2-26bfc7f470d1" providerId="ADAL" clId="{C2647BB6-2FCE-EA48-A9BF-3F58F48F6BC2}" dt="2023-02-15T05:06:21.205" v="1368"/>
          <ac:spMkLst>
            <pc:docMk/>
            <pc:sldMk cId="257990706" sldId="260"/>
            <ac:spMk id="5" creationId="{4DAF631D-7898-B4C1-1970-3BA07E7D7B4F}"/>
          </ac:spMkLst>
        </pc:spChg>
        <pc:spChg chg="del">
          <ac:chgData name="Elise Appleton" userId="02c8c9bc-fd15-4837-bdb2-26bfc7f470d1" providerId="ADAL" clId="{C2647BB6-2FCE-EA48-A9BF-3F58F48F6BC2}" dt="2023-02-15T05:06:21.205" v="1368"/>
          <ac:spMkLst>
            <pc:docMk/>
            <pc:sldMk cId="257990706" sldId="260"/>
            <ac:spMk id="6" creationId="{D139A1FC-D77F-2D66-5603-F5A651C4F7E4}"/>
          </ac:spMkLst>
        </pc:spChg>
        <pc:spChg chg="add del mod">
          <ac:chgData name="Elise Appleton" userId="02c8c9bc-fd15-4837-bdb2-26bfc7f470d1" providerId="ADAL" clId="{C2647BB6-2FCE-EA48-A9BF-3F58F48F6BC2}" dt="2023-02-15T05:06:21.205" v="1368"/>
          <ac:spMkLst>
            <pc:docMk/>
            <pc:sldMk cId="257990706" sldId="260"/>
            <ac:spMk id="7" creationId="{4056EE37-03AD-BAB8-0DDC-718D879EC119}"/>
          </ac:spMkLst>
        </pc:spChg>
        <pc:spChg chg="add del mod">
          <ac:chgData name="Elise Appleton" userId="02c8c9bc-fd15-4837-bdb2-26bfc7f470d1" providerId="ADAL" clId="{C2647BB6-2FCE-EA48-A9BF-3F58F48F6BC2}" dt="2023-02-15T05:06:21.722" v="1369"/>
          <ac:spMkLst>
            <pc:docMk/>
            <pc:sldMk cId="257990706" sldId="260"/>
            <ac:spMk id="8" creationId="{FF5D6EC1-8759-E86F-E67E-D848778707E2}"/>
          </ac:spMkLst>
        </pc:spChg>
        <pc:spChg chg="add del mod">
          <ac:chgData name="Elise Appleton" userId="02c8c9bc-fd15-4837-bdb2-26bfc7f470d1" providerId="ADAL" clId="{C2647BB6-2FCE-EA48-A9BF-3F58F48F6BC2}" dt="2023-02-15T05:06:21.722" v="1369"/>
          <ac:spMkLst>
            <pc:docMk/>
            <pc:sldMk cId="257990706" sldId="260"/>
            <ac:spMk id="9" creationId="{BE6561B8-51B6-EE93-B08F-D3250352A864}"/>
          </ac:spMkLst>
        </pc:spChg>
        <pc:spChg chg="add del mod">
          <ac:chgData name="Elise Appleton" userId="02c8c9bc-fd15-4837-bdb2-26bfc7f470d1" providerId="ADAL" clId="{C2647BB6-2FCE-EA48-A9BF-3F58F48F6BC2}" dt="2023-02-15T05:06:21.722" v="1369"/>
          <ac:spMkLst>
            <pc:docMk/>
            <pc:sldMk cId="257990706" sldId="260"/>
            <ac:spMk id="10" creationId="{BE238588-3C08-CAAA-1662-366C5D827C5E}"/>
          </ac:spMkLst>
        </pc:spChg>
        <pc:spChg chg="add del mod">
          <ac:chgData name="Elise Appleton" userId="02c8c9bc-fd15-4837-bdb2-26bfc7f470d1" providerId="ADAL" clId="{C2647BB6-2FCE-EA48-A9BF-3F58F48F6BC2}" dt="2023-02-15T05:06:21.722" v="1369"/>
          <ac:spMkLst>
            <pc:docMk/>
            <pc:sldMk cId="257990706" sldId="260"/>
            <ac:spMk id="11" creationId="{416F32C4-C066-7A12-5C20-AF646BE57987}"/>
          </ac:spMkLst>
        </pc:spChg>
        <pc:spChg chg="add del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2" creationId="{8FF0D8E2-1A45-B479-2B3D-4BC7C5F83805}"/>
          </ac:spMkLst>
        </pc:spChg>
        <pc:spChg chg="add del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3" creationId="{287BE924-FAC5-8498-249F-6BE1B804D407}"/>
          </ac:spMkLst>
        </pc:spChg>
        <pc:spChg chg="add del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4" creationId="{872E85E4-68F4-AECE-980C-CDB1A02D5113}"/>
          </ac:spMkLst>
        </pc:spChg>
        <pc:spChg chg="add del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5" creationId="{62DE15BE-0694-D870-6FE0-7A991C2DDE20}"/>
          </ac:spMkLst>
        </pc:spChg>
        <pc:spChg chg="add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6" creationId="{5302BD47-D049-7EDB-994F-D0F9078D480F}"/>
          </ac:spMkLst>
        </pc:spChg>
        <pc:spChg chg="add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7" creationId="{AC73BE9B-C3FF-D57C-10FD-584A9935C777}"/>
          </ac:spMkLst>
        </pc:spChg>
        <pc:spChg chg="add mod">
          <ac:chgData name="Elise Appleton" userId="02c8c9bc-fd15-4837-bdb2-26bfc7f470d1" providerId="ADAL" clId="{C2647BB6-2FCE-EA48-A9BF-3F58F48F6BC2}" dt="2023-02-15T05:06:22.540" v="1370"/>
          <ac:spMkLst>
            <pc:docMk/>
            <pc:sldMk cId="257990706" sldId="260"/>
            <ac:spMk id="18" creationId="{5AF61EB1-38D1-C196-5CFE-B2AD445C1C9C}"/>
          </ac:spMkLst>
        </pc:spChg>
      </pc:sldChg>
      <pc:sldChg chg="modSp new del mod">
        <pc:chgData name="Elise Appleton" userId="02c8c9bc-fd15-4837-bdb2-26bfc7f470d1" providerId="ADAL" clId="{C2647BB6-2FCE-EA48-A9BF-3F58F48F6BC2}" dt="2023-02-15T03:47:47.333" v="1063" actId="2696"/>
        <pc:sldMkLst>
          <pc:docMk/>
          <pc:sldMk cId="3280191398" sldId="260"/>
        </pc:sldMkLst>
        <pc:spChg chg="mod">
          <ac:chgData name="Elise Appleton" userId="02c8c9bc-fd15-4837-bdb2-26bfc7f470d1" providerId="ADAL" clId="{C2647BB6-2FCE-EA48-A9BF-3F58F48F6BC2}" dt="2023-02-15T03:45:05.616" v="1039" actId="27636"/>
          <ac:spMkLst>
            <pc:docMk/>
            <pc:sldMk cId="3280191398" sldId="260"/>
            <ac:spMk id="3" creationId="{9CB69343-F10F-94B6-29BF-E567950D088C}"/>
          </ac:spMkLst>
        </pc:spChg>
      </pc:sldChg>
      <pc:sldChg chg="addSp delSp modSp new mod">
        <pc:chgData name="Elise Appleton" userId="02c8c9bc-fd15-4837-bdb2-26bfc7f470d1" providerId="ADAL" clId="{C2647BB6-2FCE-EA48-A9BF-3F58F48F6BC2}" dt="2023-02-27T04:54:34.354" v="11417" actId="207"/>
        <pc:sldMkLst>
          <pc:docMk/>
          <pc:sldMk cId="4045933403" sldId="260"/>
        </pc:sldMkLst>
        <pc:spChg chg="add del mod">
          <ac:chgData name="Elise Appleton" userId="02c8c9bc-fd15-4837-bdb2-26bfc7f470d1" providerId="ADAL" clId="{C2647BB6-2FCE-EA48-A9BF-3F58F48F6BC2}" dt="2023-02-26T23:48:42.504" v="10533"/>
          <ac:spMkLst>
            <pc:docMk/>
            <pc:sldMk cId="4045933403" sldId="260"/>
            <ac:spMk id="2" creationId="{9FABBAD9-0703-D58F-37BC-69EB4CEE9724}"/>
          </ac:spMkLst>
        </pc:spChg>
        <pc:spChg chg="del">
          <ac:chgData name="Elise Appleton" userId="02c8c9bc-fd15-4837-bdb2-26bfc7f470d1" providerId="ADAL" clId="{C2647BB6-2FCE-EA48-A9BF-3F58F48F6BC2}" dt="2023-02-15T05:47:58.373" v="2159"/>
          <ac:spMkLst>
            <pc:docMk/>
            <pc:sldMk cId="4045933403" sldId="260"/>
            <ac:spMk id="2" creationId="{AB06317D-A17D-F319-5641-7DB7863ECC8A}"/>
          </ac:spMkLst>
        </pc:spChg>
        <pc:spChg chg="add del mod">
          <ac:chgData name="Elise Appleton" userId="02c8c9bc-fd15-4837-bdb2-26bfc7f470d1" providerId="ADAL" clId="{C2647BB6-2FCE-EA48-A9BF-3F58F48F6BC2}" dt="2023-02-27T04:53:54.177" v="11415"/>
          <ac:spMkLst>
            <pc:docMk/>
            <pc:sldMk cId="4045933403" sldId="260"/>
            <ac:spMk id="2" creationId="{DF9A0875-3A42-E3CF-AFC7-3A067B639C89}"/>
          </ac:spMkLst>
        </pc:spChg>
        <pc:spChg chg="add mod">
          <ac:chgData name="Elise Appleton" userId="02c8c9bc-fd15-4837-bdb2-26bfc7f470d1" providerId="ADAL" clId="{C2647BB6-2FCE-EA48-A9BF-3F58F48F6BC2}" dt="2023-02-27T04:54:34.354" v="11417" actId="207"/>
          <ac:spMkLst>
            <pc:docMk/>
            <pc:sldMk cId="4045933403" sldId="260"/>
            <ac:spMk id="3" creationId="{38F320A9-FDEA-8ED8-A57B-2C5416979876}"/>
          </ac:spMkLst>
        </pc:spChg>
        <pc:spChg chg="del">
          <ac:chgData name="Elise Appleton" userId="02c8c9bc-fd15-4837-bdb2-26bfc7f470d1" providerId="ADAL" clId="{C2647BB6-2FCE-EA48-A9BF-3F58F48F6BC2}" dt="2023-02-15T05:47:58.373" v="2159"/>
          <ac:spMkLst>
            <pc:docMk/>
            <pc:sldMk cId="4045933403" sldId="260"/>
            <ac:spMk id="3" creationId="{59DE22D6-7DEB-F04A-8D75-40B4C2D05054}"/>
          </ac:spMkLst>
        </pc:spChg>
        <pc:spChg chg="add del mod">
          <ac:chgData name="Elise Appleton" userId="02c8c9bc-fd15-4837-bdb2-26bfc7f470d1" providerId="ADAL" clId="{C2647BB6-2FCE-EA48-A9BF-3F58F48F6BC2}" dt="2023-02-27T00:10:31.497" v="10853"/>
          <ac:spMkLst>
            <pc:docMk/>
            <pc:sldMk cId="4045933403" sldId="260"/>
            <ac:spMk id="3" creationId="{7BFC518C-F9FB-145E-9A5B-9F833D8FFF2E}"/>
          </ac:spMkLst>
        </pc:spChg>
        <pc:spChg chg="add del mod">
          <ac:chgData name="Elise Appleton" userId="02c8c9bc-fd15-4837-bdb2-26bfc7f470d1" providerId="ADAL" clId="{C2647BB6-2FCE-EA48-A9BF-3F58F48F6BC2}" dt="2023-02-15T05:47:59.588" v="2161"/>
          <ac:spMkLst>
            <pc:docMk/>
            <pc:sldMk cId="4045933403" sldId="260"/>
            <ac:spMk id="4" creationId="{383D3418-F742-D58E-DACF-9E2C92F2180E}"/>
          </ac:spMkLst>
        </pc:spChg>
        <pc:spChg chg="add mod">
          <ac:chgData name="Elise Appleton" userId="02c8c9bc-fd15-4837-bdb2-26bfc7f470d1" providerId="ADAL" clId="{C2647BB6-2FCE-EA48-A9BF-3F58F48F6BC2}" dt="2023-02-27T04:53:54.177" v="11415"/>
          <ac:spMkLst>
            <pc:docMk/>
            <pc:sldMk cId="4045933403" sldId="260"/>
            <ac:spMk id="4" creationId="{9699CB1D-29B5-7849-52D7-96550BC11FBD}"/>
          </ac:spMkLst>
        </pc:spChg>
        <pc:spChg chg="add del mod">
          <ac:chgData name="Elise Appleton" userId="02c8c9bc-fd15-4837-bdb2-26bfc7f470d1" providerId="ADAL" clId="{C2647BB6-2FCE-EA48-A9BF-3F58F48F6BC2}" dt="2023-02-16T01:27:41.931" v="3968" actId="478"/>
          <ac:spMkLst>
            <pc:docMk/>
            <pc:sldMk cId="4045933403" sldId="260"/>
            <ac:spMk id="4" creationId="{E257440F-080F-2F2D-63D0-F7E096AA29B0}"/>
          </ac:spMkLst>
        </pc:spChg>
        <pc:spChg chg="add del mod">
          <ac:chgData name="Elise Appleton" userId="02c8c9bc-fd15-4837-bdb2-26bfc7f470d1" providerId="ADAL" clId="{C2647BB6-2FCE-EA48-A9BF-3F58F48F6BC2}" dt="2023-02-15T05:47:59.588" v="2161"/>
          <ac:spMkLst>
            <pc:docMk/>
            <pc:sldMk cId="4045933403" sldId="260"/>
            <ac:spMk id="5" creationId="{B58419D4-C985-0CC4-51E9-AB58B13505CD}"/>
          </ac:spMkLst>
        </pc:spChg>
        <pc:spChg chg="add del mod">
          <ac:chgData name="Elise Appleton" userId="02c8c9bc-fd15-4837-bdb2-26bfc7f470d1" providerId="ADAL" clId="{C2647BB6-2FCE-EA48-A9BF-3F58F48F6BC2}" dt="2023-02-15T05:48:00.442" v="2163"/>
          <ac:spMkLst>
            <pc:docMk/>
            <pc:sldMk cId="4045933403" sldId="260"/>
            <ac:spMk id="6" creationId="{DB5A4BF5-8E54-B27E-58C5-62D80A87FF30}"/>
          </ac:spMkLst>
        </pc:spChg>
        <pc:spChg chg="add del mod">
          <ac:chgData name="Elise Appleton" userId="02c8c9bc-fd15-4837-bdb2-26bfc7f470d1" providerId="ADAL" clId="{C2647BB6-2FCE-EA48-A9BF-3F58F48F6BC2}" dt="2023-02-15T05:48:00.442" v="2163"/>
          <ac:spMkLst>
            <pc:docMk/>
            <pc:sldMk cId="4045933403" sldId="260"/>
            <ac:spMk id="7" creationId="{4DAD1295-4125-0DB9-9F9F-A8273F35009E}"/>
          </ac:spMkLst>
        </pc:spChg>
        <pc:spChg chg="add del mod">
          <ac:chgData name="Elise Appleton" userId="02c8c9bc-fd15-4837-bdb2-26bfc7f470d1" providerId="ADAL" clId="{C2647BB6-2FCE-EA48-A9BF-3F58F48F6BC2}" dt="2023-02-15T05:48:15.637" v="2166"/>
          <ac:spMkLst>
            <pc:docMk/>
            <pc:sldMk cId="4045933403" sldId="260"/>
            <ac:spMk id="8" creationId="{9960CF9E-504C-E18E-C796-25369C48DE63}"/>
          </ac:spMkLst>
        </pc:spChg>
        <pc:spChg chg="add del mod">
          <ac:chgData name="Elise Appleton" userId="02c8c9bc-fd15-4837-bdb2-26bfc7f470d1" providerId="ADAL" clId="{C2647BB6-2FCE-EA48-A9BF-3F58F48F6BC2}" dt="2023-02-15T05:48:15.637" v="2166"/>
          <ac:spMkLst>
            <pc:docMk/>
            <pc:sldMk cId="4045933403" sldId="260"/>
            <ac:spMk id="9" creationId="{756633A0-87C4-DB54-476A-1965E06D5F8F}"/>
          </ac:spMkLst>
        </pc:spChg>
        <pc:spChg chg="add del mod">
          <ac:chgData name="Elise Appleton" userId="02c8c9bc-fd15-4837-bdb2-26bfc7f470d1" providerId="ADAL" clId="{C2647BB6-2FCE-EA48-A9BF-3F58F48F6BC2}" dt="2023-02-15T05:48:16.071" v="2168"/>
          <ac:spMkLst>
            <pc:docMk/>
            <pc:sldMk cId="4045933403" sldId="260"/>
            <ac:spMk id="10" creationId="{EF6B579B-2728-4AA7-BECE-A5025F0D05A9}"/>
          </ac:spMkLst>
        </pc:spChg>
        <pc:spChg chg="add del mod">
          <ac:chgData name="Elise Appleton" userId="02c8c9bc-fd15-4837-bdb2-26bfc7f470d1" providerId="ADAL" clId="{C2647BB6-2FCE-EA48-A9BF-3F58F48F6BC2}" dt="2023-02-15T05:48:16.071" v="2168"/>
          <ac:spMkLst>
            <pc:docMk/>
            <pc:sldMk cId="4045933403" sldId="260"/>
            <ac:spMk id="11" creationId="{1725796C-BCDB-824E-0785-5987FB501561}"/>
          </ac:spMkLst>
        </pc:spChg>
        <pc:spChg chg="add del mod">
          <ac:chgData name="Elise Appleton" userId="02c8c9bc-fd15-4837-bdb2-26bfc7f470d1" providerId="ADAL" clId="{C2647BB6-2FCE-EA48-A9BF-3F58F48F6BC2}" dt="2023-02-15T05:49:00.727" v="2190"/>
          <ac:spMkLst>
            <pc:docMk/>
            <pc:sldMk cId="4045933403" sldId="260"/>
            <ac:spMk id="12" creationId="{FAFDB5BA-7D2F-FF94-D857-B8E85A8CCEA4}"/>
          </ac:spMkLst>
        </pc:spChg>
        <pc:spChg chg="add del mod">
          <ac:chgData name="Elise Appleton" userId="02c8c9bc-fd15-4837-bdb2-26bfc7f470d1" providerId="ADAL" clId="{C2647BB6-2FCE-EA48-A9BF-3F58F48F6BC2}" dt="2023-02-15T05:49:00.727" v="2190"/>
          <ac:spMkLst>
            <pc:docMk/>
            <pc:sldMk cId="4045933403" sldId="260"/>
            <ac:spMk id="13" creationId="{46CD0B37-CE7D-F931-BD40-C39DE008DE13}"/>
          </ac:spMkLst>
        </pc:spChg>
        <pc:spChg chg="add del mod">
          <ac:chgData name="Elise Appleton" userId="02c8c9bc-fd15-4837-bdb2-26bfc7f470d1" providerId="ADAL" clId="{C2647BB6-2FCE-EA48-A9BF-3F58F48F6BC2}" dt="2023-02-15T05:49:01.475" v="2192"/>
          <ac:spMkLst>
            <pc:docMk/>
            <pc:sldMk cId="4045933403" sldId="260"/>
            <ac:spMk id="14" creationId="{8446A876-1AB3-F199-44EE-467D1FBAD4EB}"/>
          </ac:spMkLst>
        </pc:spChg>
        <pc:spChg chg="add del mod">
          <ac:chgData name="Elise Appleton" userId="02c8c9bc-fd15-4837-bdb2-26bfc7f470d1" providerId="ADAL" clId="{C2647BB6-2FCE-EA48-A9BF-3F58F48F6BC2}" dt="2023-02-15T05:49:01.475" v="2192"/>
          <ac:spMkLst>
            <pc:docMk/>
            <pc:sldMk cId="4045933403" sldId="260"/>
            <ac:spMk id="15" creationId="{2D4B7CA2-A811-373D-9431-7349B8F7F555}"/>
          </ac:spMkLst>
        </pc:spChg>
        <pc:spChg chg="add del mod">
          <ac:chgData name="Elise Appleton" userId="02c8c9bc-fd15-4837-bdb2-26bfc7f470d1" providerId="ADAL" clId="{C2647BB6-2FCE-EA48-A9BF-3F58F48F6BC2}" dt="2023-02-15T05:49:02.076" v="2194"/>
          <ac:spMkLst>
            <pc:docMk/>
            <pc:sldMk cId="4045933403" sldId="260"/>
            <ac:spMk id="16" creationId="{F7A7EDCD-B7BD-CEFA-3D2E-3373DD6BE9D3}"/>
          </ac:spMkLst>
        </pc:spChg>
        <pc:spChg chg="add del mod">
          <ac:chgData name="Elise Appleton" userId="02c8c9bc-fd15-4837-bdb2-26bfc7f470d1" providerId="ADAL" clId="{C2647BB6-2FCE-EA48-A9BF-3F58F48F6BC2}" dt="2023-02-15T05:49:02.076" v="2194"/>
          <ac:spMkLst>
            <pc:docMk/>
            <pc:sldMk cId="4045933403" sldId="260"/>
            <ac:spMk id="17" creationId="{22303A73-6360-D22C-D7AE-ECD72C50FC10}"/>
          </ac:spMkLst>
        </pc:spChg>
        <pc:spChg chg="add del mod">
          <ac:chgData name="Elise Appleton" userId="02c8c9bc-fd15-4837-bdb2-26bfc7f470d1" providerId="ADAL" clId="{C2647BB6-2FCE-EA48-A9BF-3F58F48F6BC2}" dt="2023-02-15T05:51:28.466" v="2227"/>
          <ac:spMkLst>
            <pc:docMk/>
            <pc:sldMk cId="4045933403" sldId="260"/>
            <ac:spMk id="18" creationId="{2DA846C9-98CD-C7CA-2ACA-B87E5B8DE198}"/>
          </ac:spMkLst>
        </pc:spChg>
        <pc:spChg chg="add del mod">
          <ac:chgData name="Elise Appleton" userId="02c8c9bc-fd15-4837-bdb2-26bfc7f470d1" providerId="ADAL" clId="{C2647BB6-2FCE-EA48-A9BF-3F58F48F6BC2}" dt="2023-02-15T05:51:28.466" v="2227"/>
          <ac:spMkLst>
            <pc:docMk/>
            <pc:sldMk cId="4045933403" sldId="260"/>
            <ac:spMk id="19" creationId="{56C52128-2576-D443-5DC9-8507C6762B59}"/>
          </ac:spMkLst>
        </pc:spChg>
        <pc:spChg chg="add del mod">
          <ac:chgData name="Elise Appleton" userId="02c8c9bc-fd15-4837-bdb2-26bfc7f470d1" providerId="ADAL" clId="{C2647BB6-2FCE-EA48-A9BF-3F58F48F6BC2}" dt="2023-02-15T05:55:47.361" v="2385"/>
          <ac:spMkLst>
            <pc:docMk/>
            <pc:sldMk cId="4045933403" sldId="260"/>
            <ac:spMk id="20" creationId="{09C66692-2B18-4F0D-72C4-8B2C16F515C1}"/>
          </ac:spMkLst>
        </pc:spChg>
        <pc:spChg chg="add del mod">
          <ac:chgData name="Elise Appleton" userId="02c8c9bc-fd15-4837-bdb2-26bfc7f470d1" providerId="ADAL" clId="{C2647BB6-2FCE-EA48-A9BF-3F58F48F6BC2}" dt="2023-02-15T05:55:47.361" v="2385"/>
          <ac:spMkLst>
            <pc:docMk/>
            <pc:sldMk cId="4045933403" sldId="260"/>
            <ac:spMk id="21" creationId="{87A16EA8-B04C-5F4E-368F-F43183166068}"/>
          </ac:spMkLst>
        </pc:spChg>
        <pc:spChg chg="add del mod">
          <ac:chgData name="Elise Appleton" userId="02c8c9bc-fd15-4837-bdb2-26bfc7f470d1" providerId="ADAL" clId="{C2647BB6-2FCE-EA48-A9BF-3F58F48F6BC2}" dt="2023-02-15T05:55:47.361" v="2385"/>
          <ac:spMkLst>
            <pc:docMk/>
            <pc:sldMk cId="4045933403" sldId="260"/>
            <ac:spMk id="22" creationId="{66DFCD38-8860-8F87-7D49-CFC63AFD3455}"/>
          </ac:spMkLst>
        </pc:spChg>
        <pc:spChg chg="add del mod">
          <ac:chgData name="Elise Appleton" userId="02c8c9bc-fd15-4837-bdb2-26bfc7f470d1" providerId="ADAL" clId="{C2647BB6-2FCE-EA48-A9BF-3F58F48F6BC2}" dt="2023-02-15T05:55:47.361" v="2385"/>
          <ac:spMkLst>
            <pc:docMk/>
            <pc:sldMk cId="4045933403" sldId="260"/>
            <ac:spMk id="23" creationId="{9B3FB5BF-D2FC-59BA-635B-A7BF6098344B}"/>
          </ac:spMkLst>
        </pc:spChg>
        <pc:spChg chg="add del mod">
          <ac:chgData name="Elise Appleton" userId="02c8c9bc-fd15-4837-bdb2-26bfc7f470d1" providerId="ADAL" clId="{C2647BB6-2FCE-EA48-A9BF-3F58F48F6BC2}" dt="2023-02-15T05:55:47.361" v="2385"/>
          <ac:spMkLst>
            <pc:docMk/>
            <pc:sldMk cId="4045933403" sldId="260"/>
            <ac:spMk id="24" creationId="{FAABD631-8071-567A-098A-2BC303620868}"/>
          </ac:spMkLst>
        </pc:spChg>
        <pc:spChg chg="add del mod">
          <ac:chgData name="Elise Appleton" userId="02c8c9bc-fd15-4837-bdb2-26bfc7f470d1" providerId="ADAL" clId="{C2647BB6-2FCE-EA48-A9BF-3F58F48F6BC2}" dt="2023-02-15T05:55:48.728" v="2387"/>
          <ac:spMkLst>
            <pc:docMk/>
            <pc:sldMk cId="4045933403" sldId="260"/>
            <ac:spMk id="25" creationId="{59DAEF22-FBDD-E642-4433-EE3F0FF5DF9F}"/>
          </ac:spMkLst>
        </pc:spChg>
        <pc:spChg chg="add del mod">
          <ac:chgData name="Elise Appleton" userId="02c8c9bc-fd15-4837-bdb2-26bfc7f470d1" providerId="ADAL" clId="{C2647BB6-2FCE-EA48-A9BF-3F58F48F6BC2}" dt="2023-02-15T06:02:21.646" v="2531" actId="478"/>
          <ac:spMkLst>
            <pc:docMk/>
            <pc:sldMk cId="4045933403" sldId="260"/>
            <ac:spMk id="26" creationId="{BC9AB28A-2678-19F1-C14A-B9E8699FF9A5}"/>
          </ac:spMkLst>
        </pc:spChg>
        <pc:picChg chg="add del mod">
          <ac:chgData name="Elise Appleton" userId="02c8c9bc-fd15-4837-bdb2-26bfc7f470d1" providerId="ADAL" clId="{C2647BB6-2FCE-EA48-A9BF-3F58F48F6BC2}" dt="2023-02-16T01:27:43.593" v="3969" actId="21"/>
          <ac:picMkLst>
            <pc:docMk/>
            <pc:sldMk cId="4045933403" sldId="260"/>
            <ac:picMk id="3" creationId="{2F8BC8E5-644E-9CA5-4E06-AE8D6E41759E}"/>
          </ac:picMkLst>
        </pc:picChg>
      </pc:sldChg>
      <pc:sldChg chg="modSp new del mod">
        <pc:chgData name="Elise Appleton" userId="02c8c9bc-fd15-4837-bdb2-26bfc7f470d1" providerId="ADAL" clId="{C2647BB6-2FCE-EA48-A9BF-3F58F48F6BC2}" dt="2023-02-15T03:47:46.855" v="1062" actId="2696"/>
        <pc:sldMkLst>
          <pc:docMk/>
          <pc:sldMk cId="158024483" sldId="261"/>
        </pc:sldMkLst>
        <pc:spChg chg="mod">
          <ac:chgData name="Elise Appleton" userId="02c8c9bc-fd15-4837-bdb2-26bfc7f470d1" providerId="ADAL" clId="{C2647BB6-2FCE-EA48-A9BF-3F58F48F6BC2}" dt="2023-02-15T03:45:05.635" v="1040" actId="27636"/>
          <ac:spMkLst>
            <pc:docMk/>
            <pc:sldMk cId="158024483" sldId="261"/>
            <ac:spMk id="5" creationId="{A36E4E96-A971-5895-0713-BE7DCA721E86}"/>
          </ac:spMkLst>
        </pc:spChg>
      </pc:sldChg>
      <pc:sldChg chg="addSp delSp modSp new del">
        <pc:chgData name="Elise Appleton" userId="02c8c9bc-fd15-4837-bdb2-26bfc7f470d1" providerId="ADAL" clId="{C2647BB6-2FCE-EA48-A9BF-3F58F48F6BC2}" dt="2023-02-15T05:10:19.848" v="1393" actId="2696"/>
        <pc:sldMkLst>
          <pc:docMk/>
          <pc:sldMk cId="3671200429" sldId="261"/>
        </pc:sldMkLst>
        <pc:spChg chg="del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2" creationId="{FC595F12-21E4-2475-5A81-33CB98BA5AAC}"/>
          </ac:spMkLst>
        </pc:spChg>
        <pc:spChg chg="del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3" creationId="{9AC26BC8-9A0F-09E6-F124-FD50F5CA6E01}"/>
          </ac:spMkLst>
        </pc:spChg>
        <pc:spChg chg="mod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4" creationId="{6D235C93-96FF-B353-CCFA-9BCFB019F3CA}"/>
          </ac:spMkLst>
        </pc:spChg>
        <pc:spChg chg="del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5" creationId="{20BE018B-A5B9-5E26-BC08-AA71E38D2766}"/>
          </ac:spMkLst>
        </pc:spChg>
        <pc:spChg chg="add del mod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6" creationId="{9C04F494-DDAB-FF97-54A6-A1DBB2BFAFF8}"/>
          </ac:spMkLst>
        </pc:spChg>
        <pc:spChg chg="add mod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7" creationId="{B2CF8CE2-9004-2A9F-68F7-74C97B8E0C3D}"/>
          </ac:spMkLst>
        </pc:spChg>
        <pc:spChg chg="add mod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8" creationId="{54493F59-FCD1-5771-D375-6938FB7145BA}"/>
          </ac:spMkLst>
        </pc:spChg>
        <pc:spChg chg="add mod">
          <ac:chgData name="Elise Appleton" userId="02c8c9bc-fd15-4837-bdb2-26bfc7f470d1" providerId="ADAL" clId="{C2647BB6-2FCE-EA48-A9BF-3F58F48F6BC2}" dt="2023-02-15T05:06:27.809" v="1371"/>
          <ac:spMkLst>
            <pc:docMk/>
            <pc:sldMk cId="3671200429" sldId="261"/>
            <ac:spMk id="9" creationId="{EFFDF800-BBB5-D3B5-A1CC-6A9E3D3DA4C5}"/>
          </ac:spMkLst>
        </pc:spChg>
      </pc:sldChg>
      <pc:sldChg chg="addSp delSp modSp new mod">
        <pc:chgData name="Elise Appleton" userId="02c8c9bc-fd15-4837-bdb2-26bfc7f470d1" providerId="ADAL" clId="{C2647BB6-2FCE-EA48-A9BF-3F58F48F6BC2}" dt="2023-02-27T04:54:37.889" v="11419" actId="207"/>
        <pc:sldMkLst>
          <pc:docMk/>
          <pc:sldMk cId="3909001032" sldId="261"/>
        </pc:sldMkLst>
        <pc:spChg chg="add mod">
          <ac:chgData name="Elise Appleton" userId="02c8c9bc-fd15-4837-bdb2-26bfc7f470d1" providerId="ADAL" clId="{C2647BB6-2FCE-EA48-A9BF-3F58F48F6BC2}" dt="2023-02-27T04:44:15.447" v="11294" actId="27636"/>
          <ac:spMkLst>
            <pc:docMk/>
            <pc:sldMk cId="3909001032" sldId="261"/>
            <ac:spMk id="2" creationId="{4CC2FA09-8991-1D50-AA84-480C10DEDEEC}"/>
          </ac:spMkLst>
        </pc:spChg>
        <pc:spChg chg="add del mod">
          <ac:chgData name="Elise Appleton" userId="02c8c9bc-fd15-4837-bdb2-26bfc7f470d1" providerId="ADAL" clId="{C2647BB6-2FCE-EA48-A9BF-3F58F48F6BC2}" dt="2023-02-16T04:05:25.429" v="4645"/>
          <ac:spMkLst>
            <pc:docMk/>
            <pc:sldMk cId="3909001032" sldId="261"/>
            <ac:spMk id="2" creationId="{CC28AA62-CD32-B5FD-4FDD-92D58329DB9C}"/>
          </ac:spMkLst>
        </pc:spChg>
        <pc:spChg chg="add del mod">
          <ac:chgData name="Elise Appleton" userId="02c8c9bc-fd15-4837-bdb2-26bfc7f470d1" providerId="ADAL" clId="{C2647BB6-2FCE-EA48-A9BF-3F58F48F6BC2}" dt="2023-02-16T04:05:25.427" v="4643" actId="478"/>
          <ac:spMkLst>
            <pc:docMk/>
            <pc:sldMk cId="3909001032" sldId="261"/>
            <ac:spMk id="3" creationId="{625AA4C7-3DB3-824D-8E94-7E20D1C1E72D}"/>
          </ac:spMkLst>
        </pc:spChg>
        <pc:spChg chg="add mod">
          <ac:chgData name="Elise Appleton" userId="02c8c9bc-fd15-4837-bdb2-26bfc7f470d1" providerId="ADAL" clId="{C2647BB6-2FCE-EA48-A9BF-3F58F48F6BC2}" dt="2023-02-27T04:54:37.889" v="11419" actId="207"/>
          <ac:spMkLst>
            <pc:docMk/>
            <pc:sldMk cId="3909001032" sldId="261"/>
            <ac:spMk id="3" creationId="{D3DD5F40-49F0-6703-3A73-19D74BDAA7E6}"/>
          </ac:spMkLst>
        </pc:spChg>
      </pc:sldChg>
      <pc:sldChg chg="addSp delSp modSp new del mod modClrScheme chgLayout">
        <pc:chgData name="Elise Appleton" userId="02c8c9bc-fd15-4837-bdb2-26bfc7f470d1" providerId="ADAL" clId="{C2647BB6-2FCE-EA48-A9BF-3F58F48F6BC2}" dt="2023-02-15T03:47:46.120" v="1061" actId="2696"/>
        <pc:sldMkLst>
          <pc:docMk/>
          <pc:sldMk cId="1614737368" sldId="262"/>
        </pc:sldMkLst>
        <pc:spChg chg="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2" creationId="{E67C76E5-BC3D-23E0-D42E-82156F828021}"/>
          </ac:spMkLst>
        </pc:spChg>
        <pc:spChg chg="del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3" creationId="{617B44DD-0DBF-9C4F-854B-8EFF9D3B0AB2}"/>
          </ac:spMkLst>
        </pc:spChg>
        <pc:spChg chg="del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4" creationId="{1DA35F8E-3A92-C77C-80AE-C2399E6E37AE}"/>
          </ac:spMkLst>
        </pc:spChg>
        <pc:spChg chg="del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5" creationId="{093B4E0B-27B7-BCD9-3660-A5B471A37A5C}"/>
          </ac:spMkLst>
        </pc:spChg>
        <pc:spChg chg="add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6" creationId="{58A803FF-1C08-9405-FEAB-24A9895AA98D}"/>
          </ac:spMkLst>
        </pc:spChg>
        <pc:spChg chg="add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7" creationId="{3A8E8AB2-B0E0-C2BE-2265-3413764D5AEC}"/>
          </ac:spMkLst>
        </pc:spChg>
        <pc:spChg chg="add mod ord">
          <ac:chgData name="Elise Appleton" userId="02c8c9bc-fd15-4837-bdb2-26bfc7f470d1" providerId="ADAL" clId="{C2647BB6-2FCE-EA48-A9BF-3F58F48F6BC2}" dt="2023-02-15T03:46:00.233" v="1049" actId="700"/>
          <ac:spMkLst>
            <pc:docMk/>
            <pc:sldMk cId="1614737368" sldId="262"/>
            <ac:spMk id="8" creationId="{40FF8AF2-97D9-F129-008D-F52B372B8197}"/>
          </ac:spMkLst>
        </pc:spChg>
      </pc:sldChg>
      <pc:sldChg chg="addSp delSp modSp new del mod">
        <pc:chgData name="Elise Appleton" userId="02c8c9bc-fd15-4837-bdb2-26bfc7f470d1" providerId="ADAL" clId="{C2647BB6-2FCE-EA48-A9BF-3F58F48F6BC2}" dt="2023-02-15T05:10:18.410" v="1392" actId="2696"/>
        <pc:sldMkLst>
          <pc:docMk/>
          <pc:sldMk cId="1968647412" sldId="262"/>
        </pc:sldMkLst>
        <pc:spChg chg="del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2" creationId="{2F41B130-EF09-CD50-DAC1-83A689C2E8F2}"/>
          </ac:spMkLst>
        </pc:spChg>
        <pc:spChg chg="mod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3" creationId="{7773CF1C-4F20-EFD7-BCF8-D3BB4E5015E0}"/>
          </ac:spMkLst>
        </pc:spChg>
        <pc:spChg chg="del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4" creationId="{3B721C42-A3E4-7F78-39A6-94FF20B65A07}"/>
          </ac:spMkLst>
        </pc:spChg>
        <pc:spChg chg="del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5" creationId="{E2DFCEC7-67E5-F21C-95C3-9C54F1473FC9}"/>
          </ac:spMkLst>
        </pc:spChg>
        <pc:spChg chg="add del mod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6" creationId="{BE5CC0A7-DDC2-1C52-B089-5DD0EAA67D40}"/>
          </ac:spMkLst>
        </pc:spChg>
        <pc:spChg chg="add del mod">
          <ac:chgData name="Elise Appleton" userId="02c8c9bc-fd15-4837-bdb2-26bfc7f470d1" providerId="ADAL" clId="{C2647BB6-2FCE-EA48-A9BF-3F58F48F6BC2}" dt="2023-02-15T05:09:14.828" v="1381" actId="931"/>
          <ac:spMkLst>
            <pc:docMk/>
            <pc:sldMk cId="1968647412" sldId="262"/>
            <ac:spMk id="7" creationId="{CF8B9A8A-D8CD-607B-27E4-54CCE5236E6F}"/>
          </ac:spMkLst>
        </pc:spChg>
        <pc:spChg chg="add mod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8" creationId="{BE3E8EC1-E738-5CE8-AEC0-876904FE75DA}"/>
          </ac:spMkLst>
        </pc:spChg>
        <pc:spChg chg="add mod">
          <ac:chgData name="Elise Appleton" userId="02c8c9bc-fd15-4837-bdb2-26bfc7f470d1" providerId="ADAL" clId="{C2647BB6-2FCE-EA48-A9BF-3F58F48F6BC2}" dt="2023-02-15T05:08:48.995" v="1380"/>
          <ac:spMkLst>
            <pc:docMk/>
            <pc:sldMk cId="1968647412" sldId="262"/>
            <ac:spMk id="9" creationId="{9AA3330C-E9D3-8C10-7D7A-6FFC926EB077}"/>
          </ac:spMkLst>
        </pc:spChg>
        <pc:picChg chg="add mod">
          <ac:chgData name="Elise Appleton" userId="02c8c9bc-fd15-4837-bdb2-26bfc7f470d1" providerId="ADAL" clId="{C2647BB6-2FCE-EA48-A9BF-3F58F48F6BC2}" dt="2023-02-15T05:09:21.834" v="1383" actId="962"/>
          <ac:picMkLst>
            <pc:docMk/>
            <pc:sldMk cId="1968647412" sldId="262"/>
            <ac:picMk id="11" creationId="{465F7071-C936-673D-85DC-A696F2377919}"/>
          </ac:picMkLst>
        </pc:picChg>
      </pc:sldChg>
      <pc:sldChg chg="addSp delSp modSp new add del mod modClrScheme chgLayout">
        <pc:chgData name="Elise Appleton" userId="02c8c9bc-fd15-4837-bdb2-26bfc7f470d1" providerId="ADAL" clId="{C2647BB6-2FCE-EA48-A9BF-3F58F48F6BC2}" dt="2023-02-27T04:54:46.714" v="11421" actId="207"/>
        <pc:sldMkLst>
          <pc:docMk/>
          <pc:sldMk cId="2444138009" sldId="262"/>
        </pc:sldMkLst>
        <pc:spChg chg="add mod ord">
          <ac:chgData name="Elise Appleton" userId="02c8c9bc-fd15-4837-bdb2-26bfc7f470d1" providerId="ADAL" clId="{C2647BB6-2FCE-EA48-A9BF-3F58F48F6BC2}" dt="2023-02-27T04:53:40.943" v="11413" actId="700"/>
          <ac:spMkLst>
            <pc:docMk/>
            <pc:sldMk cId="2444138009" sldId="262"/>
            <ac:spMk id="2" creationId="{4EE1ED4F-F295-3DF9-4902-35ADACB3D5FD}"/>
          </ac:spMkLst>
        </pc:spChg>
        <pc:spChg chg="del mod ord">
          <ac:chgData name="Elise Appleton" userId="02c8c9bc-fd15-4837-bdb2-26bfc7f470d1" providerId="ADAL" clId="{C2647BB6-2FCE-EA48-A9BF-3F58F48F6BC2}" dt="2023-02-15T23:51:46.769" v="3069" actId="700"/>
          <ac:spMkLst>
            <pc:docMk/>
            <pc:sldMk cId="2444138009" sldId="262"/>
            <ac:spMk id="2" creationId="{B9BDD9D1-ABA8-FA11-34AB-A6084B61052D}"/>
          </ac:spMkLst>
        </pc:spChg>
        <pc:spChg chg="del mod ord">
          <ac:chgData name="Elise Appleton" userId="02c8c9bc-fd15-4837-bdb2-26bfc7f470d1" providerId="ADAL" clId="{C2647BB6-2FCE-EA48-A9BF-3F58F48F6BC2}" dt="2023-02-15T23:51:46.769" v="3069" actId="700"/>
          <ac:spMkLst>
            <pc:docMk/>
            <pc:sldMk cId="2444138009" sldId="262"/>
            <ac:spMk id="3" creationId="{CB23AEC1-D25A-B1A0-C99C-9063A80B5E06}"/>
          </ac:spMkLst>
        </pc:spChg>
        <pc:spChg chg="add mod ord">
          <ac:chgData name="Elise Appleton" userId="02c8c9bc-fd15-4837-bdb2-26bfc7f470d1" providerId="ADAL" clId="{C2647BB6-2FCE-EA48-A9BF-3F58F48F6BC2}" dt="2023-02-27T04:53:40.943" v="11413" actId="700"/>
          <ac:spMkLst>
            <pc:docMk/>
            <pc:sldMk cId="2444138009" sldId="262"/>
            <ac:spMk id="3" creationId="{E5B69E75-81CC-6628-E2A9-36D505E52FDC}"/>
          </ac:spMkLst>
        </pc:spChg>
        <pc:spChg chg="del mod ord">
          <ac:chgData name="Elise Appleton" userId="02c8c9bc-fd15-4837-bdb2-26bfc7f470d1" providerId="ADAL" clId="{C2647BB6-2FCE-EA48-A9BF-3F58F48F6BC2}" dt="2023-02-15T23:51:46.769" v="3069" actId="700"/>
          <ac:spMkLst>
            <pc:docMk/>
            <pc:sldMk cId="2444138009" sldId="262"/>
            <ac:spMk id="4" creationId="{948307AF-AD32-850C-E588-5A41FE5868B1}"/>
          </ac:spMkLst>
        </pc:spChg>
        <pc:spChg chg="add mod">
          <ac:chgData name="Elise Appleton" userId="02c8c9bc-fd15-4837-bdb2-26bfc7f470d1" providerId="ADAL" clId="{C2647BB6-2FCE-EA48-A9BF-3F58F48F6BC2}" dt="2023-02-27T04:54:46.714" v="11421" actId="207"/>
          <ac:spMkLst>
            <pc:docMk/>
            <pc:sldMk cId="2444138009" sldId="262"/>
            <ac:spMk id="4" creationId="{95B3DA0B-944D-8016-E841-63AA0E1FF0E2}"/>
          </ac:spMkLst>
        </pc:spChg>
        <pc:spChg chg="add del mod ord">
          <ac:chgData name="Elise Appleton" userId="02c8c9bc-fd15-4837-bdb2-26bfc7f470d1" providerId="ADAL" clId="{C2647BB6-2FCE-EA48-A9BF-3F58F48F6BC2}" dt="2023-02-16T00:14:28.382" v="3632" actId="700"/>
          <ac:spMkLst>
            <pc:docMk/>
            <pc:sldMk cId="2444138009" sldId="262"/>
            <ac:spMk id="5" creationId="{59F67554-0034-2830-9498-704F57D0EC0D}"/>
          </ac:spMkLst>
        </pc:spChg>
        <pc:spChg chg="add del mod ord">
          <ac:chgData name="Elise Appleton" userId="02c8c9bc-fd15-4837-bdb2-26bfc7f470d1" providerId="ADAL" clId="{C2647BB6-2FCE-EA48-A9BF-3F58F48F6BC2}" dt="2023-02-16T00:14:28.382" v="3632" actId="700"/>
          <ac:spMkLst>
            <pc:docMk/>
            <pc:sldMk cId="2444138009" sldId="262"/>
            <ac:spMk id="6" creationId="{805CC97B-5119-1DB2-8FCC-D2480B959953}"/>
          </ac:spMkLst>
        </pc:spChg>
        <pc:spChg chg="add del mod ord">
          <ac:chgData name="Elise Appleton" userId="02c8c9bc-fd15-4837-bdb2-26bfc7f470d1" providerId="ADAL" clId="{C2647BB6-2FCE-EA48-A9BF-3F58F48F6BC2}" dt="2023-02-16T00:14:28.382" v="3632" actId="700"/>
          <ac:spMkLst>
            <pc:docMk/>
            <pc:sldMk cId="2444138009" sldId="262"/>
            <ac:spMk id="7" creationId="{7375A9A8-9D47-509B-F3D7-C1FB5FD4F140}"/>
          </ac:spMkLst>
        </pc:spChg>
        <pc:spChg chg="add del mod ord">
          <ac:chgData name="Elise Appleton" userId="02c8c9bc-fd15-4837-bdb2-26bfc7f470d1" providerId="ADAL" clId="{C2647BB6-2FCE-EA48-A9BF-3F58F48F6BC2}" dt="2023-02-16T00:25:40.925" v="3702"/>
          <ac:spMkLst>
            <pc:docMk/>
            <pc:sldMk cId="2444138009" sldId="262"/>
            <ac:spMk id="8" creationId="{219E22F6-70B1-2FB0-F33F-D037B97D9E08}"/>
          </ac:spMkLst>
        </pc:spChg>
        <pc:spChg chg="add del mod ord">
          <ac:chgData name="Elise Appleton" userId="02c8c9bc-fd15-4837-bdb2-26bfc7f470d1" providerId="ADAL" clId="{C2647BB6-2FCE-EA48-A9BF-3F58F48F6BC2}" dt="2023-02-16T00:14:33.700" v="3634" actId="931"/>
          <ac:spMkLst>
            <pc:docMk/>
            <pc:sldMk cId="2444138009" sldId="262"/>
            <ac:spMk id="9" creationId="{44F192FF-2E39-7A00-96C9-50169975BBE7}"/>
          </ac:spMkLst>
        </pc:spChg>
        <pc:spChg chg="add del mod ord">
          <ac:chgData name="Elise Appleton" userId="02c8c9bc-fd15-4837-bdb2-26bfc7f470d1" providerId="ADAL" clId="{C2647BB6-2FCE-EA48-A9BF-3F58F48F6BC2}" dt="2023-02-16T00:25:40.925" v="3702"/>
          <ac:spMkLst>
            <pc:docMk/>
            <pc:sldMk cId="2444138009" sldId="262"/>
            <ac:spMk id="10" creationId="{72B000D6-CBE0-8163-2587-FBFEA076B947}"/>
          </ac:spMkLst>
        </pc:spChg>
        <pc:spChg chg="add del mod">
          <ac:chgData name="Elise Appleton" userId="02c8c9bc-fd15-4837-bdb2-26bfc7f470d1" providerId="ADAL" clId="{C2647BB6-2FCE-EA48-A9BF-3F58F48F6BC2}" dt="2023-02-16T00:25:40.925" v="3702"/>
          <ac:spMkLst>
            <pc:docMk/>
            <pc:sldMk cId="2444138009" sldId="262"/>
            <ac:spMk id="13" creationId="{B567139F-05C2-02F2-FA38-883F17F1834C}"/>
          </ac:spMkLst>
        </pc:spChg>
        <pc:spChg chg="add del mod">
          <ac:chgData name="Elise Appleton" userId="02c8c9bc-fd15-4837-bdb2-26bfc7f470d1" providerId="ADAL" clId="{C2647BB6-2FCE-EA48-A9BF-3F58F48F6BC2}" dt="2023-02-16T01:59:09.400" v="4603"/>
          <ac:spMkLst>
            <pc:docMk/>
            <pc:sldMk cId="2444138009" sldId="262"/>
            <ac:spMk id="14" creationId="{30EAF7ED-D27C-E2BD-1232-AD5716D01E0D}"/>
          </ac:spMkLst>
        </pc:spChg>
        <pc:spChg chg="add del mod">
          <ac:chgData name="Elise Appleton" userId="02c8c9bc-fd15-4837-bdb2-26bfc7f470d1" providerId="ADAL" clId="{C2647BB6-2FCE-EA48-A9BF-3F58F48F6BC2}" dt="2023-02-16T01:59:09.400" v="4603"/>
          <ac:spMkLst>
            <pc:docMk/>
            <pc:sldMk cId="2444138009" sldId="262"/>
            <ac:spMk id="15" creationId="{445C0E35-55CA-AC72-9E87-E47E82A6614C}"/>
          </ac:spMkLst>
        </pc:spChg>
        <pc:spChg chg="add del mod">
          <ac:chgData name="Elise Appleton" userId="02c8c9bc-fd15-4837-bdb2-26bfc7f470d1" providerId="ADAL" clId="{C2647BB6-2FCE-EA48-A9BF-3F58F48F6BC2}" dt="2023-02-16T01:59:09.400" v="4603"/>
          <ac:spMkLst>
            <pc:docMk/>
            <pc:sldMk cId="2444138009" sldId="262"/>
            <ac:spMk id="16" creationId="{1C924D12-F18D-02E1-03BD-559DE8209480}"/>
          </ac:spMkLst>
        </pc:spChg>
        <pc:spChg chg="add del mod ord">
          <ac:chgData name="Elise Appleton" userId="02c8c9bc-fd15-4837-bdb2-26bfc7f470d1" providerId="ADAL" clId="{C2647BB6-2FCE-EA48-A9BF-3F58F48F6BC2}" dt="2023-02-17T06:35:53.365" v="5094" actId="700"/>
          <ac:spMkLst>
            <pc:docMk/>
            <pc:sldMk cId="2444138009" sldId="262"/>
            <ac:spMk id="17" creationId="{C9F10075-CF81-2CA1-016C-457FE37F6C59}"/>
          </ac:spMkLst>
        </pc:spChg>
        <pc:spChg chg="add del mod ord">
          <ac:chgData name="Elise Appleton" userId="02c8c9bc-fd15-4837-bdb2-26bfc7f470d1" providerId="ADAL" clId="{C2647BB6-2FCE-EA48-A9BF-3F58F48F6BC2}" dt="2023-02-17T06:35:53.365" v="5094" actId="700"/>
          <ac:spMkLst>
            <pc:docMk/>
            <pc:sldMk cId="2444138009" sldId="262"/>
            <ac:spMk id="18" creationId="{208AE57A-65B8-D6BE-B586-3207D81B1C01}"/>
          </ac:spMkLst>
        </pc:spChg>
        <pc:picChg chg="add mod ord modCrop">
          <ac:chgData name="Elise Appleton" userId="02c8c9bc-fd15-4837-bdb2-26bfc7f470d1" providerId="ADAL" clId="{C2647BB6-2FCE-EA48-A9BF-3F58F48F6BC2}" dt="2023-02-27T04:53:40.943" v="11413" actId="700"/>
          <ac:picMkLst>
            <pc:docMk/>
            <pc:sldMk cId="2444138009" sldId="262"/>
            <ac:picMk id="12" creationId="{BF93825E-3C83-4456-ED46-07D995D41712}"/>
          </ac:picMkLst>
        </pc:picChg>
      </pc:sldChg>
      <pc:sldChg chg="new del">
        <pc:chgData name="Elise Appleton" userId="02c8c9bc-fd15-4837-bdb2-26bfc7f470d1" providerId="ADAL" clId="{C2647BB6-2FCE-EA48-A9BF-3F58F48F6BC2}" dt="2023-02-15T03:47:45.021" v="1060" actId="2696"/>
        <pc:sldMkLst>
          <pc:docMk/>
          <pc:sldMk cId="162896289" sldId="263"/>
        </pc:sldMkLst>
      </pc:sldChg>
      <pc:sldChg chg="addSp delSp modSp new add del mod modClrScheme chgLayout">
        <pc:chgData name="Elise Appleton" userId="02c8c9bc-fd15-4837-bdb2-26bfc7f470d1" providerId="ADAL" clId="{C2647BB6-2FCE-EA48-A9BF-3F58F48F6BC2}" dt="2023-02-27T04:55:44.061" v="11442" actId="207"/>
        <pc:sldMkLst>
          <pc:docMk/>
          <pc:sldMk cId="3110774734" sldId="263"/>
        </pc:sldMkLst>
        <pc:spChg chg="del mod ord">
          <ac:chgData name="Elise Appleton" userId="02c8c9bc-fd15-4837-bdb2-26bfc7f470d1" providerId="ADAL" clId="{C2647BB6-2FCE-EA48-A9BF-3F58F48F6BC2}" dt="2023-02-17T06:32:37.590" v="5083" actId="478"/>
          <ac:spMkLst>
            <pc:docMk/>
            <pc:sldMk cId="3110774734" sldId="263"/>
            <ac:spMk id="2" creationId="{2F78EB71-794B-6932-EE62-F766DB11176E}"/>
          </ac:spMkLst>
        </pc:spChg>
        <pc:spChg chg="add mod">
          <ac:chgData name="Elise Appleton" userId="02c8c9bc-fd15-4837-bdb2-26bfc7f470d1" providerId="ADAL" clId="{C2647BB6-2FCE-EA48-A9BF-3F58F48F6BC2}" dt="2023-02-27T04:55:44.061" v="11442" actId="207"/>
          <ac:spMkLst>
            <pc:docMk/>
            <pc:sldMk cId="3110774734" sldId="263"/>
            <ac:spMk id="2" creationId="{DF7C3A06-03CD-F0D8-2A18-696F4BD80A9B}"/>
          </ac:spMkLst>
        </pc:spChg>
        <pc:spChg chg="add del mod ord">
          <ac:chgData name="Elise Appleton" userId="02c8c9bc-fd15-4837-bdb2-26bfc7f470d1" providerId="ADAL" clId="{C2647BB6-2FCE-EA48-A9BF-3F58F48F6BC2}" dt="2023-02-16T00:41:18.050" v="3765" actId="700"/>
          <ac:spMkLst>
            <pc:docMk/>
            <pc:sldMk cId="3110774734" sldId="263"/>
            <ac:spMk id="3" creationId="{3F7F1B2A-3053-AC5A-3E8D-2CB7BD7BFAA0}"/>
          </ac:spMkLst>
        </pc:spChg>
        <pc:spChg chg="del">
          <ac:chgData name="Elise Appleton" userId="02c8c9bc-fd15-4837-bdb2-26bfc7f470d1" providerId="ADAL" clId="{C2647BB6-2FCE-EA48-A9BF-3F58F48F6BC2}" dt="2023-02-15T06:30:58.542" v="2842" actId="931"/>
          <ac:spMkLst>
            <pc:docMk/>
            <pc:sldMk cId="3110774734" sldId="263"/>
            <ac:spMk id="3" creationId="{A86D1712-F552-7410-A7E1-76E06CA4F388}"/>
          </ac:spMkLst>
        </pc:spChg>
        <pc:spChg chg="del mod ord">
          <ac:chgData name="Elise Appleton" userId="02c8c9bc-fd15-4837-bdb2-26bfc7f470d1" providerId="ADAL" clId="{C2647BB6-2FCE-EA48-A9BF-3F58F48F6BC2}" dt="2023-02-15T06:31:41.867" v="2849" actId="700"/>
          <ac:spMkLst>
            <pc:docMk/>
            <pc:sldMk cId="3110774734" sldId="263"/>
            <ac:spMk id="4" creationId="{1DA37CE2-A4E9-5C17-77A8-9B1A2D88474C}"/>
          </ac:spMkLst>
        </pc:spChg>
        <pc:spChg chg="add del mod ord">
          <ac:chgData name="Elise Appleton" userId="02c8c9bc-fd15-4837-bdb2-26bfc7f470d1" providerId="ADAL" clId="{C2647BB6-2FCE-EA48-A9BF-3F58F48F6BC2}" dt="2023-02-16T00:41:18.050" v="3765" actId="700"/>
          <ac:spMkLst>
            <pc:docMk/>
            <pc:sldMk cId="3110774734" sldId="263"/>
            <ac:spMk id="4" creationId="{5C4BB02E-11AF-0EA4-3BFE-E1B360B1B5F8}"/>
          </ac:spMkLst>
        </pc:spChg>
        <pc:spChg chg="add del mod ord">
          <ac:chgData name="Elise Appleton" userId="02c8c9bc-fd15-4837-bdb2-26bfc7f470d1" providerId="ADAL" clId="{C2647BB6-2FCE-EA48-A9BF-3F58F48F6BC2}" dt="2023-02-16T00:41:18.050" v="3765" actId="700"/>
          <ac:spMkLst>
            <pc:docMk/>
            <pc:sldMk cId="3110774734" sldId="263"/>
            <ac:spMk id="5" creationId="{33233B51-AAA3-1338-6F40-4856FECABB8B}"/>
          </ac:spMkLst>
        </pc:spChg>
        <pc:spChg chg="del mod ord">
          <ac:chgData name="Elise Appleton" userId="02c8c9bc-fd15-4837-bdb2-26bfc7f470d1" providerId="ADAL" clId="{C2647BB6-2FCE-EA48-A9BF-3F58F48F6BC2}" dt="2023-02-15T06:31:41.867" v="2849" actId="700"/>
          <ac:spMkLst>
            <pc:docMk/>
            <pc:sldMk cId="3110774734" sldId="263"/>
            <ac:spMk id="5" creationId="{77D61E1B-C235-7F7F-DE74-F6E8D20F8497}"/>
          </ac:spMkLst>
        </pc:spChg>
        <pc:spChg chg="add del mod ord">
          <ac:chgData name="Elise Appleton" userId="02c8c9bc-fd15-4837-bdb2-26bfc7f470d1" providerId="ADAL" clId="{C2647BB6-2FCE-EA48-A9BF-3F58F48F6BC2}" dt="2023-02-16T00:41:50.858" v="3777"/>
          <ac:spMkLst>
            <pc:docMk/>
            <pc:sldMk cId="3110774734" sldId="263"/>
            <ac:spMk id="6" creationId="{3C74FA5F-5180-517F-75AB-486208FF8B6C}"/>
          </ac:spMkLst>
        </pc:spChg>
        <pc:spChg chg="del mod ord">
          <ac:chgData name="Elise Appleton" userId="02c8c9bc-fd15-4837-bdb2-26bfc7f470d1" providerId="ADAL" clId="{C2647BB6-2FCE-EA48-A9BF-3F58F48F6BC2}" dt="2023-02-15T06:31:41.867" v="2849" actId="700"/>
          <ac:spMkLst>
            <pc:docMk/>
            <pc:sldMk cId="3110774734" sldId="263"/>
            <ac:spMk id="6" creationId="{8DCDB274-B014-F235-6166-630D711C780C}"/>
          </ac:spMkLst>
        </pc:spChg>
        <pc:spChg chg="add del mod ord">
          <ac:chgData name="Elise Appleton" userId="02c8c9bc-fd15-4837-bdb2-26bfc7f470d1" providerId="ADAL" clId="{C2647BB6-2FCE-EA48-A9BF-3F58F48F6BC2}" dt="2023-02-16T00:41:50.858" v="3777"/>
          <ac:spMkLst>
            <pc:docMk/>
            <pc:sldMk cId="3110774734" sldId="263"/>
            <ac:spMk id="7" creationId="{BAD19DF7-E749-F339-D659-5DB3F0231A5A}"/>
          </ac:spMkLst>
        </pc:spChg>
        <pc:spChg chg="add del mod ord">
          <ac:chgData name="Elise Appleton" userId="02c8c9bc-fd15-4837-bdb2-26bfc7f470d1" providerId="ADAL" clId="{C2647BB6-2FCE-EA48-A9BF-3F58F48F6BC2}" dt="2023-02-15T06:31:53.803" v="2853" actId="700"/>
          <ac:spMkLst>
            <pc:docMk/>
            <pc:sldMk cId="3110774734" sldId="263"/>
            <ac:spMk id="9" creationId="{1CD1E78D-03F1-6D94-6809-D2001FFCB7F1}"/>
          </ac:spMkLst>
        </pc:spChg>
        <pc:spChg chg="add del mod ord">
          <ac:chgData name="Elise Appleton" userId="02c8c9bc-fd15-4837-bdb2-26bfc7f470d1" providerId="ADAL" clId="{C2647BB6-2FCE-EA48-A9BF-3F58F48F6BC2}" dt="2023-02-16T00:41:50.858" v="3777"/>
          <ac:spMkLst>
            <pc:docMk/>
            <pc:sldMk cId="3110774734" sldId="263"/>
            <ac:spMk id="9" creationId="{9D9704F7-6236-E4FD-563E-648B46B1F359}"/>
          </ac:spMkLst>
        </pc:spChg>
        <pc:spChg chg="add del mod ord">
          <ac:chgData name="Elise Appleton" userId="02c8c9bc-fd15-4837-bdb2-26bfc7f470d1" providerId="ADAL" clId="{C2647BB6-2FCE-EA48-A9BF-3F58F48F6BC2}" dt="2023-02-15T06:31:53.803" v="2853" actId="700"/>
          <ac:spMkLst>
            <pc:docMk/>
            <pc:sldMk cId="3110774734" sldId="263"/>
            <ac:spMk id="10" creationId="{16439D32-49EC-5777-99E5-E582D2930C1B}"/>
          </ac:spMkLst>
        </pc:spChg>
        <pc:spChg chg="add del mod">
          <ac:chgData name="Elise Appleton" userId="02c8c9bc-fd15-4837-bdb2-26bfc7f470d1" providerId="ADAL" clId="{C2647BB6-2FCE-EA48-A9BF-3F58F48F6BC2}" dt="2023-02-16T00:41:50.858" v="3777"/>
          <ac:spMkLst>
            <pc:docMk/>
            <pc:sldMk cId="3110774734" sldId="263"/>
            <ac:spMk id="10" creationId="{7AF3A5E1-A5E0-143D-5693-2E35C02806A5}"/>
          </ac:spMkLst>
        </pc:spChg>
        <pc:spChg chg="add del mod ord">
          <ac:chgData name="Elise Appleton" userId="02c8c9bc-fd15-4837-bdb2-26bfc7f470d1" providerId="ADAL" clId="{C2647BB6-2FCE-EA48-A9BF-3F58F48F6BC2}" dt="2023-02-15T06:31:53.803" v="2853" actId="700"/>
          <ac:spMkLst>
            <pc:docMk/>
            <pc:sldMk cId="3110774734" sldId="263"/>
            <ac:spMk id="11" creationId="{020E8606-5481-C9C4-5283-401E6FB80AEE}"/>
          </ac:spMkLst>
        </pc:spChg>
        <pc:spChg chg="add del mod">
          <ac:chgData name="Elise Appleton" userId="02c8c9bc-fd15-4837-bdb2-26bfc7f470d1" providerId="ADAL" clId="{C2647BB6-2FCE-EA48-A9BF-3F58F48F6BC2}" dt="2023-02-16T00:41:50.858" v="3777"/>
          <ac:spMkLst>
            <pc:docMk/>
            <pc:sldMk cId="3110774734" sldId="263"/>
            <ac:spMk id="11" creationId="{9067092F-4E46-5A91-A876-D4A92AA18645}"/>
          </ac:spMkLst>
        </pc:spChg>
        <pc:spChg chg="add del mod ord">
          <ac:chgData name="Elise Appleton" userId="02c8c9bc-fd15-4837-bdb2-26bfc7f470d1" providerId="ADAL" clId="{C2647BB6-2FCE-EA48-A9BF-3F58F48F6BC2}" dt="2023-02-16T00:28:27.042" v="3711" actId="700"/>
          <ac:spMkLst>
            <pc:docMk/>
            <pc:sldMk cId="3110774734" sldId="263"/>
            <ac:spMk id="12" creationId="{543758F4-979F-FB2E-DB86-EC4F50FCC166}"/>
          </ac:spMkLst>
        </pc:spChg>
        <pc:spChg chg="add del mod ord">
          <ac:chgData name="Elise Appleton" userId="02c8c9bc-fd15-4837-bdb2-26bfc7f470d1" providerId="ADAL" clId="{C2647BB6-2FCE-EA48-A9BF-3F58F48F6BC2}" dt="2023-02-16T00:28:27.042" v="3711" actId="700"/>
          <ac:spMkLst>
            <pc:docMk/>
            <pc:sldMk cId="3110774734" sldId="263"/>
            <ac:spMk id="13" creationId="{BABA3C99-8C53-6A0C-3652-013F70287E9C}"/>
          </ac:spMkLst>
        </pc:spChg>
        <pc:spChg chg="add del mod ord">
          <ac:chgData name="Elise Appleton" userId="02c8c9bc-fd15-4837-bdb2-26bfc7f470d1" providerId="ADAL" clId="{C2647BB6-2FCE-EA48-A9BF-3F58F48F6BC2}" dt="2023-02-16T00:28:27.042" v="3711" actId="700"/>
          <ac:spMkLst>
            <pc:docMk/>
            <pc:sldMk cId="3110774734" sldId="263"/>
            <ac:spMk id="14" creationId="{888D1ACE-75E1-6A0E-E093-7D9C9EF117CD}"/>
          </ac:spMkLst>
        </pc:spChg>
        <pc:spChg chg="add del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15" creationId="{229866F4-0964-7B8E-EDA4-40B865CE1BD8}"/>
          </ac:spMkLst>
        </pc:spChg>
        <pc:spChg chg="add del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16" creationId="{108EF29C-EB65-C3F3-3612-53AD26C78F44}"/>
          </ac:spMkLst>
        </pc:spChg>
        <pc:spChg chg="add del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17" creationId="{CFCE6DE6-48AA-3610-4377-BC4E7C493649}"/>
          </ac:spMkLst>
        </pc:spChg>
        <pc:spChg chg="add del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18" creationId="{BC17CBCD-5437-44E1-11AA-4B37451232AC}"/>
          </ac:spMkLst>
        </pc:spChg>
        <pc:spChg chg="add del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19" creationId="{5A53EB0D-3145-AAA9-BEDE-B9306B22F220}"/>
          </ac:spMkLst>
        </pc:spChg>
        <pc:spChg chg="add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20" creationId="{22577F0B-DF3D-DC74-18DB-11E146604937}"/>
          </ac:spMkLst>
        </pc:spChg>
        <pc:spChg chg="add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21" creationId="{BCADF03D-4A21-7BDC-3EBB-4C697D2CEFA4}"/>
          </ac:spMkLst>
        </pc:spChg>
        <pc:spChg chg="add mod">
          <ac:chgData name="Elise Appleton" userId="02c8c9bc-fd15-4837-bdb2-26bfc7f470d1" providerId="ADAL" clId="{C2647BB6-2FCE-EA48-A9BF-3F58F48F6BC2}" dt="2023-02-16T01:59:42.797" v="4615"/>
          <ac:spMkLst>
            <pc:docMk/>
            <pc:sldMk cId="3110774734" sldId="263"/>
            <ac:spMk id="22" creationId="{41A3EFBF-E8F6-C1D5-B4D4-DF5E96D776F4}"/>
          </ac:spMkLst>
        </pc:spChg>
        <pc:picChg chg="add mod ord modCrop">
          <ac:chgData name="Elise Appleton" userId="02c8c9bc-fd15-4837-bdb2-26bfc7f470d1" providerId="ADAL" clId="{C2647BB6-2FCE-EA48-A9BF-3F58F48F6BC2}" dt="2023-02-26T23:23:05.502" v="9415" actId="962"/>
          <ac:picMkLst>
            <pc:docMk/>
            <pc:sldMk cId="3110774734" sldId="263"/>
            <ac:picMk id="8" creationId="{514695D1-5AB9-4308-465E-889D5F0B3040}"/>
          </ac:picMkLst>
        </pc:picChg>
      </pc:sldChg>
      <pc:sldChg chg="addSp delSp modSp new add del mod ord chgLayout">
        <pc:chgData name="Elise Appleton" userId="02c8c9bc-fd15-4837-bdb2-26bfc7f470d1" providerId="ADAL" clId="{C2647BB6-2FCE-EA48-A9BF-3F58F48F6BC2}" dt="2023-02-27T04:56:43.908" v="11454" actId="700"/>
        <pc:sldMkLst>
          <pc:docMk/>
          <pc:sldMk cId="118194980" sldId="264"/>
        </pc:sldMkLst>
        <pc:spChg chg="del">
          <ac:chgData name="Elise Appleton" userId="02c8c9bc-fd15-4837-bdb2-26bfc7f470d1" providerId="ADAL" clId="{C2647BB6-2FCE-EA48-A9BF-3F58F48F6BC2}" dt="2023-02-15T23:53:15.383" v="3072" actId="931"/>
          <ac:spMkLst>
            <pc:docMk/>
            <pc:sldMk cId="118194980" sldId="264"/>
            <ac:spMk id="2" creationId="{2A0D89F7-BC5B-DC6B-EABE-786EDA270F42}"/>
          </ac:spMkLst>
        </pc:spChg>
        <pc:spChg chg="add del mod ord">
          <ac:chgData name="Elise Appleton" userId="02c8c9bc-fd15-4837-bdb2-26bfc7f470d1" providerId="ADAL" clId="{C2647BB6-2FCE-EA48-A9BF-3F58F48F6BC2}" dt="2023-02-27T04:56:43.908" v="11454" actId="700"/>
          <ac:spMkLst>
            <pc:docMk/>
            <pc:sldMk cId="118194980" sldId="264"/>
            <ac:spMk id="2" creationId="{9CF3D839-F6EB-B556-130C-796641CEB70B}"/>
          </ac:spMkLst>
        </pc:spChg>
        <pc:spChg chg="del">
          <ac:chgData name="Elise Appleton" userId="02c8c9bc-fd15-4837-bdb2-26bfc7f470d1" providerId="ADAL" clId="{C2647BB6-2FCE-EA48-A9BF-3F58F48F6BC2}" dt="2023-02-16T00:32:07.058" v="3731"/>
          <ac:spMkLst>
            <pc:docMk/>
            <pc:sldMk cId="118194980" sldId="264"/>
            <ac:spMk id="3" creationId="{0077B3F4-E610-40B7-7562-F6DE5117E3A4}"/>
          </ac:spMkLst>
        </pc:spChg>
        <pc:spChg chg="add del mod ord">
          <ac:chgData name="Elise Appleton" userId="02c8c9bc-fd15-4837-bdb2-26bfc7f470d1" providerId="ADAL" clId="{C2647BB6-2FCE-EA48-A9BF-3F58F48F6BC2}" dt="2023-02-27T04:56:43.908" v="11454" actId="700"/>
          <ac:spMkLst>
            <pc:docMk/>
            <pc:sldMk cId="118194980" sldId="264"/>
            <ac:spMk id="3" creationId="{61109D5F-443C-46F6-6AE1-EAFB30F6C08D}"/>
          </ac:spMkLst>
        </pc:spChg>
        <pc:spChg chg="del mod">
          <ac:chgData name="Elise Appleton" userId="02c8c9bc-fd15-4837-bdb2-26bfc7f470d1" providerId="ADAL" clId="{C2647BB6-2FCE-EA48-A9BF-3F58F48F6BC2}" dt="2023-02-16T00:32:07.058" v="3731"/>
          <ac:spMkLst>
            <pc:docMk/>
            <pc:sldMk cId="118194980" sldId="264"/>
            <ac:spMk id="4" creationId="{081258CD-CB79-BCF5-D9BC-2E839CCE968A}"/>
          </ac:spMkLst>
        </pc:spChg>
        <pc:spChg chg="add mod">
          <ac:chgData name="Elise Appleton" userId="02c8c9bc-fd15-4837-bdb2-26bfc7f470d1" providerId="ADAL" clId="{C2647BB6-2FCE-EA48-A9BF-3F58F48F6BC2}" dt="2023-02-27T04:55:00.273" v="11425" actId="207"/>
          <ac:spMkLst>
            <pc:docMk/>
            <pc:sldMk cId="118194980" sldId="264"/>
            <ac:spMk id="4" creationId="{FE54C095-4084-472D-A133-9FAEDB0F1972}"/>
          </ac:spMkLst>
        </pc:spChg>
        <pc:spChg chg="add mod ord">
          <ac:chgData name="Elise Appleton" userId="02c8c9bc-fd15-4837-bdb2-26bfc7f470d1" providerId="ADAL" clId="{C2647BB6-2FCE-EA48-A9BF-3F58F48F6BC2}" dt="2023-02-27T04:56:43.908" v="11454" actId="700"/>
          <ac:spMkLst>
            <pc:docMk/>
            <pc:sldMk cId="118194980" sldId="264"/>
            <ac:spMk id="5" creationId="{FA500853-33EF-DEB9-1C7A-699A1FC3BB7A}"/>
          </ac:spMkLst>
        </pc:spChg>
        <pc:spChg chg="add del mod">
          <ac:chgData name="Elise Appleton" userId="02c8c9bc-fd15-4837-bdb2-26bfc7f470d1" providerId="ADAL" clId="{C2647BB6-2FCE-EA48-A9BF-3F58F48F6BC2}" dt="2023-02-16T00:32:07.058" v="3731"/>
          <ac:spMkLst>
            <pc:docMk/>
            <pc:sldMk cId="118194980" sldId="264"/>
            <ac:spMk id="7" creationId="{52EBF382-FA60-1F5F-DD12-B0255ACD7146}"/>
          </ac:spMkLst>
        </pc:spChg>
        <pc:spChg chg="add mod ord">
          <ac:chgData name="Elise Appleton" userId="02c8c9bc-fd15-4837-bdb2-26bfc7f470d1" providerId="ADAL" clId="{C2647BB6-2FCE-EA48-A9BF-3F58F48F6BC2}" dt="2023-02-27T04:56:43.908" v="11454" actId="700"/>
          <ac:spMkLst>
            <pc:docMk/>
            <pc:sldMk cId="118194980" sldId="264"/>
            <ac:spMk id="7" creationId="{9DD0D11A-4DA9-A744-0EF9-02EA2039B5C9}"/>
          </ac:spMkLst>
        </pc:spChg>
        <pc:spChg chg="add del mod">
          <ac:chgData name="Elise Appleton" userId="02c8c9bc-fd15-4837-bdb2-26bfc7f470d1" providerId="ADAL" clId="{C2647BB6-2FCE-EA48-A9BF-3F58F48F6BC2}" dt="2023-02-16T00:32:08.492" v="3732"/>
          <ac:spMkLst>
            <pc:docMk/>
            <pc:sldMk cId="118194980" sldId="264"/>
            <ac:spMk id="8" creationId="{2D00790D-9DD1-D0F4-73CA-1384ED13E439}"/>
          </ac:spMkLst>
        </pc:spChg>
        <pc:spChg chg="add del mod">
          <ac:chgData name="Elise Appleton" userId="02c8c9bc-fd15-4837-bdb2-26bfc7f470d1" providerId="ADAL" clId="{C2647BB6-2FCE-EA48-A9BF-3F58F48F6BC2}" dt="2023-02-16T00:32:08.492" v="3732"/>
          <ac:spMkLst>
            <pc:docMk/>
            <pc:sldMk cId="118194980" sldId="264"/>
            <ac:spMk id="9" creationId="{44938838-1A9B-6E50-27E1-F7A2DD3A4960}"/>
          </ac:spMkLst>
        </pc:spChg>
        <pc:spChg chg="add del mod">
          <ac:chgData name="Elise Appleton" userId="02c8c9bc-fd15-4837-bdb2-26bfc7f470d1" providerId="ADAL" clId="{C2647BB6-2FCE-EA48-A9BF-3F58F48F6BC2}" dt="2023-02-16T00:32:08.492" v="3732"/>
          <ac:spMkLst>
            <pc:docMk/>
            <pc:sldMk cId="118194980" sldId="264"/>
            <ac:spMk id="10" creationId="{C876E6CB-A7EA-1815-C895-DE6E3BC34DC1}"/>
          </ac:spMkLst>
        </pc:spChg>
        <pc:spChg chg="add del mod">
          <ac:chgData name="Elise Appleton" userId="02c8c9bc-fd15-4837-bdb2-26bfc7f470d1" providerId="ADAL" clId="{C2647BB6-2FCE-EA48-A9BF-3F58F48F6BC2}" dt="2023-02-16T01:59:14.152" v="4604"/>
          <ac:spMkLst>
            <pc:docMk/>
            <pc:sldMk cId="118194980" sldId="264"/>
            <ac:spMk id="11" creationId="{36C9CBAD-DFD1-838A-F9D6-4832B4ECF7F4}"/>
          </ac:spMkLst>
        </pc:spChg>
        <pc:spChg chg="add del mod">
          <ac:chgData name="Elise Appleton" userId="02c8c9bc-fd15-4837-bdb2-26bfc7f470d1" providerId="ADAL" clId="{C2647BB6-2FCE-EA48-A9BF-3F58F48F6BC2}" dt="2023-02-16T01:59:14.152" v="4604"/>
          <ac:spMkLst>
            <pc:docMk/>
            <pc:sldMk cId="118194980" sldId="264"/>
            <ac:spMk id="12" creationId="{3791C71B-973E-58AA-EA88-949F777790CB}"/>
          </ac:spMkLst>
        </pc:spChg>
        <pc:spChg chg="add del mod">
          <ac:chgData name="Elise Appleton" userId="02c8c9bc-fd15-4837-bdb2-26bfc7f470d1" providerId="ADAL" clId="{C2647BB6-2FCE-EA48-A9BF-3F58F48F6BC2}" dt="2023-02-16T01:59:14.152" v="4604"/>
          <ac:spMkLst>
            <pc:docMk/>
            <pc:sldMk cId="118194980" sldId="264"/>
            <ac:spMk id="13" creationId="{5DCB9D01-37F4-0CB6-19FC-9CE5EAE6AE3C}"/>
          </ac:spMkLst>
        </pc:spChg>
        <pc:spChg chg="add del mod">
          <ac:chgData name="Elise Appleton" userId="02c8c9bc-fd15-4837-bdb2-26bfc7f470d1" providerId="ADAL" clId="{C2647BB6-2FCE-EA48-A9BF-3F58F48F6BC2}" dt="2023-02-22T00:48:32.146" v="5105" actId="700"/>
          <ac:spMkLst>
            <pc:docMk/>
            <pc:sldMk cId="118194980" sldId="264"/>
            <ac:spMk id="14" creationId="{A01B65F1-678E-A29D-A301-98AE8FD17763}"/>
          </ac:spMkLst>
        </pc:spChg>
        <pc:spChg chg="add del mod">
          <ac:chgData name="Elise Appleton" userId="02c8c9bc-fd15-4837-bdb2-26bfc7f470d1" providerId="ADAL" clId="{C2647BB6-2FCE-EA48-A9BF-3F58F48F6BC2}" dt="2023-02-22T00:48:32.146" v="5105" actId="700"/>
          <ac:spMkLst>
            <pc:docMk/>
            <pc:sldMk cId="118194980" sldId="264"/>
            <ac:spMk id="15" creationId="{DFC76DCC-06D4-665B-96B0-82D495197DF2}"/>
          </ac:spMkLst>
        </pc:spChg>
        <pc:picChg chg="add mod ord modCrop">
          <ac:chgData name="Elise Appleton" userId="02c8c9bc-fd15-4837-bdb2-26bfc7f470d1" providerId="ADAL" clId="{C2647BB6-2FCE-EA48-A9BF-3F58F48F6BC2}" dt="2023-02-27T04:56:43.908" v="11454" actId="700"/>
          <ac:picMkLst>
            <pc:docMk/>
            <pc:sldMk cId="118194980" sldId="264"/>
            <ac:picMk id="6" creationId="{438094FE-9071-77F8-A254-F6F443CE09EE}"/>
          </ac:picMkLst>
        </pc:picChg>
      </pc:sldChg>
      <pc:sldChg chg="new del">
        <pc:chgData name="Elise Appleton" userId="02c8c9bc-fd15-4837-bdb2-26bfc7f470d1" providerId="ADAL" clId="{C2647BB6-2FCE-EA48-A9BF-3F58F48F6BC2}" dt="2023-02-15T06:31:49.838" v="2852" actId="680"/>
        <pc:sldMkLst>
          <pc:docMk/>
          <pc:sldMk cId="2214137612" sldId="264"/>
        </pc:sldMkLst>
      </pc:sldChg>
      <pc:sldChg chg="addSp delSp modSp new add del mod">
        <pc:chgData name="Elise Appleton" userId="02c8c9bc-fd15-4837-bdb2-26bfc7f470d1" providerId="ADAL" clId="{C2647BB6-2FCE-EA48-A9BF-3F58F48F6BC2}" dt="2023-02-16T00:20:21.649" v="3666" actId="2696"/>
        <pc:sldMkLst>
          <pc:docMk/>
          <pc:sldMk cId="960842812" sldId="265"/>
        </pc:sldMkLst>
        <pc:spChg chg="del">
          <ac:chgData name="Elise Appleton" userId="02c8c9bc-fd15-4837-bdb2-26bfc7f470d1" providerId="ADAL" clId="{C2647BB6-2FCE-EA48-A9BF-3F58F48F6BC2}" dt="2023-02-16T00:07:40.431" v="3617" actId="931"/>
          <ac:spMkLst>
            <pc:docMk/>
            <pc:sldMk cId="960842812" sldId="265"/>
            <ac:spMk id="2" creationId="{93D71523-88F1-696A-F2C1-3ABF530A0BE9}"/>
          </ac:spMkLst>
        </pc:spChg>
        <pc:spChg chg="del">
          <ac:chgData name="Elise Appleton" userId="02c8c9bc-fd15-4837-bdb2-26bfc7f470d1" providerId="ADAL" clId="{C2647BB6-2FCE-EA48-A9BF-3F58F48F6BC2}" dt="2023-02-16T00:20:13.184" v="3662"/>
          <ac:spMkLst>
            <pc:docMk/>
            <pc:sldMk cId="960842812" sldId="265"/>
            <ac:spMk id="3" creationId="{EA08D548-1CF1-B865-865D-EF93C1EB0461}"/>
          </ac:spMkLst>
        </pc:spChg>
        <pc:spChg chg="del">
          <ac:chgData name="Elise Appleton" userId="02c8c9bc-fd15-4837-bdb2-26bfc7f470d1" providerId="ADAL" clId="{C2647BB6-2FCE-EA48-A9BF-3F58F48F6BC2}" dt="2023-02-16T00:20:13.184" v="3662"/>
          <ac:spMkLst>
            <pc:docMk/>
            <pc:sldMk cId="960842812" sldId="265"/>
            <ac:spMk id="4" creationId="{50723398-92AC-40A8-CCC3-9424CA71FDA4}"/>
          </ac:spMkLst>
        </pc:spChg>
        <pc:spChg chg="add del mod">
          <ac:chgData name="Elise Appleton" userId="02c8c9bc-fd15-4837-bdb2-26bfc7f470d1" providerId="ADAL" clId="{C2647BB6-2FCE-EA48-A9BF-3F58F48F6BC2}" dt="2023-02-16T00:20:13.184" v="3662"/>
          <ac:spMkLst>
            <pc:docMk/>
            <pc:sldMk cId="960842812" sldId="265"/>
            <ac:spMk id="7" creationId="{963C95E5-A381-127E-06F7-4DCD7002BB75}"/>
          </ac:spMkLst>
        </pc:spChg>
        <pc:spChg chg="add del mod">
          <ac:chgData name="Elise Appleton" userId="02c8c9bc-fd15-4837-bdb2-26bfc7f470d1" providerId="ADAL" clId="{C2647BB6-2FCE-EA48-A9BF-3F58F48F6BC2}" dt="2023-02-16T00:20:14.002" v="3663"/>
          <ac:spMkLst>
            <pc:docMk/>
            <pc:sldMk cId="960842812" sldId="265"/>
            <ac:spMk id="8" creationId="{D84D787B-A750-56D6-5790-A124A54650C7}"/>
          </ac:spMkLst>
        </pc:spChg>
        <pc:spChg chg="add del mod">
          <ac:chgData name="Elise Appleton" userId="02c8c9bc-fd15-4837-bdb2-26bfc7f470d1" providerId="ADAL" clId="{C2647BB6-2FCE-EA48-A9BF-3F58F48F6BC2}" dt="2023-02-16T00:20:14.002" v="3663"/>
          <ac:spMkLst>
            <pc:docMk/>
            <pc:sldMk cId="960842812" sldId="265"/>
            <ac:spMk id="9" creationId="{93C0DD34-3D7F-5253-EAA3-6770E8E67703}"/>
          </ac:spMkLst>
        </pc:spChg>
        <pc:spChg chg="add del mod">
          <ac:chgData name="Elise Appleton" userId="02c8c9bc-fd15-4837-bdb2-26bfc7f470d1" providerId="ADAL" clId="{C2647BB6-2FCE-EA48-A9BF-3F58F48F6BC2}" dt="2023-02-16T00:20:14.002" v="3663"/>
          <ac:spMkLst>
            <pc:docMk/>
            <pc:sldMk cId="960842812" sldId="265"/>
            <ac:spMk id="10" creationId="{43485058-6378-DD96-18C0-C19F7E7415EA}"/>
          </ac:spMkLst>
        </pc:spChg>
        <pc:spChg chg="add mod">
          <ac:chgData name="Elise Appleton" userId="02c8c9bc-fd15-4837-bdb2-26bfc7f470d1" providerId="ADAL" clId="{C2647BB6-2FCE-EA48-A9BF-3F58F48F6BC2}" dt="2023-02-16T00:20:14.002" v="3663"/>
          <ac:spMkLst>
            <pc:docMk/>
            <pc:sldMk cId="960842812" sldId="265"/>
            <ac:spMk id="11" creationId="{C8745A32-3E2A-392E-0311-43CADB54B2B7}"/>
          </ac:spMkLst>
        </pc:spChg>
        <pc:spChg chg="add mod">
          <ac:chgData name="Elise Appleton" userId="02c8c9bc-fd15-4837-bdb2-26bfc7f470d1" providerId="ADAL" clId="{C2647BB6-2FCE-EA48-A9BF-3F58F48F6BC2}" dt="2023-02-16T00:20:14.002" v="3663"/>
          <ac:spMkLst>
            <pc:docMk/>
            <pc:sldMk cId="960842812" sldId="265"/>
            <ac:spMk id="12" creationId="{5C6ECA32-FD2D-6E46-675C-292A57E3F4F5}"/>
          </ac:spMkLst>
        </pc:spChg>
        <pc:picChg chg="add mod">
          <ac:chgData name="Elise Appleton" userId="02c8c9bc-fd15-4837-bdb2-26bfc7f470d1" providerId="ADAL" clId="{C2647BB6-2FCE-EA48-A9BF-3F58F48F6BC2}" dt="2023-02-16T00:20:14.002" v="3663"/>
          <ac:picMkLst>
            <pc:docMk/>
            <pc:sldMk cId="960842812" sldId="265"/>
            <ac:picMk id="6" creationId="{AC3C1733-AD62-E957-E7E4-D831470AA782}"/>
          </ac:picMkLst>
        </pc:picChg>
      </pc:sldChg>
      <pc:sldChg chg="new del">
        <pc:chgData name="Elise Appleton" userId="02c8c9bc-fd15-4837-bdb2-26bfc7f470d1" providerId="ADAL" clId="{C2647BB6-2FCE-EA48-A9BF-3F58F48F6BC2}" dt="2023-02-16T00:14:52.379" v="3638" actId="2696"/>
        <pc:sldMkLst>
          <pc:docMk/>
          <pc:sldMk cId="3667265526" sldId="266"/>
        </pc:sldMkLst>
      </pc:sldChg>
      <pc:sldChg chg="addSp delSp modSp new del mod modClrScheme chgLayout">
        <pc:chgData name="Elise Appleton" userId="02c8c9bc-fd15-4837-bdb2-26bfc7f470d1" providerId="ADAL" clId="{C2647BB6-2FCE-EA48-A9BF-3F58F48F6BC2}" dt="2023-02-16T00:15:45.569" v="3644" actId="2696"/>
        <pc:sldMkLst>
          <pc:docMk/>
          <pc:sldMk cId="2684014141" sldId="267"/>
        </pc:sldMkLst>
        <pc:spChg chg="del mod ord">
          <ac:chgData name="Elise Appleton" userId="02c8c9bc-fd15-4837-bdb2-26bfc7f470d1" providerId="ADAL" clId="{C2647BB6-2FCE-EA48-A9BF-3F58F48F6BC2}" dt="2023-02-16T00:15:03.058" v="3639" actId="700"/>
          <ac:spMkLst>
            <pc:docMk/>
            <pc:sldMk cId="2684014141" sldId="267"/>
            <ac:spMk id="2" creationId="{BA94A1EC-A30D-1246-36D4-DEB0CEDFD4AD}"/>
          </ac:spMkLst>
        </pc:spChg>
        <pc:spChg chg="del mod ord">
          <ac:chgData name="Elise Appleton" userId="02c8c9bc-fd15-4837-bdb2-26bfc7f470d1" providerId="ADAL" clId="{C2647BB6-2FCE-EA48-A9BF-3F58F48F6BC2}" dt="2023-02-16T00:15:03.058" v="3639" actId="700"/>
          <ac:spMkLst>
            <pc:docMk/>
            <pc:sldMk cId="2684014141" sldId="267"/>
            <ac:spMk id="3" creationId="{FD42EEDA-0D41-57A8-1271-D7B71B206C7A}"/>
          </ac:spMkLst>
        </pc:spChg>
        <pc:spChg chg="del mod ord">
          <ac:chgData name="Elise Appleton" userId="02c8c9bc-fd15-4837-bdb2-26bfc7f470d1" providerId="ADAL" clId="{C2647BB6-2FCE-EA48-A9BF-3F58F48F6BC2}" dt="2023-02-16T00:15:03.058" v="3639" actId="700"/>
          <ac:spMkLst>
            <pc:docMk/>
            <pc:sldMk cId="2684014141" sldId="267"/>
            <ac:spMk id="4" creationId="{EA2826AB-D70A-0328-F9C1-9F15B3E6E442}"/>
          </ac:spMkLst>
        </pc:spChg>
        <pc:spChg chg="add del mod ord">
          <ac:chgData name="Elise Appleton" userId="02c8c9bc-fd15-4837-bdb2-26bfc7f470d1" providerId="ADAL" clId="{C2647BB6-2FCE-EA48-A9BF-3F58F48F6BC2}" dt="2023-02-16T00:15:14.061" v="3640" actId="931"/>
          <ac:spMkLst>
            <pc:docMk/>
            <pc:sldMk cId="2684014141" sldId="267"/>
            <ac:spMk id="5" creationId="{B08DA2A6-9C12-2470-8DD8-BF6492C42C62}"/>
          </ac:spMkLst>
        </pc:spChg>
        <pc:spChg chg="add mod ord">
          <ac:chgData name="Elise Appleton" userId="02c8c9bc-fd15-4837-bdb2-26bfc7f470d1" providerId="ADAL" clId="{C2647BB6-2FCE-EA48-A9BF-3F58F48F6BC2}" dt="2023-02-16T00:15:03.058" v="3639" actId="700"/>
          <ac:spMkLst>
            <pc:docMk/>
            <pc:sldMk cId="2684014141" sldId="267"/>
            <ac:spMk id="6" creationId="{37ECECEA-FC2F-4DD2-3E16-B30855105196}"/>
          </ac:spMkLst>
        </pc:spChg>
        <pc:spChg chg="add mod ord">
          <ac:chgData name="Elise Appleton" userId="02c8c9bc-fd15-4837-bdb2-26bfc7f470d1" providerId="ADAL" clId="{C2647BB6-2FCE-EA48-A9BF-3F58F48F6BC2}" dt="2023-02-16T00:15:03.058" v="3639" actId="700"/>
          <ac:spMkLst>
            <pc:docMk/>
            <pc:sldMk cId="2684014141" sldId="267"/>
            <ac:spMk id="7" creationId="{2B823261-6548-EFA1-4267-CD4BA048FC38}"/>
          </ac:spMkLst>
        </pc:spChg>
        <pc:picChg chg="add mod modCrop">
          <ac:chgData name="Elise Appleton" userId="02c8c9bc-fd15-4837-bdb2-26bfc7f470d1" providerId="ADAL" clId="{C2647BB6-2FCE-EA48-A9BF-3F58F48F6BC2}" dt="2023-02-16T00:15:20.426" v="3643" actId="18131"/>
          <ac:picMkLst>
            <pc:docMk/>
            <pc:sldMk cId="2684014141" sldId="267"/>
            <ac:picMk id="9" creationId="{D10AF862-C93E-BDB5-8920-F805E24B3D51}"/>
          </ac:picMkLst>
        </pc:picChg>
      </pc:sldChg>
      <pc:sldChg chg="new del">
        <pc:chgData name="Elise Appleton" userId="02c8c9bc-fd15-4837-bdb2-26bfc7f470d1" providerId="ADAL" clId="{C2647BB6-2FCE-EA48-A9BF-3F58F48F6BC2}" dt="2023-02-16T00:15:55.481" v="3645" actId="2696"/>
        <pc:sldMkLst>
          <pc:docMk/>
          <pc:sldMk cId="3452677197" sldId="268"/>
        </pc:sldMkLst>
      </pc:sldChg>
      <pc:sldChg chg="addSp delSp modSp new add del mod ord modClrScheme chgLayout">
        <pc:chgData name="Elise Appleton" userId="02c8c9bc-fd15-4837-bdb2-26bfc7f470d1" providerId="ADAL" clId="{C2647BB6-2FCE-EA48-A9BF-3F58F48F6BC2}" dt="2023-02-27T04:55:40.035" v="11440"/>
        <pc:sldMkLst>
          <pc:docMk/>
          <pc:sldMk cId="903009342" sldId="269"/>
        </pc:sldMkLst>
        <pc:spChg chg="del mod ord">
          <ac:chgData name="Elise Appleton" userId="02c8c9bc-fd15-4837-bdb2-26bfc7f470d1" providerId="ADAL" clId="{C2647BB6-2FCE-EA48-A9BF-3F58F48F6BC2}" dt="2023-02-17T06:32:01.950" v="5078" actId="478"/>
          <ac:spMkLst>
            <pc:docMk/>
            <pc:sldMk cId="903009342" sldId="269"/>
            <ac:spMk id="2" creationId="{A70F39C8-34AF-E82E-122A-CF450FC1F73D}"/>
          </ac:spMkLst>
        </pc:spChg>
        <pc:spChg chg="add mod">
          <ac:chgData name="Elise Appleton" userId="02c8c9bc-fd15-4837-bdb2-26bfc7f470d1" providerId="ADAL" clId="{C2647BB6-2FCE-EA48-A9BF-3F58F48F6BC2}" dt="2023-02-27T04:55:40.035" v="11440"/>
          <ac:spMkLst>
            <pc:docMk/>
            <pc:sldMk cId="903009342" sldId="269"/>
            <ac:spMk id="2" creationId="{C40E033A-A746-C8DA-D63A-DD1757AB7912}"/>
          </ac:spMkLst>
        </pc:spChg>
        <pc:spChg chg="del mod ord">
          <ac:chgData name="Elise Appleton" userId="02c8c9bc-fd15-4837-bdb2-26bfc7f470d1" providerId="ADAL" clId="{C2647BB6-2FCE-EA48-A9BF-3F58F48F6BC2}" dt="2023-02-16T00:10:30.314" v="3623" actId="700"/>
          <ac:spMkLst>
            <pc:docMk/>
            <pc:sldMk cId="903009342" sldId="269"/>
            <ac:spMk id="3" creationId="{4899D3F7-E597-30DC-69EE-A9D5DECF9836}"/>
          </ac:spMkLst>
        </pc:spChg>
        <pc:spChg chg="del mod ord">
          <ac:chgData name="Elise Appleton" userId="02c8c9bc-fd15-4837-bdb2-26bfc7f470d1" providerId="ADAL" clId="{C2647BB6-2FCE-EA48-A9BF-3F58F48F6BC2}" dt="2023-02-16T00:10:30.314" v="3623" actId="700"/>
          <ac:spMkLst>
            <pc:docMk/>
            <pc:sldMk cId="903009342" sldId="269"/>
            <ac:spMk id="4" creationId="{3515D12A-9459-6C8F-9B29-EB94D476DA6C}"/>
          </ac:spMkLst>
        </pc:spChg>
        <pc:spChg chg="del mod ord">
          <ac:chgData name="Elise Appleton" userId="02c8c9bc-fd15-4837-bdb2-26bfc7f470d1" providerId="ADAL" clId="{C2647BB6-2FCE-EA48-A9BF-3F58F48F6BC2}" dt="2023-02-16T00:10:30.314" v="3623" actId="700"/>
          <ac:spMkLst>
            <pc:docMk/>
            <pc:sldMk cId="903009342" sldId="269"/>
            <ac:spMk id="5" creationId="{181796BD-4E8D-DA79-BC29-B329041FEBC4}"/>
          </ac:spMkLst>
        </pc:spChg>
        <pc:spChg chg="del mod ord">
          <ac:chgData name="Elise Appleton" userId="02c8c9bc-fd15-4837-bdb2-26bfc7f470d1" providerId="ADAL" clId="{C2647BB6-2FCE-EA48-A9BF-3F58F48F6BC2}" dt="2023-02-16T00:10:30.314" v="3623" actId="700"/>
          <ac:spMkLst>
            <pc:docMk/>
            <pc:sldMk cId="903009342" sldId="269"/>
            <ac:spMk id="6" creationId="{D1F7C393-850D-FFA6-F833-8E161C6BED61}"/>
          </ac:spMkLst>
        </pc:spChg>
        <pc:spChg chg="add del mod ord">
          <ac:chgData name="Elise Appleton" userId="02c8c9bc-fd15-4837-bdb2-26bfc7f470d1" providerId="ADAL" clId="{C2647BB6-2FCE-EA48-A9BF-3F58F48F6BC2}" dt="2023-02-16T00:28:19.955" v="3709" actId="700"/>
          <ac:spMkLst>
            <pc:docMk/>
            <pc:sldMk cId="903009342" sldId="269"/>
            <ac:spMk id="7" creationId="{EF8F80C0-9E55-B5B8-2B14-B7F60B01AED5}"/>
          </ac:spMkLst>
        </pc:spChg>
        <pc:spChg chg="add del mod ord">
          <ac:chgData name="Elise Appleton" userId="02c8c9bc-fd15-4837-bdb2-26bfc7f470d1" providerId="ADAL" clId="{C2647BB6-2FCE-EA48-A9BF-3F58F48F6BC2}" dt="2023-02-16T00:28:19.955" v="3709" actId="700"/>
          <ac:spMkLst>
            <pc:docMk/>
            <pc:sldMk cId="903009342" sldId="269"/>
            <ac:spMk id="8" creationId="{B07C2B77-409F-D6CC-6BF5-D22E5BC8A499}"/>
          </ac:spMkLst>
        </pc:spChg>
        <pc:spChg chg="add del mod ord">
          <ac:chgData name="Elise Appleton" userId="02c8c9bc-fd15-4837-bdb2-26bfc7f470d1" providerId="ADAL" clId="{C2647BB6-2FCE-EA48-A9BF-3F58F48F6BC2}" dt="2023-02-16T00:28:19.955" v="3709" actId="700"/>
          <ac:spMkLst>
            <pc:docMk/>
            <pc:sldMk cId="903009342" sldId="269"/>
            <ac:spMk id="9" creationId="{0A510FCB-E914-0004-A717-524D8FFE7462}"/>
          </ac:spMkLst>
        </pc:spChg>
        <pc:spChg chg="add del mod ord">
          <ac:chgData name="Elise Appleton" userId="02c8c9bc-fd15-4837-bdb2-26bfc7f470d1" providerId="ADAL" clId="{C2647BB6-2FCE-EA48-A9BF-3F58F48F6BC2}" dt="2023-02-16T00:18:50.250" v="3654" actId="931"/>
          <ac:spMkLst>
            <pc:docMk/>
            <pc:sldMk cId="903009342" sldId="269"/>
            <ac:spMk id="10" creationId="{C4095CE2-2334-6552-5FC1-3DEAE35B9B67}"/>
          </ac:spMkLst>
        </pc:spChg>
        <pc:spChg chg="add del mod or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3" creationId="{A6BEC22D-E0DE-3ECA-118B-F866B02D7872}"/>
          </ac:spMkLst>
        </pc:spChg>
        <pc:spChg chg="add del mod or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4" creationId="{4B4B451B-3B56-DD98-8A9B-9866D3752D23}"/>
          </ac:spMkLst>
        </pc:spChg>
        <pc:spChg chg="add del mod or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5" creationId="{E912CBDA-8DA4-3E5A-41B8-32CF26D89E3A}"/>
          </ac:spMkLst>
        </pc:spChg>
        <pc:spChg chg="add del mo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6" creationId="{321D560D-6587-7B8F-EC12-A80E3658FDD6}"/>
          </ac:spMkLst>
        </pc:spChg>
        <pc:spChg chg="add del mo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7" creationId="{8F270F4A-F10D-01B7-ACBB-B7704F2C78B9}"/>
          </ac:spMkLst>
        </pc:spChg>
        <pc:spChg chg="add mo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8" creationId="{33C908A5-C020-DF3F-B6A5-F408A3A23FCC}"/>
          </ac:spMkLst>
        </pc:spChg>
        <pc:spChg chg="add mo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19" creationId="{80CC5843-7E9E-AE50-2AD2-579FFA2ADBEA}"/>
          </ac:spMkLst>
        </pc:spChg>
        <pc:spChg chg="add mod">
          <ac:chgData name="Elise Appleton" userId="02c8c9bc-fd15-4837-bdb2-26bfc7f470d1" providerId="ADAL" clId="{C2647BB6-2FCE-EA48-A9BF-3F58F48F6BC2}" dt="2023-02-16T01:59:40.979" v="4614"/>
          <ac:spMkLst>
            <pc:docMk/>
            <pc:sldMk cId="903009342" sldId="269"/>
            <ac:spMk id="20" creationId="{5BE432E8-D678-BF46-3346-A98225B10892}"/>
          </ac:spMkLst>
        </pc:spChg>
        <pc:picChg chg="add mod ord modCrop">
          <ac:chgData name="Elise Appleton" userId="02c8c9bc-fd15-4837-bdb2-26bfc7f470d1" providerId="ADAL" clId="{C2647BB6-2FCE-EA48-A9BF-3F58F48F6BC2}" dt="2023-02-26T23:22:51.167" v="9285" actId="962"/>
          <ac:picMkLst>
            <pc:docMk/>
            <pc:sldMk cId="903009342" sldId="269"/>
            <ac:picMk id="12" creationId="{62A16B68-71B8-D920-0EA2-D6D866DB07A5}"/>
          </ac:picMkLst>
        </pc:picChg>
      </pc:sldChg>
      <pc:sldChg chg="new del">
        <pc:chgData name="Elise Appleton" userId="02c8c9bc-fd15-4837-bdb2-26bfc7f470d1" providerId="ADAL" clId="{C2647BB6-2FCE-EA48-A9BF-3F58F48F6BC2}" dt="2023-02-16T00:11:50.241" v="3626" actId="2696"/>
        <pc:sldMkLst>
          <pc:docMk/>
          <pc:sldMk cId="2636092709" sldId="270"/>
        </pc:sldMkLst>
      </pc:sldChg>
      <pc:sldChg chg="addSp delSp modSp new add del mod modClrScheme chgLayout">
        <pc:chgData name="Elise Appleton" userId="02c8c9bc-fd15-4837-bdb2-26bfc7f470d1" providerId="ADAL" clId="{C2647BB6-2FCE-EA48-A9BF-3F58F48F6BC2}" dt="2023-02-27T04:56:03.775" v="11450"/>
        <pc:sldMkLst>
          <pc:docMk/>
          <pc:sldMk cId="4230037575" sldId="270"/>
        </pc:sldMkLst>
        <pc:spChg chg="del mod ord">
          <ac:chgData name="Elise Appleton" userId="02c8c9bc-fd15-4837-bdb2-26bfc7f470d1" providerId="ADAL" clId="{C2647BB6-2FCE-EA48-A9BF-3F58F48F6BC2}" dt="2023-02-16T00:12:02.176" v="3628" actId="700"/>
          <ac:spMkLst>
            <pc:docMk/>
            <pc:sldMk cId="4230037575" sldId="270"/>
            <ac:spMk id="2" creationId="{D035781A-ED92-0F0A-DC66-6CAAD39C9CC5}"/>
          </ac:spMkLst>
        </pc:spChg>
        <pc:spChg chg="add mod">
          <ac:chgData name="Elise Appleton" userId="02c8c9bc-fd15-4837-bdb2-26bfc7f470d1" providerId="ADAL" clId="{C2647BB6-2FCE-EA48-A9BF-3F58F48F6BC2}" dt="2023-02-27T04:56:03.775" v="11450"/>
          <ac:spMkLst>
            <pc:docMk/>
            <pc:sldMk cId="4230037575" sldId="270"/>
            <ac:spMk id="2" creationId="{E9107D7B-7C5A-D242-69CE-D5DCC26147FB}"/>
          </ac:spMkLst>
        </pc:spChg>
        <pc:spChg chg="del mod ord">
          <ac:chgData name="Elise Appleton" userId="02c8c9bc-fd15-4837-bdb2-26bfc7f470d1" providerId="ADAL" clId="{C2647BB6-2FCE-EA48-A9BF-3F58F48F6BC2}" dt="2023-02-16T00:12:02.176" v="3628" actId="700"/>
          <ac:spMkLst>
            <pc:docMk/>
            <pc:sldMk cId="4230037575" sldId="270"/>
            <ac:spMk id="3" creationId="{67912778-9F56-9714-91E4-F81F8640EA8F}"/>
          </ac:spMkLst>
        </pc:spChg>
        <pc:spChg chg="del mod ord">
          <ac:chgData name="Elise Appleton" userId="02c8c9bc-fd15-4837-bdb2-26bfc7f470d1" providerId="ADAL" clId="{C2647BB6-2FCE-EA48-A9BF-3F58F48F6BC2}" dt="2023-02-16T00:12:02.176" v="3628" actId="700"/>
          <ac:spMkLst>
            <pc:docMk/>
            <pc:sldMk cId="4230037575" sldId="270"/>
            <ac:spMk id="4" creationId="{CC33C1CF-A5AE-CC7A-5477-EF927F1DCC79}"/>
          </ac:spMkLst>
        </pc:spChg>
        <pc:spChg chg="add del mod ord">
          <ac:chgData name="Elise Appleton" userId="02c8c9bc-fd15-4837-bdb2-26bfc7f470d1" providerId="ADAL" clId="{C2647BB6-2FCE-EA48-A9BF-3F58F48F6BC2}" dt="2023-02-16T01:59:50.203" v="4620"/>
          <ac:spMkLst>
            <pc:docMk/>
            <pc:sldMk cId="4230037575" sldId="270"/>
            <ac:spMk id="5" creationId="{C7277607-4A48-4328-8FDC-68F686304ACA}"/>
          </ac:spMkLst>
        </pc:spChg>
        <pc:spChg chg="add del mod ord">
          <ac:chgData name="Elise Appleton" userId="02c8c9bc-fd15-4837-bdb2-26bfc7f470d1" providerId="ADAL" clId="{C2647BB6-2FCE-EA48-A9BF-3F58F48F6BC2}" dt="2023-02-16T01:59:50.203" v="4620"/>
          <ac:spMkLst>
            <pc:docMk/>
            <pc:sldMk cId="4230037575" sldId="270"/>
            <ac:spMk id="6" creationId="{3C48A5BF-A670-04F0-0690-330C89E12674}"/>
          </ac:spMkLst>
        </pc:spChg>
        <pc:spChg chg="add del mod ord">
          <ac:chgData name="Elise Appleton" userId="02c8c9bc-fd15-4837-bdb2-26bfc7f470d1" providerId="ADAL" clId="{C2647BB6-2FCE-EA48-A9BF-3F58F48F6BC2}" dt="2023-02-16T01:59:50.203" v="4620"/>
          <ac:spMkLst>
            <pc:docMk/>
            <pc:sldMk cId="4230037575" sldId="270"/>
            <ac:spMk id="7" creationId="{ACCCCD9C-CC49-21BF-C0D9-A8A7C2248AEA}"/>
          </ac:spMkLst>
        </pc:spChg>
        <pc:spChg chg="add mod">
          <ac:chgData name="Elise Appleton" userId="02c8c9bc-fd15-4837-bdb2-26bfc7f470d1" providerId="ADAL" clId="{C2647BB6-2FCE-EA48-A9BF-3F58F48F6BC2}" dt="2023-02-16T02:00:08.006" v="4625" actId="27636"/>
          <ac:spMkLst>
            <pc:docMk/>
            <pc:sldMk cId="4230037575" sldId="270"/>
            <ac:spMk id="8" creationId="{BE459E15-A5C2-D25F-0C30-E5AEA79998FB}"/>
          </ac:spMkLst>
        </pc:spChg>
        <pc:spChg chg="add mod">
          <ac:chgData name="Elise Appleton" userId="02c8c9bc-fd15-4837-bdb2-26bfc7f470d1" providerId="ADAL" clId="{C2647BB6-2FCE-EA48-A9BF-3F58F48F6BC2}" dt="2023-02-16T01:59:50.203" v="4620"/>
          <ac:spMkLst>
            <pc:docMk/>
            <pc:sldMk cId="4230037575" sldId="270"/>
            <ac:spMk id="9" creationId="{E116C98F-DCA2-8CDC-E406-FB4C2C72B501}"/>
          </ac:spMkLst>
        </pc:spChg>
        <pc:spChg chg="add mod">
          <ac:chgData name="Elise Appleton" userId="02c8c9bc-fd15-4837-bdb2-26bfc7f470d1" providerId="ADAL" clId="{C2647BB6-2FCE-EA48-A9BF-3F58F48F6BC2}" dt="2023-02-16T01:59:50.203" v="4620"/>
          <ac:spMkLst>
            <pc:docMk/>
            <pc:sldMk cId="4230037575" sldId="270"/>
            <ac:spMk id="10" creationId="{6D8C05D6-9E47-321B-09A8-D8A2D418C708}"/>
          </ac:spMkLst>
        </pc:spChg>
      </pc:sldChg>
      <pc:sldChg chg="addSp delSp modSp new add del mod modClrScheme chgLayout">
        <pc:chgData name="Elise Appleton" userId="02c8c9bc-fd15-4837-bdb2-26bfc7f470d1" providerId="ADAL" clId="{C2647BB6-2FCE-EA48-A9BF-3F58F48F6BC2}" dt="2023-02-27T04:55:17.640" v="11432" actId="207"/>
        <pc:sldMkLst>
          <pc:docMk/>
          <pc:sldMk cId="509063131" sldId="271"/>
        </pc:sldMkLst>
        <pc:spChg chg="add mod">
          <ac:chgData name="Elise Appleton" userId="02c8c9bc-fd15-4837-bdb2-26bfc7f470d1" providerId="ADAL" clId="{C2647BB6-2FCE-EA48-A9BF-3F58F48F6BC2}" dt="2023-02-27T04:55:17.640" v="11432" actId="207"/>
          <ac:spMkLst>
            <pc:docMk/>
            <pc:sldMk cId="509063131" sldId="271"/>
            <ac:spMk id="2" creationId="{939072CB-4D4B-EAFF-5F1F-D8E24F25AFD4}"/>
          </ac:spMkLst>
        </pc:spChg>
        <pc:spChg chg="del">
          <ac:chgData name="Elise Appleton" userId="02c8c9bc-fd15-4837-bdb2-26bfc7f470d1" providerId="ADAL" clId="{C2647BB6-2FCE-EA48-A9BF-3F58F48F6BC2}" dt="2023-02-16T00:16:22.729" v="3647" actId="931"/>
          <ac:spMkLst>
            <pc:docMk/>
            <pc:sldMk cId="509063131" sldId="271"/>
            <ac:spMk id="2" creationId="{D9A83EE5-D85D-7875-74B7-FC7D6BE69296}"/>
          </ac:spMkLst>
        </pc:spChg>
        <pc:spChg chg="del mod ord">
          <ac:chgData name="Elise Appleton" userId="02c8c9bc-fd15-4837-bdb2-26bfc7f470d1" providerId="ADAL" clId="{C2647BB6-2FCE-EA48-A9BF-3F58F48F6BC2}" dt="2023-02-16T00:26:43.625" v="3703" actId="700"/>
          <ac:spMkLst>
            <pc:docMk/>
            <pc:sldMk cId="509063131" sldId="271"/>
            <ac:spMk id="3" creationId="{9F87D00F-4918-32EF-B914-D0790B1B30B0}"/>
          </ac:spMkLst>
        </pc:spChg>
        <pc:spChg chg="del mod ord">
          <ac:chgData name="Elise Appleton" userId="02c8c9bc-fd15-4837-bdb2-26bfc7f470d1" providerId="ADAL" clId="{C2647BB6-2FCE-EA48-A9BF-3F58F48F6BC2}" dt="2023-02-16T00:26:43.625" v="3703" actId="700"/>
          <ac:spMkLst>
            <pc:docMk/>
            <pc:sldMk cId="509063131" sldId="271"/>
            <ac:spMk id="4" creationId="{C4002D24-FDD9-58C2-E9AF-9181772AC82A}"/>
          </ac:spMkLst>
        </pc:spChg>
        <pc:spChg chg="del mod ord">
          <ac:chgData name="Elise Appleton" userId="02c8c9bc-fd15-4837-bdb2-26bfc7f470d1" providerId="ADAL" clId="{C2647BB6-2FCE-EA48-A9BF-3F58F48F6BC2}" dt="2023-02-16T00:26:43.625" v="3703" actId="700"/>
          <ac:spMkLst>
            <pc:docMk/>
            <pc:sldMk cId="509063131" sldId="271"/>
            <ac:spMk id="5" creationId="{265FC07B-8CED-6E3B-971C-207107BE6108}"/>
          </ac:spMkLst>
        </pc:spChg>
        <pc:spChg chg="add del mod ord">
          <ac:chgData name="Elise Appleton" userId="02c8c9bc-fd15-4837-bdb2-26bfc7f470d1" providerId="ADAL" clId="{C2647BB6-2FCE-EA48-A9BF-3F58F48F6BC2}" dt="2023-02-16T00:40:53.773" v="3764" actId="700"/>
          <ac:spMkLst>
            <pc:docMk/>
            <pc:sldMk cId="509063131" sldId="271"/>
            <ac:spMk id="8" creationId="{0DBDB395-733F-5964-AB68-E15E4F320B85}"/>
          </ac:spMkLst>
        </pc:spChg>
        <pc:spChg chg="add del mod ord">
          <ac:chgData name="Elise Appleton" userId="02c8c9bc-fd15-4837-bdb2-26bfc7f470d1" providerId="ADAL" clId="{C2647BB6-2FCE-EA48-A9BF-3F58F48F6BC2}" dt="2023-02-16T00:40:53.773" v="3764" actId="700"/>
          <ac:spMkLst>
            <pc:docMk/>
            <pc:sldMk cId="509063131" sldId="271"/>
            <ac:spMk id="9" creationId="{95AD4D81-82D2-4FFE-84A0-1339DFBB9976}"/>
          </ac:spMkLst>
        </pc:spChg>
        <pc:spChg chg="add del mod ord">
          <ac:chgData name="Elise Appleton" userId="02c8c9bc-fd15-4837-bdb2-26bfc7f470d1" providerId="ADAL" clId="{C2647BB6-2FCE-EA48-A9BF-3F58F48F6BC2}" dt="2023-02-16T00:40:53.773" v="3764" actId="700"/>
          <ac:spMkLst>
            <pc:docMk/>
            <pc:sldMk cId="509063131" sldId="271"/>
            <ac:spMk id="10" creationId="{09E55135-B79B-60C7-42E2-C34BCFCA0574}"/>
          </ac:spMkLst>
        </pc:spChg>
        <pc:spChg chg="add del mod or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1" creationId="{1C5542D9-316A-42F0-9540-1685B1937760}"/>
          </ac:spMkLst>
        </pc:spChg>
        <pc:spChg chg="add del mod or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2" creationId="{7619FE30-372E-BDBF-D805-873B3EA7A1C1}"/>
          </ac:spMkLst>
        </pc:spChg>
        <pc:spChg chg="add del mod or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3" creationId="{C7AF9DFE-5348-F584-47AA-0F13230B963D}"/>
          </ac:spMkLst>
        </pc:spChg>
        <pc:spChg chg="add del mo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4" creationId="{54E07F6B-7C90-2DCC-2BF0-50BEE5479B9E}"/>
          </ac:spMkLst>
        </pc:spChg>
        <pc:spChg chg="add mo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5" creationId="{ECC92EF6-EE6F-B8A4-F60B-5FA90A3F04EF}"/>
          </ac:spMkLst>
        </pc:spChg>
        <pc:spChg chg="add mo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6" creationId="{0824F920-E907-E83A-765F-0B75D7D85A9E}"/>
          </ac:spMkLst>
        </pc:spChg>
        <pc:spChg chg="add mod">
          <ac:chgData name="Elise Appleton" userId="02c8c9bc-fd15-4837-bdb2-26bfc7f470d1" providerId="ADAL" clId="{C2647BB6-2FCE-EA48-A9BF-3F58F48F6BC2}" dt="2023-02-16T01:59:32.470" v="4609"/>
          <ac:spMkLst>
            <pc:docMk/>
            <pc:sldMk cId="509063131" sldId="271"/>
            <ac:spMk id="17" creationId="{D29CDA3F-8A62-A624-733C-12C20E28B586}"/>
          </ac:spMkLst>
        </pc:spChg>
        <pc:picChg chg="add mod ord modCrop">
          <ac:chgData name="Elise Appleton" userId="02c8c9bc-fd15-4837-bdb2-26bfc7f470d1" providerId="ADAL" clId="{C2647BB6-2FCE-EA48-A9BF-3F58F48F6BC2}" dt="2023-02-26T23:19:29.446" v="8329" actId="962"/>
          <ac:picMkLst>
            <pc:docMk/>
            <pc:sldMk cId="509063131" sldId="271"/>
            <ac:picMk id="7" creationId="{161E0A05-BF05-79EE-BBDE-34681844DA71}"/>
          </ac:picMkLst>
        </pc:picChg>
      </pc:sldChg>
      <pc:sldChg chg="addSp delSp modSp new add del mod ord chgLayout">
        <pc:chgData name="Elise Appleton" userId="02c8c9bc-fd15-4837-bdb2-26bfc7f470d1" providerId="ADAL" clId="{C2647BB6-2FCE-EA48-A9BF-3F58F48F6BC2}" dt="2023-02-27T04:56:54.132" v="11456" actId="700"/>
        <pc:sldMkLst>
          <pc:docMk/>
          <pc:sldMk cId="3446800256" sldId="272"/>
        </pc:sldMkLst>
        <pc:spChg chg="add del mod">
          <ac:chgData name="Elise Appleton" userId="02c8c9bc-fd15-4837-bdb2-26bfc7f470d1" providerId="ADAL" clId="{C2647BB6-2FCE-EA48-A9BF-3F58F48F6BC2}" dt="2023-02-27T04:46:19.337" v="11316"/>
          <ac:spMkLst>
            <pc:docMk/>
            <pc:sldMk cId="3446800256" sldId="272"/>
            <ac:spMk id="2" creationId="{6E119EF2-1A8A-26D4-9458-EB2726F4E5DC}"/>
          </ac:spMkLst>
        </pc:spChg>
        <pc:spChg chg="add mod">
          <ac:chgData name="Elise Appleton" userId="02c8c9bc-fd15-4837-bdb2-26bfc7f470d1" providerId="ADAL" clId="{C2647BB6-2FCE-EA48-A9BF-3F58F48F6BC2}" dt="2023-02-27T04:55:09.163" v="11428"/>
          <ac:spMkLst>
            <pc:docMk/>
            <pc:sldMk cId="3446800256" sldId="272"/>
            <ac:spMk id="2" creationId="{C012531B-76E9-7929-6F39-5DE96E9C9D23}"/>
          </ac:spMkLst>
        </pc:spChg>
        <pc:spChg chg="del">
          <ac:chgData name="Elise Appleton" userId="02c8c9bc-fd15-4837-bdb2-26bfc7f470d1" providerId="ADAL" clId="{C2647BB6-2FCE-EA48-A9BF-3F58F48F6BC2}" dt="2023-02-16T00:20:40.692" v="3668" actId="931"/>
          <ac:spMkLst>
            <pc:docMk/>
            <pc:sldMk cId="3446800256" sldId="272"/>
            <ac:spMk id="2" creationId="{CD0DB460-93C8-4748-F917-0BE1CDC00051}"/>
          </ac:spMkLst>
        </pc:spChg>
        <pc:spChg chg="del">
          <ac:chgData name="Elise Appleton" userId="02c8c9bc-fd15-4837-bdb2-26bfc7f470d1" providerId="ADAL" clId="{C2647BB6-2FCE-EA48-A9BF-3F58F48F6BC2}" dt="2023-02-16T01:59:26.749" v="4606"/>
          <ac:spMkLst>
            <pc:docMk/>
            <pc:sldMk cId="3446800256" sldId="272"/>
            <ac:spMk id="3" creationId="{9AD78C48-AAA8-06C3-32CB-CABF26CDC0D5}"/>
          </ac:spMkLst>
        </pc:spChg>
        <pc:spChg chg="add del mod">
          <ac:chgData name="Elise Appleton" userId="02c8c9bc-fd15-4837-bdb2-26bfc7f470d1" providerId="ADAL" clId="{C2647BB6-2FCE-EA48-A9BF-3F58F48F6BC2}" dt="2023-02-27T04:56:54.132" v="11456" actId="700"/>
          <ac:spMkLst>
            <pc:docMk/>
            <pc:sldMk cId="3446800256" sldId="272"/>
            <ac:spMk id="3" creationId="{E1902A3A-A94B-134A-5142-D4F7B91D0538}"/>
          </ac:spMkLst>
        </pc:spChg>
        <pc:spChg chg="add del mod">
          <ac:chgData name="Elise Appleton" userId="02c8c9bc-fd15-4837-bdb2-26bfc7f470d1" providerId="ADAL" clId="{C2647BB6-2FCE-EA48-A9BF-3F58F48F6BC2}" dt="2023-02-27T04:56:54.132" v="11456" actId="700"/>
          <ac:spMkLst>
            <pc:docMk/>
            <pc:sldMk cId="3446800256" sldId="272"/>
            <ac:spMk id="4" creationId="{502030AF-A8D2-5EC1-3999-A10CD8A1D380}"/>
          </ac:spMkLst>
        </pc:spChg>
        <pc:spChg chg="del">
          <ac:chgData name="Elise Appleton" userId="02c8c9bc-fd15-4837-bdb2-26bfc7f470d1" providerId="ADAL" clId="{C2647BB6-2FCE-EA48-A9BF-3F58F48F6BC2}" dt="2023-02-16T01:59:26.749" v="4606"/>
          <ac:spMkLst>
            <pc:docMk/>
            <pc:sldMk cId="3446800256" sldId="272"/>
            <ac:spMk id="4" creationId="{ADCD16F1-3AF1-CA67-D40C-CEA32C54A3FB}"/>
          </ac:spMkLst>
        </pc:spChg>
        <pc:spChg chg="add mod ord">
          <ac:chgData name="Elise Appleton" userId="02c8c9bc-fd15-4837-bdb2-26bfc7f470d1" providerId="ADAL" clId="{C2647BB6-2FCE-EA48-A9BF-3F58F48F6BC2}" dt="2023-02-27T04:56:54.132" v="11456" actId="700"/>
          <ac:spMkLst>
            <pc:docMk/>
            <pc:sldMk cId="3446800256" sldId="272"/>
            <ac:spMk id="5" creationId="{D67D8F2C-0172-A51A-85A5-E9A039BACC1B}"/>
          </ac:spMkLst>
        </pc:spChg>
        <pc:spChg chg="add del mod">
          <ac:chgData name="Elise Appleton" userId="02c8c9bc-fd15-4837-bdb2-26bfc7f470d1" providerId="ADAL" clId="{C2647BB6-2FCE-EA48-A9BF-3F58F48F6BC2}" dt="2023-02-16T01:59:26.749" v="4606"/>
          <ac:spMkLst>
            <pc:docMk/>
            <pc:sldMk cId="3446800256" sldId="272"/>
            <ac:spMk id="7" creationId="{32417B7C-676A-F6E7-F490-F420014B5CAE}"/>
          </ac:spMkLst>
        </pc:spChg>
        <pc:spChg chg="add mod ord">
          <ac:chgData name="Elise Appleton" userId="02c8c9bc-fd15-4837-bdb2-26bfc7f470d1" providerId="ADAL" clId="{C2647BB6-2FCE-EA48-A9BF-3F58F48F6BC2}" dt="2023-02-27T04:56:54.132" v="11456" actId="700"/>
          <ac:spMkLst>
            <pc:docMk/>
            <pc:sldMk cId="3446800256" sldId="272"/>
            <ac:spMk id="7" creationId="{E957288C-B1DA-5C03-0BBC-13878CEF2B60}"/>
          </ac:spMkLst>
        </pc:spChg>
        <pc:spChg chg="add del mod">
          <ac:chgData name="Elise Appleton" userId="02c8c9bc-fd15-4837-bdb2-26bfc7f470d1" providerId="ADAL" clId="{C2647BB6-2FCE-EA48-A9BF-3F58F48F6BC2}" dt="2023-02-27T04:46:19.337" v="11316"/>
          <ac:spMkLst>
            <pc:docMk/>
            <pc:sldMk cId="3446800256" sldId="272"/>
            <ac:spMk id="8" creationId="{20995297-8691-39E9-C4AF-D10F41306B0F}"/>
          </ac:spMkLst>
        </pc:spChg>
        <pc:spChg chg="add del mod">
          <ac:chgData name="Elise Appleton" userId="02c8c9bc-fd15-4837-bdb2-26bfc7f470d1" providerId="ADAL" clId="{C2647BB6-2FCE-EA48-A9BF-3F58F48F6BC2}" dt="2023-02-27T04:46:19.337" v="11316"/>
          <ac:spMkLst>
            <pc:docMk/>
            <pc:sldMk cId="3446800256" sldId="272"/>
            <ac:spMk id="9" creationId="{D010A055-079C-A67D-8259-0FFBB2750EAD}"/>
          </ac:spMkLst>
        </pc:spChg>
        <pc:picChg chg="add mod ord modCrop">
          <ac:chgData name="Elise Appleton" userId="02c8c9bc-fd15-4837-bdb2-26bfc7f470d1" providerId="ADAL" clId="{C2647BB6-2FCE-EA48-A9BF-3F58F48F6BC2}" dt="2023-02-27T04:56:54.132" v="11456" actId="700"/>
          <ac:picMkLst>
            <pc:docMk/>
            <pc:sldMk cId="3446800256" sldId="272"/>
            <ac:picMk id="6" creationId="{A42EEB2F-6F93-6FDA-FD8E-403E19A9E289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5:33.353" v="11437" actId="207"/>
        <pc:sldMkLst>
          <pc:docMk/>
          <pc:sldMk cId="4066650396" sldId="273"/>
        </pc:sldMkLst>
        <pc:spChg chg="add mod">
          <ac:chgData name="Elise Appleton" userId="02c8c9bc-fd15-4837-bdb2-26bfc7f470d1" providerId="ADAL" clId="{C2647BB6-2FCE-EA48-A9BF-3F58F48F6BC2}" dt="2023-02-27T04:55:33.353" v="11437" actId="207"/>
          <ac:spMkLst>
            <pc:docMk/>
            <pc:sldMk cId="4066650396" sldId="273"/>
            <ac:spMk id="2" creationId="{19DAD594-7EC9-A0A8-D2DB-60DD5498AE45}"/>
          </ac:spMkLst>
        </pc:spChg>
        <pc:spChg chg="del">
          <ac:chgData name="Elise Appleton" userId="02c8c9bc-fd15-4837-bdb2-26bfc7f470d1" providerId="ADAL" clId="{C2647BB6-2FCE-EA48-A9BF-3F58F48F6BC2}" dt="2023-02-16T00:27:23.682" v="3705" actId="931"/>
          <ac:spMkLst>
            <pc:docMk/>
            <pc:sldMk cId="4066650396" sldId="273"/>
            <ac:spMk id="2" creationId="{60187CC0-AAA9-A35C-CF25-97728365CA9E}"/>
          </ac:spMkLst>
        </pc:spChg>
        <pc:spChg chg="del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3" creationId="{3E653292-3B0B-FCEF-610E-AB9D74F587C4}"/>
          </ac:spMkLst>
        </pc:spChg>
        <pc:spChg chg="del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4" creationId="{44D9E2EC-C486-0F79-1A02-8F397DD2A207}"/>
          </ac:spMkLst>
        </pc:spChg>
        <pc:spChg chg="del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5" creationId="{5DAEC5D4-F456-5DAD-CB86-A4A15A36F2FE}"/>
          </ac:spMkLst>
        </pc:spChg>
        <pc:spChg chg="add del mod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8" creationId="{C0AFD825-64D8-39A3-0261-7DC227434E26}"/>
          </ac:spMkLst>
        </pc:spChg>
        <pc:spChg chg="add mod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9" creationId="{9FDE870C-437C-FAED-6608-3D0D45D09DD7}"/>
          </ac:spMkLst>
        </pc:spChg>
        <pc:spChg chg="add mod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10" creationId="{15B6A0DF-CF9C-4D22-E739-6E33F04DCC84}"/>
          </ac:spMkLst>
        </pc:spChg>
        <pc:spChg chg="add mod">
          <ac:chgData name="Elise Appleton" userId="02c8c9bc-fd15-4837-bdb2-26bfc7f470d1" providerId="ADAL" clId="{C2647BB6-2FCE-EA48-A9BF-3F58F48F6BC2}" dt="2023-02-16T01:59:37.458" v="4612"/>
          <ac:spMkLst>
            <pc:docMk/>
            <pc:sldMk cId="4066650396" sldId="273"/>
            <ac:spMk id="11" creationId="{5FC3B1DB-9634-0522-7792-70B1918867AF}"/>
          </ac:spMkLst>
        </pc:spChg>
        <pc:picChg chg="add mod modCrop">
          <ac:chgData name="Elise Appleton" userId="02c8c9bc-fd15-4837-bdb2-26bfc7f470d1" providerId="ADAL" clId="{C2647BB6-2FCE-EA48-A9BF-3F58F48F6BC2}" dt="2023-02-26T23:22:22.180" v="8911" actId="962"/>
          <ac:picMkLst>
            <pc:docMk/>
            <pc:sldMk cId="4066650396" sldId="273"/>
            <ac:picMk id="7" creationId="{B3060735-5481-424C-2D75-757060A31193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5:57.393" v="11447" actId="207"/>
        <pc:sldMkLst>
          <pc:docMk/>
          <pc:sldMk cId="3589328267" sldId="274"/>
        </pc:sldMkLst>
        <pc:spChg chg="add mod">
          <ac:chgData name="Elise Appleton" userId="02c8c9bc-fd15-4837-bdb2-26bfc7f470d1" providerId="ADAL" clId="{C2647BB6-2FCE-EA48-A9BF-3F58F48F6BC2}" dt="2023-02-27T04:55:57.393" v="11447" actId="207"/>
          <ac:spMkLst>
            <pc:docMk/>
            <pc:sldMk cId="3589328267" sldId="274"/>
            <ac:spMk id="2" creationId="{305C9D8B-C896-41EF-B9EC-6183DE101A46}"/>
          </ac:spMkLst>
        </pc:spChg>
        <pc:spChg chg="del mod">
          <ac:chgData name="Elise Appleton" userId="02c8c9bc-fd15-4837-bdb2-26bfc7f470d1" providerId="ADAL" clId="{C2647BB6-2FCE-EA48-A9BF-3F58F48F6BC2}" dt="2023-02-17T06:32:26.790" v="5082" actId="478"/>
          <ac:spMkLst>
            <pc:docMk/>
            <pc:sldMk cId="3589328267" sldId="274"/>
            <ac:spMk id="2" creationId="{4A7C42B2-1C07-6EE7-33D8-8ADD8341C09A}"/>
          </ac:spMkLst>
        </pc:spChg>
        <pc:spChg chg="del">
          <ac:chgData name="Elise Appleton" userId="02c8c9bc-fd15-4837-bdb2-26bfc7f470d1" providerId="ADAL" clId="{C2647BB6-2FCE-EA48-A9BF-3F58F48F6BC2}" dt="2023-02-16T00:28:54.277" v="3714" actId="931"/>
          <ac:spMkLst>
            <pc:docMk/>
            <pc:sldMk cId="3589328267" sldId="274"/>
            <ac:spMk id="3" creationId="{57D64562-9E88-6527-9371-8CB9C9165BEF}"/>
          </ac:spMkLst>
        </pc:spChg>
        <pc:spChg chg="del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4" creationId="{B3B50437-C6C7-0638-60C5-C988F726A485}"/>
          </ac:spMkLst>
        </pc:spChg>
        <pc:spChg chg="del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5" creationId="{2896EF2E-FB22-EA05-ECDB-0A99CAB7B25E}"/>
          </ac:spMkLst>
        </pc:spChg>
        <pc:spChg chg="del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6" creationId="{0B3A6F07-1BAD-63DC-3439-AE61C64BE04E}"/>
          </ac:spMkLst>
        </pc:spChg>
        <pc:spChg chg="add del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9" creationId="{6DB6FC88-08BB-38D8-A729-93F2DC8ECC63}"/>
          </ac:spMkLst>
        </pc:spChg>
        <pc:spChg chg="add del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10" creationId="{295CABBD-D000-581D-DAF0-AFC6AE9D3178}"/>
          </ac:spMkLst>
        </pc:spChg>
        <pc:spChg chg="add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11" creationId="{631EBFF2-E111-4771-BD95-01F73D9B6F2C}"/>
          </ac:spMkLst>
        </pc:spChg>
        <pc:spChg chg="add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12" creationId="{843CC3B4-4F0C-A267-9C5E-F2CAD5D66BF5}"/>
          </ac:spMkLst>
        </pc:spChg>
        <pc:spChg chg="add mod">
          <ac:chgData name="Elise Appleton" userId="02c8c9bc-fd15-4837-bdb2-26bfc7f470d1" providerId="ADAL" clId="{C2647BB6-2FCE-EA48-A9BF-3F58F48F6BC2}" dt="2023-02-16T01:59:47.617" v="4618"/>
          <ac:spMkLst>
            <pc:docMk/>
            <pc:sldMk cId="3589328267" sldId="274"/>
            <ac:spMk id="13" creationId="{BC64F0AA-96E9-DAFA-2925-7DBAEDC49679}"/>
          </ac:spMkLst>
        </pc:spChg>
        <pc:picChg chg="add mod modCrop">
          <ac:chgData name="Elise Appleton" userId="02c8c9bc-fd15-4837-bdb2-26bfc7f470d1" providerId="ADAL" clId="{C2647BB6-2FCE-EA48-A9BF-3F58F48F6BC2}" dt="2023-02-26T23:23:54.542" v="9843" actId="962"/>
          <ac:picMkLst>
            <pc:docMk/>
            <pc:sldMk cId="3589328267" sldId="274"/>
            <ac:picMk id="8" creationId="{519772E2-2B3E-5581-69B4-458A6822401E}"/>
          </ac:picMkLst>
        </pc:picChg>
      </pc:sldChg>
      <pc:sldChg chg="addSp delSp modSp new del mod">
        <pc:chgData name="Elise Appleton" userId="02c8c9bc-fd15-4837-bdb2-26bfc7f470d1" providerId="ADAL" clId="{C2647BB6-2FCE-EA48-A9BF-3F58F48F6BC2}" dt="2023-02-16T01:12:48.125" v="3869" actId="2696"/>
        <pc:sldMkLst>
          <pc:docMk/>
          <pc:sldMk cId="3804068424" sldId="275"/>
        </pc:sldMkLst>
        <pc:spChg chg="del">
          <ac:chgData name="Elise Appleton" userId="02c8c9bc-fd15-4837-bdb2-26bfc7f470d1" providerId="ADAL" clId="{C2647BB6-2FCE-EA48-A9BF-3F58F48F6BC2}" dt="2023-02-16T00:30:14.231" v="3721" actId="931"/>
          <ac:spMkLst>
            <pc:docMk/>
            <pc:sldMk cId="3804068424" sldId="275"/>
            <ac:spMk id="2" creationId="{36D4AEC4-D99F-49AB-59A3-8E23796EBE26}"/>
          </ac:spMkLst>
        </pc:spChg>
        <pc:picChg chg="add mod modCrop">
          <ac:chgData name="Elise Appleton" userId="02c8c9bc-fd15-4837-bdb2-26bfc7f470d1" providerId="ADAL" clId="{C2647BB6-2FCE-EA48-A9BF-3F58F48F6BC2}" dt="2023-02-16T00:30:18.300" v="3724" actId="18131"/>
          <ac:picMkLst>
            <pc:docMk/>
            <pc:sldMk cId="3804068424" sldId="275"/>
            <ac:picMk id="6" creationId="{78021F34-3C52-B441-E658-6CCB48E54FB8}"/>
          </ac:picMkLst>
        </pc:picChg>
      </pc:sldChg>
      <pc:sldChg chg="addSp delSp modSp add del mod chgLayout">
        <pc:chgData name="Elise Appleton" userId="02c8c9bc-fd15-4837-bdb2-26bfc7f470d1" providerId="ADAL" clId="{C2647BB6-2FCE-EA48-A9BF-3F58F48F6BC2}" dt="2023-02-27T04:56:49" v="11455" actId="700"/>
        <pc:sldMkLst>
          <pc:docMk/>
          <pc:sldMk cId="957735275" sldId="276"/>
        </pc:sldMkLst>
        <pc:spChg chg="add mod">
          <ac:chgData name="Elise Appleton" userId="02c8c9bc-fd15-4837-bdb2-26bfc7f470d1" providerId="ADAL" clId="{C2647BB6-2FCE-EA48-A9BF-3F58F48F6BC2}" dt="2023-02-27T04:55:05.551" v="11427" actId="207"/>
          <ac:spMkLst>
            <pc:docMk/>
            <pc:sldMk cId="957735275" sldId="276"/>
            <ac:spMk id="2" creationId="{49297BDA-709B-97E6-F443-AC7702753DC0}"/>
          </ac:spMkLst>
        </pc:spChg>
        <pc:spChg chg="add del mod">
          <ac:chgData name="Elise Appleton" userId="02c8c9bc-fd15-4837-bdb2-26bfc7f470d1" providerId="ADAL" clId="{C2647BB6-2FCE-EA48-A9BF-3F58F48F6BC2}" dt="2023-02-16T01:59:23.345" v="4605"/>
          <ac:spMkLst>
            <pc:docMk/>
            <pc:sldMk cId="957735275" sldId="276"/>
            <ac:spMk id="2" creationId="{6A4D3457-62CB-3346-132D-6CD6B0BADCCD}"/>
          </ac:spMkLst>
        </pc:spChg>
        <pc:spChg chg="del">
          <ac:chgData name="Elise Appleton" userId="02c8c9bc-fd15-4837-bdb2-26bfc7f470d1" providerId="ADAL" clId="{C2647BB6-2FCE-EA48-A9BF-3F58F48F6BC2}" dt="2023-02-16T01:59:23.345" v="4605"/>
          <ac:spMkLst>
            <pc:docMk/>
            <pc:sldMk cId="957735275" sldId="276"/>
            <ac:spMk id="3" creationId="{0077B3F4-E610-40B7-7562-F6DE5117E3A4}"/>
          </ac:spMkLst>
        </pc:spChg>
        <pc:spChg chg="add mod ord">
          <ac:chgData name="Elise Appleton" userId="02c8c9bc-fd15-4837-bdb2-26bfc7f470d1" providerId="ADAL" clId="{C2647BB6-2FCE-EA48-A9BF-3F58F48F6BC2}" dt="2023-02-27T04:56:49" v="11455" actId="700"/>
          <ac:spMkLst>
            <pc:docMk/>
            <pc:sldMk cId="957735275" sldId="276"/>
            <ac:spMk id="3" creationId="{91068E42-D51D-D909-073E-3558EBBF9334}"/>
          </ac:spMkLst>
        </pc:spChg>
        <pc:spChg chg="del">
          <ac:chgData name="Elise Appleton" userId="02c8c9bc-fd15-4837-bdb2-26bfc7f470d1" providerId="ADAL" clId="{C2647BB6-2FCE-EA48-A9BF-3F58F48F6BC2}" dt="2023-02-16T01:59:23.345" v="4605"/>
          <ac:spMkLst>
            <pc:docMk/>
            <pc:sldMk cId="957735275" sldId="276"/>
            <ac:spMk id="4" creationId="{081258CD-CB79-BCF5-D9BC-2E839CCE968A}"/>
          </ac:spMkLst>
        </pc:spChg>
        <pc:spChg chg="add mod ord">
          <ac:chgData name="Elise Appleton" userId="02c8c9bc-fd15-4837-bdb2-26bfc7f470d1" providerId="ADAL" clId="{C2647BB6-2FCE-EA48-A9BF-3F58F48F6BC2}" dt="2023-02-27T04:56:49" v="11455" actId="700"/>
          <ac:spMkLst>
            <pc:docMk/>
            <pc:sldMk cId="957735275" sldId="276"/>
            <ac:spMk id="4" creationId="{BDDA1E5D-AB91-EF5E-072A-19C25FAC214D}"/>
          </ac:spMkLst>
        </pc:spChg>
        <pc:spChg chg="add del mod">
          <ac:chgData name="Elise Appleton" userId="02c8c9bc-fd15-4837-bdb2-26bfc7f470d1" providerId="ADAL" clId="{C2647BB6-2FCE-EA48-A9BF-3F58F48F6BC2}" dt="2023-02-27T04:56:49" v="11455" actId="700"/>
          <ac:spMkLst>
            <pc:docMk/>
            <pc:sldMk cId="957735275" sldId="276"/>
            <ac:spMk id="5" creationId="{B4845BDB-7E71-2CF5-3B01-8B51FD28570B}"/>
          </ac:spMkLst>
        </pc:spChg>
        <pc:spChg chg="add del mod">
          <ac:chgData name="Elise Appleton" userId="02c8c9bc-fd15-4837-bdb2-26bfc7f470d1" providerId="ADAL" clId="{C2647BB6-2FCE-EA48-A9BF-3F58F48F6BC2}" dt="2023-02-27T04:56:49" v="11455" actId="700"/>
          <ac:spMkLst>
            <pc:docMk/>
            <pc:sldMk cId="957735275" sldId="276"/>
            <ac:spMk id="7" creationId="{2A518BE1-6843-59E5-F4DE-19CEBC450D79}"/>
          </ac:spMkLst>
        </pc:spChg>
        <pc:picChg chg="mod ord modCrop">
          <ac:chgData name="Elise Appleton" userId="02c8c9bc-fd15-4837-bdb2-26bfc7f470d1" providerId="ADAL" clId="{C2647BB6-2FCE-EA48-A9BF-3F58F48F6BC2}" dt="2023-02-27T04:56:49" v="11455" actId="700"/>
          <ac:picMkLst>
            <pc:docMk/>
            <pc:sldMk cId="957735275" sldId="276"/>
            <ac:picMk id="6" creationId="{438094FE-9071-77F8-A254-F6F443CE09EE}"/>
          </ac:picMkLst>
        </pc:picChg>
      </pc:sldChg>
      <pc:sldChg chg="addSp delSp modSp add del mod">
        <pc:chgData name="Elise Appleton" userId="02c8c9bc-fd15-4837-bdb2-26bfc7f470d1" providerId="ADAL" clId="{C2647BB6-2FCE-EA48-A9BF-3F58F48F6BC2}" dt="2023-02-27T04:55:11.013" v="11429"/>
        <pc:sldMkLst>
          <pc:docMk/>
          <pc:sldMk cId="1914759808" sldId="277"/>
        </pc:sldMkLst>
        <pc:spChg chg="add del mod">
          <ac:chgData name="Elise Appleton" userId="02c8c9bc-fd15-4837-bdb2-26bfc7f470d1" providerId="ADAL" clId="{C2647BB6-2FCE-EA48-A9BF-3F58F48F6BC2}" dt="2023-02-16T01:59:28.668" v="4607"/>
          <ac:spMkLst>
            <pc:docMk/>
            <pc:sldMk cId="1914759808" sldId="277"/>
            <ac:spMk id="2" creationId="{2A16C96B-DADE-C917-367F-083A68603083}"/>
          </ac:spMkLst>
        </pc:spChg>
        <pc:spChg chg="add mod">
          <ac:chgData name="Elise Appleton" userId="02c8c9bc-fd15-4837-bdb2-26bfc7f470d1" providerId="ADAL" clId="{C2647BB6-2FCE-EA48-A9BF-3F58F48F6BC2}" dt="2023-02-27T04:55:11.013" v="11429"/>
          <ac:spMkLst>
            <pc:docMk/>
            <pc:sldMk cId="1914759808" sldId="277"/>
            <ac:spMk id="2" creationId="{BA43C979-5F1B-979E-721D-CCF3CAAC3AD8}"/>
          </ac:spMkLst>
        </pc:spChg>
        <pc:spChg chg="add del mod">
          <ac:chgData name="Elise Appleton" userId="02c8c9bc-fd15-4837-bdb2-26bfc7f470d1" providerId="ADAL" clId="{C2647BB6-2FCE-EA48-A9BF-3F58F48F6BC2}" dt="2023-02-27T04:47:00.405" v="11323"/>
          <ac:spMkLst>
            <pc:docMk/>
            <pc:sldMk cId="1914759808" sldId="277"/>
            <ac:spMk id="2" creationId="{FFCCDA81-504A-F423-0598-BB187DB05840}"/>
          </ac:spMkLst>
        </pc:spChg>
        <pc:spChg chg="add mod">
          <ac:chgData name="Elise Appleton" userId="02c8c9bc-fd15-4837-bdb2-26bfc7f470d1" providerId="ADAL" clId="{C2647BB6-2FCE-EA48-A9BF-3F58F48F6BC2}" dt="2023-02-27T04:47:00.405" v="11323"/>
          <ac:spMkLst>
            <pc:docMk/>
            <pc:sldMk cId="1914759808" sldId="277"/>
            <ac:spMk id="3" creationId="{27DDE640-7493-CEE0-9BB9-25CCED08F9A1}"/>
          </ac:spMkLst>
        </pc:spChg>
        <pc:spChg chg="del">
          <ac:chgData name="Elise Appleton" userId="02c8c9bc-fd15-4837-bdb2-26bfc7f470d1" providerId="ADAL" clId="{C2647BB6-2FCE-EA48-A9BF-3F58F48F6BC2}" dt="2023-02-16T01:59:28.668" v="4607"/>
          <ac:spMkLst>
            <pc:docMk/>
            <pc:sldMk cId="1914759808" sldId="277"/>
            <ac:spMk id="3" creationId="{9AD78C48-AAA8-06C3-32CB-CABF26CDC0D5}"/>
          </ac:spMkLst>
        </pc:spChg>
        <pc:spChg chg="add mod">
          <ac:chgData name="Elise Appleton" userId="02c8c9bc-fd15-4837-bdb2-26bfc7f470d1" providerId="ADAL" clId="{C2647BB6-2FCE-EA48-A9BF-3F58F48F6BC2}" dt="2023-02-27T04:47:00.405" v="11323"/>
          <ac:spMkLst>
            <pc:docMk/>
            <pc:sldMk cId="1914759808" sldId="277"/>
            <ac:spMk id="4" creationId="{0809A9AD-2EF0-EC76-D39F-4D3755B6E7C0}"/>
          </ac:spMkLst>
        </pc:spChg>
        <pc:spChg chg="del">
          <ac:chgData name="Elise Appleton" userId="02c8c9bc-fd15-4837-bdb2-26bfc7f470d1" providerId="ADAL" clId="{C2647BB6-2FCE-EA48-A9BF-3F58F48F6BC2}" dt="2023-02-16T01:59:28.668" v="4607"/>
          <ac:spMkLst>
            <pc:docMk/>
            <pc:sldMk cId="1914759808" sldId="277"/>
            <ac:spMk id="4" creationId="{ADCD16F1-3AF1-CA67-D40C-CEA32C54A3FB}"/>
          </ac:spMkLst>
        </pc:spChg>
        <pc:spChg chg="add del mod">
          <ac:chgData name="Elise Appleton" userId="02c8c9bc-fd15-4837-bdb2-26bfc7f470d1" providerId="ADAL" clId="{C2647BB6-2FCE-EA48-A9BF-3F58F48F6BC2}" dt="2023-02-27T04:47:00.405" v="11323"/>
          <ac:spMkLst>
            <pc:docMk/>
            <pc:sldMk cId="1914759808" sldId="277"/>
            <ac:spMk id="5" creationId="{F3E1A768-CC39-35AE-C054-D43A28B5E377}"/>
          </ac:spMkLst>
        </pc:spChg>
        <pc:spChg chg="add del mod">
          <ac:chgData name="Elise Appleton" userId="02c8c9bc-fd15-4837-bdb2-26bfc7f470d1" providerId="ADAL" clId="{C2647BB6-2FCE-EA48-A9BF-3F58F48F6BC2}" dt="2023-02-27T04:47:00.405" v="11323"/>
          <ac:spMkLst>
            <pc:docMk/>
            <pc:sldMk cId="1914759808" sldId="277"/>
            <ac:spMk id="7" creationId="{DC4560B8-87F6-E608-3327-506A130A3804}"/>
          </ac:spMkLst>
        </pc:spChg>
        <pc:picChg chg="mod">
          <ac:chgData name="Elise Appleton" userId="02c8c9bc-fd15-4837-bdb2-26bfc7f470d1" providerId="ADAL" clId="{C2647BB6-2FCE-EA48-A9BF-3F58F48F6BC2}" dt="2023-02-27T04:47:00.405" v="11323"/>
          <ac:picMkLst>
            <pc:docMk/>
            <pc:sldMk cId="1914759808" sldId="277"/>
            <ac:picMk id="6" creationId="{A42EEB2F-6F93-6FDA-FD8E-403E19A9E289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5:38.306" v="11439" actId="207"/>
        <pc:sldMkLst>
          <pc:docMk/>
          <pc:sldMk cId="1076585569" sldId="278"/>
        </pc:sldMkLst>
        <pc:spChg chg="del">
          <ac:chgData name="Elise Appleton" userId="02c8c9bc-fd15-4837-bdb2-26bfc7f470d1" providerId="ADAL" clId="{C2647BB6-2FCE-EA48-A9BF-3F58F48F6BC2}" dt="2023-02-16T00:37:03.536" v="3747" actId="931"/>
          <ac:spMkLst>
            <pc:docMk/>
            <pc:sldMk cId="1076585569" sldId="278"/>
            <ac:spMk id="2" creationId="{122BEF80-FB53-511F-DB13-B88E70F927BE}"/>
          </ac:spMkLst>
        </pc:spChg>
        <pc:spChg chg="add mod">
          <ac:chgData name="Elise Appleton" userId="02c8c9bc-fd15-4837-bdb2-26bfc7f470d1" providerId="ADAL" clId="{C2647BB6-2FCE-EA48-A9BF-3F58F48F6BC2}" dt="2023-02-27T04:55:38.306" v="11439" actId="207"/>
          <ac:spMkLst>
            <pc:docMk/>
            <pc:sldMk cId="1076585569" sldId="278"/>
            <ac:spMk id="2" creationId="{D806D0D9-CBFE-48D0-FD41-7D825C09DF45}"/>
          </ac:spMkLst>
        </pc:spChg>
        <pc:spChg chg="del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3" creationId="{26F65F3C-999A-36E8-BB30-9E8813799399}"/>
          </ac:spMkLst>
        </pc:spChg>
        <pc:spChg chg="del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4" creationId="{5C64D7A3-8C25-1C4F-C62D-3208A614EEB2}"/>
          </ac:spMkLst>
        </pc:spChg>
        <pc:spChg chg="del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5" creationId="{5357CDCF-B846-882B-48DB-A2FD173D7FCE}"/>
          </ac:spMkLst>
        </pc:spChg>
        <pc:spChg chg="add del mod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10" creationId="{C867C51C-A4F9-3ACD-E6E3-0FE1D551C988}"/>
          </ac:spMkLst>
        </pc:spChg>
        <pc:spChg chg="add mod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11" creationId="{1FD584CF-D81B-8DAA-9593-820A132830A5}"/>
          </ac:spMkLst>
        </pc:spChg>
        <pc:spChg chg="add mod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12" creationId="{C4D6C664-D896-33B9-3588-23173F9734EB}"/>
          </ac:spMkLst>
        </pc:spChg>
        <pc:spChg chg="add mod">
          <ac:chgData name="Elise Appleton" userId="02c8c9bc-fd15-4837-bdb2-26bfc7f470d1" providerId="ADAL" clId="{C2647BB6-2FCE-EA48-A9BF-3F58F48F6BC2}" dt="2023-02-16T01:59:39.110" v="4613"/>
          <ac:spMkLst>
            <pc:docMk/>
            <pc:sldMk cId="1076585569" sldId="278"/>
            <ac:spMk id="13" creationId="{798391FB-AA26-29F7-5150-6DE14141299D}"/>
          </ac:spMkLst>
        </pc:spChg>
        <pc:picChg chg="add mod modCrop">
          <ac:chgData name="Elise Appleton" userId="02c8c9bc-fd15-4837-bdb2-26bfc7f470d1" providerId="ADAL" clId="{C2647BB6-2FCE-EA48-A9BF-3F58F48F6BC2}" dt="2023-02-26T23:22:40.535" v="9141" actId="962"/>
          <ac:picMkLst>
            <pc:docMk/>
            <pc:sldMk cId="1076585569" sldId="278"/>
            <ac:picMk id="7" creationId="{4C6CA982-A53A-38DE-885E-C66DC12C11E2}"/>
          </ac:picMkLst>
        </pc:picChg>
        <pc:picChg chg="add del mod modCrop">
          <ac:chgData name="Elise Appleton" userId="02c8c9bc-fd15-4837-bdb2-26bfc7f470d1" providerId="ADAL" clId="{C2647BB6-2FCE-EA48-A9BF-3F58F48F6BC2}" dt="2023-02-16T01:05:49.087" v="3824" actId="478"/>
          <ac:picMkLst>
            <pc:docMk/>
            <pc:sldMk cId="1076585569" sldId="278"/>
            <ac:picMk id="8" creationId="{28C933C3-CA60-5749-69A1-8A697A840036}"/>
          </ac:picMkLst>
        </pc:picChg>
        <pc:picChg chg="add del mod">
          <ac:chgData name="Elise Appleton" userId="02c8c9bc-fd15-4837-bdb2-26bfc7f470d1" providerId="ADAL" clId="{C2647BB6-2FCE-EA48-A9BF-3F58F48F6BC2}" dt="2023-02-16T01:05:59.119" v="3826" actId="478"/>
          <ac:picMkLst>
            <pc:docMk/>
            <pc:sldMk cId="1076585569" sldId="278"/>
            <ac:picMk id="9" creationId="{7184B139-928A-B3DB-6EDD-AF6881211E5B}"/>
          </ac:picMkLst>
        </pc:picChg>
      </pc:sldChg>
      <pc:sldChg chg="modSp add del mod">
        <pc:chgData name="Elise Appleton" userId="02c8c9bc-fd15-4837-bdb2-26bfc7f470d1" providerId="ADAL" clId="{C2647BB6-2FCE-EA48-A9BF-3F58F48F6BC2}" dt="2023-02-16T00:36:38.866" v="3745" actId="2696"/>
        <pc:sldMkLst>
          <pc:docMk/>
          <pc:sldMk cId="3894755060" sldId="278"/>
        </pc:sldMkLst>
        <pc:picChg chg="mod">
          <ac:chgData name="Elise Appleton" userId="02c8c9bc-fd15-4837-bdb2-26bfc7f470d1" providerId="ADAL" clId="{C2647BB6-2FCE-EA48-A9BF-3F58F48F6BC2}" dt="2023-02-16T00:36:36.762" v="3744" actId="1076"/>
          <ac:picMkLst>
            <pc:docMk/>
            <pc:sldMk cId="3894755060" sldId="278"/>
            <ac:picMk id="7" creationId="{B3060735-5481-424C-2D75-757060A31193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6:01.241" v="11449" actId="207"/>
        <pc:sldMkLst>
          <pc:docMk/>
          <pc:sldMk cId="3988123696" sldId="279"/>
        </pc:sldMkLst>
        <pc:spChg chg="del mod">
          <ac:chgData name="Elise Appleton" userId="02c8c9bc-fd15-4837-bdb2-26bfc7f470d1" providerId="ADAL" clId="{C2647BB6-2FCE-EA48-A9BF-3F58F48F6BC2}" dt="2023-02-17T06:32:14.423" v="5081" actId="478"/>
          <ac:spMkLst>
            <pc:docMk/>
            <pc:sldMk cId="3988123696" sldId="279"/>
            <ac:spMk id="2" creationId="{2DC3E56D-7AC6-3D65-1631-C83726316392}"/>
          </ac:spMkLst>
        </pc:spChg>
        <pc:spChg chg="add mod">
          <ac:chgData name="Elise Appleton" userId="02c8c9bc-fd15-4837-bdb2-26bfc7f470d1" providerId="ADAL" clId="{C2647BB6-2FCE-EA48-A9BF-3F58F48F6BC2}" dt="2023-02-27T04:56:01.241" v="11449" actId="207"/>
          <ac:spMkLst>
            <pc:docMk/>
            <pc:sldMk cId="3988123696" sldId="279"/>
            <ac:spMk id="2" creationId="{8229DD84-EFF8-92AE-9849-6C6F697E4B32}"/>
          </ac:spMkLst>
        </pc:spChg>
        <pc:spChg chg="del">
          <ac:chgData name="Elise Appleton" userId="02c8c9bc-fd15-4837-bdb2-26bfc7f470d1" providerId="ADAL" clId="{C2647BB6-2FCE-EA48-A9BF-3F58F48F6BC2}" dt="2023-02-16T00:37:47.276" v="3752" actId="931"/>
          <ac:spMkLst>
            <pc:docMk/>
            <pc:sldMk cId="3988123696" sldId="279"/>
            <ac:spMk id="3" creationId="{69C61C1B-96A0-A5A1-6962-517144662E16}"/>
          </ac:spMkLst>
        </pc:spChg>
        <pc:spChg chg="del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4" creationId="{4B5863DA-0E54-8CEC-712D-3ED2609BCFB5}"/>
          </ac:spMkLst>
        </pc:spChg>
        <pc:spChg chg="del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5" creationId="{CAF41482-75DF-F15B-0583-4ADEAB579E67}"/>
          </ac:spMkLst>
        </pc:spChg>
        <pc:spChg chg="del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6" creationId="{DE8236DA-AC8F-A4F9-D498-561E9E8AFEB9}"/>
          </ac:spMkLst>
        </pc:spChg>
        <pc:spChg chg="add del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9" creationId="{36AC9C60-F3C6-9E6B-6B1C-F82BD6693E92}"/>
          </ac:spMkLst>
        </pc:spChg>
        <pc:spChg chg="add del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10" creationId="{76B934F5-9707-7A7D-B7CA-1B53FC9DF4F0}"/>
          </ac:spMkLst>
        </pc:spChg>
        <pc:spChg chg="add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11" creationId="{E1E67EA2-49F1-A9EB-DFC3-A116E6F1AE83}"/>
          </ac:spMkLst>
        </pc:spChg>
        <pc:spChg chg="add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12" creationId="{93B25162-9107-6D9A-205D-6B823FA3AC8E}"/>
          </ac:spMkLst>
        </pc:spChg>
        <pc:spChg chg="add mod">
          <ac:chgData name="Elise Appleton" userId="02c8c9bc-fd15-4837-bdb2-26bfc7f470d1" providerId="ADAL" clId="{C2647BB6-2FCE-EA48-A9BF-3F58F48F6BC2}" dt="2023-02-16T01:59:48.917" v="4619"/>
          <ac:spMkLst>
            <pc:docMk/>
            <pc:sldMk cId="3988123696" sldId="279"/>
            <ac:spMk id="13" creationId="{EEE95CA9-ACAD-D4CF-82CF-B5A1FD9683D3}"/>
          </ac:spMkLst>
        </pc:spChg>
        <pc:picChg chg="add mod modCrop">
          <ac:chgData name="Elise Appleton" userId="02c8c9bc-fd15-4837-bdb2-26bfc7f470d1" providerId="ADAL" clId="{C2647BB6-2FCE-EA48-A9BF-3F58F48F6BC2}" dt="2023-02-26T23:24:21.054" v="10055" actId="962"/>
          <ac:picMkLst>
            <pc:docMk/>
            <pc:sldMk cId="3988123696" sldId="279"/>
            <ac:picMk id="8" creationId="{1A1954AF-119D-DAAD-09D2-294B73FD0830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5:22.344" v="11434" actId="207"/>
        <pc:sldMkLst>
          <pc:docMk/>
          <pc:sldMk cId="861361310" sldId="280"/>
        </pc:sldMkLst>
        <pc:spChg chg="add mod">
          <ac:chgData name="Elise Appleton" userId="02c8c9bc-fd15-4837-bdb2-26bfc7f470d1" providerId="ADAL" clId="{C2647BB6-2FCE-EA48-A9BF-3F58F48F6BC2}" dt="2023-02-27T04:55:22.344" v="11434" actId="207"/>
          <ac:spMkLst>
            <pc:docMk/>
            <pc:sldMk cId="861361310" sldId="280"/>
            <ac:spMk id="2" creationId="{1C2658AC-F300-B485-6CF3-098BB326ABD3}"/>
          </ac:spMkLst>
        </pc:spChg>
        <pc:spChg chg="del">
          <ac:chgData name="Elise Appleton" userId="02c8c9bc-fd15-4837-bdb2-26bfc7f470d1" providerId="ADAL" clId="{C2647BB6-2FCE-EA48-A9BF-3F58F48F6BC2}" dt="2023-02-16T00:43:10.784" v="3779" actId="931"/>
          <ac:spMkLst>
            <pc:docMk/>
            <pc:sldMk cId="861361310" sldId="280"/>
            <ac:spMk id="2" creationId="{85DF4FC1-B262-0316-4C40-FDE287ECFB73}"/>
          </ac:spMkLst>
        </pc:spChg>
        <pc:spChg chg="del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3" creationId="{A17F4D77-76A1-A440-9162-11B113B8D67D}"/>
          </ac:spMkLst>
        </pc:spChg>
        <pc:spChg chg="del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4" creationId="{7FE38452-FB35-E0A4-2EAE-6E57E7857869}"/>
          </ac:spMkLst>
        </pc:spChg>
        <pc:spChg chg="del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5" creationId="{E6598054-7970-BF79-6050-8624EB6C5234}"/>
          </ac:spMkLst>
        </pc:spChg>
        <pc:spChg chg="add del mod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8" creationId="{C111B73F-F17A-504C-2905-12B3D91C4EDD}"/>
          </ac:spMkLst>
        </pc:spChg>
        <pc:spChg chg="add mod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9" creationId="{78380E2B-A14C-9178-1220-CAE4094697B9}"/>
          </ac:spMkLst>
        </pc:spChg>
        <pc:spChg chg="add mod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10" creationId="{94EC0E6D-44AA-8369-071E-BC915C6482EE}"/>
          </ac:spMkLst>
        </pc:spChg>
        <pc:spChg chg="add mod">
          <ac:chgData name="Elise Appleton" userId="02c8c9bc-fd15-4837-bdb2-26bfc7f470d1" providerId="ADAL" clId="{C2647BB6-2FCE-EA48-A9BF-3F58F48F6BC2}" dt="2023-02-16T01:59:34.321" v="4610"/>
          <ac:spMkLst>
            <pc:docMk/>
            <pc:sldMk cId="861361310" sldId="280"/>
            <ac:spMk id="11" creationId="{0200832A-636B-66CC-C398-662099DFBF18}"/>
          </ac:spMkLst>
        </pc:spChg>
        <pc:picChg chg="add mod modCrop">
          <ac:chgData name="Elise Appleton" userId="02c8c9bc-fd15-4837-bdb2-26bfc7f470d1" providerId="ADAL" clId="{C2647BB6-2FCE-EA48-A9BF-3F58F48F6BC2}" dt="2023-02-26T23:19:42.838" v="8465" actId="962"/>
          <ac:picMkLst>
            <pc:docMk/>
            <pc:sldMk cId="861361310" sldId="280"/>
            <ac:picMk id="7" creationId="{2166E2FE-EBB6-EF09-8861-8B737DB6BFFC}"/>
          </ac:picMkLst>
        </pc:picChg>
      </pc:sldChg>
      <pc:sldChg chg="addSp delSp modSp new add del mod ord">
        <pc:chgData name="Elise Appleton" userId="02c8c9bc-fd15-4837-bdb2-26bfc7f470d1" providerId="ADAL" clId="{C2647BB6-2FCE-EA48-A9BF-3F58F48F6BC2}" dt="2023-02-27T04:55:25.957" v="11435"/>
        <pc:sldMkLst>
          <pc:docMk/>
          <pc:sldMk cId="1483574326" sldId="281"/>
        </pc:sldMkLst>
        <pc:spChg chg="del">
          <ac:chgData name="Elise Appleton" userId="02c8c9bc-fd15-4837-bdb2-26bfc7f470d1" providerId="ADAL" clId="{C2647BB6-2FCE-EA48-A9BF-3F58F48F6BC2}" dt="2023-02-16T00:43:36.517" v="3785" actId="931"/>
          <ac:spMkLst>
            <pc:docMk/>
            <pc:sldMk cId="1483574326" sldId="281"/>
            <ac:spMk id="2" creationId="{C60CE2D0-E328-63C3-EAE3-C50991F9DC63}"/>
          </ac:spMkLst>
        </pc:spChg>
        <pc:spChg chg="add mod">
          <ac:chgData name="Elise Appleton" userId="02c8c9bc-fd15-4837-bdb2-26bfc7f470d1" providerId="ADAL" clId="{C2647BB6-2FCE-EA48-A9BF-3F58F48F6BC2}" dt="2023-02-27T04:55:25.957" v="11435"/>
          <ac:spMkLst>
            <pc:docMk/>
            <pc:sldMk cId="1483574326" sldId="281"/>
            <ac:spMk id="2" creationId="{F8F7AB09-1C1B-5605-2179-AEFC578F4EF2}"/>
          </ac:spMkLst>
        </pc:spChg>
        <pc:spChg chg="del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3" creationId="{FDAF1FF5-4863-80B2-E022-18E80283A8FB}"/>
          </ac:spMkLst>
        </pc:spChg>
        <pc:spChg chg="del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4" creationId="{72E6C877-E33D-4D70-707A-F7E2A54A4C5D}"/>
          </ac:spMkLst>
        </pc:spChg>
        <pc:spChg chg="del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5" creationId="{1D69A476-BEA8-4163-BD96-AFE500664953}"/>
          </ac:spMkLst>
        </pc:spChg>
        <pc:spChg chg="add del mod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8" creationId="{1E0C3517-D3D7-8FA7-2658-3EBCF531CA6C}"/>
          </ac:spMkLst>
        </pc:spChg>
        <pc:spChg chg="add mod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9" creationId="{1ADA4FD9-D074-6679-ECF7-7F55F065C01B}"/>
          </ac:spMkLst>
        </pc:spChg>
        <pc:spChg chg="add mod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10" creationId="{E6F7718C-FA80-B58E-E1C1-84CB81C872A6}"/>
          </ac:spMkLst>
        </pc:spChg>
        <pc:spChg chg="add mod">
          <ac:chgData name="Elise Appleton" userId="02c8c9bc-fd15-4837-bdb2-26bfc7f470d1" providerId="ADAL" clId="{C2647BB6-2FCE-EA48-A9BF-3F58F48F6BC2}" dt="2023-02-16T01:59:35.657" v="4611"/>
          <ac:spMkLst>
            <pc:docMk/>
            <pc:sldMk cId="1483574326" sldId="281"/>
            <ac:spMk id="11" creationId="{ABD19AB1-BCE7-A9E0-CA91-4CF86A78ABC3}"/>
          </ac:spMkLst>
        </pc:spChg>
        <pc:picChg chg="add mod modCrop">
          <ac:chgData name="Elise Appleton" userId="02c8c9bc-fd15-4837-bdb2-26bfc7f470d1" providerId="ADAL" clId="{C2647BB6-2FCE-EA48-A9BF-3F58F48F6BC2}" dt="2023-02-26T23:20:22.567" v="8771" actId="962"/>
          <ac:picMkLst>
            <pc:docMk/>
            <pc:sldMk cId="1483574326" sldId="281"/>
            <ac:picMk id="7" creationId="{2A0AA4FB-03EA-6E45-72C3-D715963BA016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5:48.195" v="11444" actId="207"/>
        <pc:sldMkLst>
          <pc:docMk/>
          <pc:sldMk cId="3329046974" sldId="282"/>
        </pc:sldMkLst>
        <pc:spChg chg="add mod">
          <ac:chgData name="Elise Appleton" userId="02c8c9bc-fd15-4837-bdb2-26bfc7f470d1" providerId="ADAL" clId="{C2647BB6-2FCE-EA48-A9BF-3F58F48F6BC2}" dt="2023-02-27T04:55:48.195" v="11444" actId="207"/>
          <ac:spMkLst>
            <pc:docMk/>
            <pc:sldMk cId="3329046974" sldId="282"/>
            <ac:spMk id="2" creationId="{4ECF4A3F-72B1-3F0D-188C-E11CA6CDBCB5}"/>
          </ac:spMkLst>
        </pc:spChg>
        <pc:spChg chg="del mod">
          <ac:chgData name="Elise Appleton" userId="02c8c9bc-fd15-4837-bdb2-26bfc7f470d1" providerId="ADAL" clId="{C2647BB6-2FCE-EA48-A9BF-3F58F48F6BC2}" dt="2023-02-17T06:32:05.043" v="5079" actId="478"/>
          <ac:spMkLst>
            <pc:docMk/>
            <pc:sldMk cId="3329046974" sldId="282"/>
            <ac:spMk id="2" creationId="{F08B464E-2CE3-29EA-1B28-521BEF317444}"/>
          </ac:spMkLst>
        </pc:spChg>
        <pc:spChg chg="del">
          <ac:chgData name="Elise Appleton" userId="02c8c9bc-fd15-4837-bdb2-26bfc7f470d1" providerId="ADAL" clId="{C2647BB6-2FCE-EA48-A9BF-3F58F48F6BC2}" dt="2023-02-16T00:47:06.287" v="3800" actId="931"/>
          <ac:spMkLst>
            <pc:docMk/>
            <pc:sldMk cId="3329046974" sldId="282"/>
            <ac:spMk id="3" creationId="{6B7630D2-B5FD-B097-933E-A885381FCEC6}"/>
          </ac:spMkLst>
        </pc:spChg>
        <pc:spChg chg="del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4" creationId="{9460B1F8-A92C-341F-A325-9371302BB1F2}"/>
          </ac:spMkLst>
        </pc:spChg>
        <pc:spChg chg="del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5" creationId="{15815E76-6717-03D3-37B8-0C661C2C3319}"/>
          </ac:spMkLst>
        </pc:spChg>
        <pc:spChg chg="del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6" creationId="{16908215-7986-0BC0-6151-B64A58D30122}"/>
          </ac:spMkLst>
        </pc:spChg>
        <pc:spChg chg="add del mod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9" creationId="{0E542998-9605-DF0F-B156-6D026716D027}"/>
          </ac:spMkLst>
        </pc:spChg>
        <pc:spChg chg="add del mod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10" creationId="{AC98B23A-D746-371B-4958-689274B763CF}"/>
          </ac:spMkLst>
        </pc:spChg>
        <pc:spChg chg="add mod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11" creationId="{A21F5632-098E-F936-29EA-F377580AE39F}"/>
          </ac:spMkLst>
        </pc:spChg>
        <pc:spChg chg="add mod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12" creationId="{5480EC00-6295-5453-0C00-AC8C1CC6F930}"/>
          </ac:spMkLst>
        </pc:spChg>
        <pc:spChg chg="add mod">
          <ac:chgData name="Elise Appleton" userId="02c8c9bc-fd15-4837-bdb2-26bfc7f470d1" providerId="ADAL" clId="{C2647BB6-2FCE-EA48-A9BF-3F58F48F6BC2}" dt="2023-02-16T01:59:44.497" v="4616"/>
          <ac:spMkLst>
            <pc:docMk/>
            <pc:sldMk cId="3329046974" sldId="282"/>
            <ac:spMk id="13" creationId="{0C750E9A-F441-0EA3-8471-3D8B9067F08D}"/>
          </ac:spMkLst>
        </pc:spChg>
        <pc:picChg chg="add mod modCrop">
          <ac:chgData name="Elise Appleton" userId="02c8c9bc-fd15-4837-bdb2-26bfc7f470d1" providerId="ADAL" clId="{C2647BB6-2FCE-EA48-A9BF-3F58F48F6BC2}" dt="2023-02-26T23:23:20.581" v="9541" actId="962"/>
          <ac:picMkLst>
            <pc:docMk/>
            <pc:sldMk cId="3329046974" sldId="282"/>
            <ac:picMk id="8" creationId="{AC5517FB-BAA2-AF10-6AA1-A7C03146AFEB}"/>
          </ac:picMkLst>
        </pc:picChg>
      </pc:sldChg>
      <pc:sldChg chg="addSp delSp modSp new add del mod ord modClrScheme chgLayout">
        <pc:chgData name="Elise Appleton" userId="02c8c9bc-fd15-4837-bdb2-26bfc7f470d1" providerId="ADAL" clId="{C2647BB6-2FCE-EA48-A9BF-3F58F48F6BC2}" dt="2023-02-27T04:55:53.936" v="11445"/>
        <pc:sldMkLst>
          <pc:docMk/>
          <pc:sldMk cId="884862183" sldId="283"/>
        </pc:sldMkLst>
        <pc:spChg chg="del mod ord">
          <ac:chgData name="Elise Appleton" userId="02c8c9bc-fd15-4837-bdb2-26bfc7f470d1" providerId="ADAL" clId="{C2647BB6-2FCE-EA48-A9BF-3F58F48F6BC2}" dt="2023-02-17T06:32:11.421" v="5080" actId="478"/>
          <ac:spMkLst>
            <pc:docMk/>
            <pc:sldMk cId="884862183" sldId="283"/>
            <ac:spMk id="2" creationId="{385CD8B9-950F-C06C-FC06-EACE12C28270}"/>
          </ac:spMkLst>
        </pc:spChg>
        <pc:spChg chg="add mod">
          <ac:chgData name="Elise Appleton" userId="02c8c9bc-fd15-4837-bdb2-26bfc7f470d1" providerId="ADAL" clId="{C2647BB6-2FCE-EA48-A9BF-3F58F48F6BC2}" dt="2023-02-27T04:55:53.936" v="11445"/>
          <ac:spMkLst>
            <pc:docMk/>
            <pc:sldMk cId="884862183" sldId="283"/>
            <ac:spMk id="2" creationId="{A0746925-62B6-36DF-7F23-9D4A2C3D818C}"/>
          </ac:spMkLst>
        </pc:spChg>
        <pc:spChg chg="del mod ord">
          <ac:chgData name="Elise Appleton" userId="02c8c9bc-fd15-4837-bdb2-26bfc7f470d1" providerId="ADAL" clId="{C2647BB6-2FCE-EA48-A9BF-3F58F48F6BC2}" dt="2023-02-16T00:46:02.867" v="3794" actId="700"/>
          <ac:spMkLst>
            <pc:docMk/>
            <pc:sldMk cId="884862183" sldId="283"/>
            <ac:spMk id="3" creationId="{90D0664A-CB4B-24EB-A889-2D9D4F16500D}"/>
          </ac:spMkLst>
        </pc:spChg>
        <pc:spChg chg="del mod ord">
          <ac:chgData name="Elise Appleton" userId="02c8c9bc-fd15-4837-bdb2-26bfc7f470d1" providerId="ADAL" clId="{C2647BB6-2FCE-EA48-A9BF-3F58F48F6BC2}" dt="2023-02-16T00:46:02.867" v="3794" actId="700"/>
          <ac:spMkLst>
            <pc:docMk/>
            <pc:sldMk cId="884862183" sldId="283"/>
            <ac:spMk id="4" creationId="{47C20B21-99EA-989C-8261-C2D6ADF61BAA}"/>
          </ac:spMkLst>
        </pc:spChg>
        <pc:spChg chg="del mod ord">
          <ac:chgData name="Elise Appleton" userId="02c8c9bc-fd15-4837-bdb2-26bfc7f470d1" providerId="ADAL" clId="{C2647BB6-2FCE-EA48-A9BF-3F58F48F6BC2}" dt="2023-02-16T00:46:02.867" v="3794" actId="700"/>
          <ac:spMkLst>
            <pc:docMk/>
            <pc:sldMk cId="884862183" sldId="283"/>
            <ac:spMk id="5" creationId="{BA478682-4C92-55BF-93E6-B10BC4816657}"/>
          </ac:spMkLst>
        </pc:spChg>
        <pc:spChg chg="del mod ord">
          <ac:chgData name="Elise Appleton" userId="02c8c9bc-fd15-4837-bdb2-26bfc7f470d1" providerId="ADAL" clId="{C2647BB6-2FCE-EA48-A9BF-3F58F48F6BC2}" dt="2023-02-16T00:46:02.867" v="3794" actId="700"/>
          <ac:spMkLst>
            <pc:docMk/>
            <pc:sldMk cId="884862183" sldId="283"/>
            <ac:spMk id="6" creationId="{6B83D551-A538-C3F7-8425-8999149EFA17}"/>
          </ac:spMkLst>
        </pc:spChg>
        <pc:spChg chg="add del mod or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7" creationId="{75CB5A50-6649-2F33-493E-85B3CBF39626}"/>
          </ac:spMkLst>
        </pc:spChg>
        <pc:spChg chg="add del mod or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8" creationId="{EBDA98A8-DD3C-D731-A4E9-CE5E233C2E8B}"/>
          </ac:spMkLst>
        </pc:spChg>
        <pc:spChg chg="add del mod or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9" creationId="{560A8FDC-6B6E-C371-2B32-14B331541071}"/>
          </ac:spMkLst>
        </pc:spChg>
        <pc:spChg chg="add del mod ord">
          <ac:chgData name="Elise Appleton" userId="02c8c9bc-fd15-4837-bdb2-26bfc7f470d1" providerId="ADAL" clId="{C2647BB6-2FCE-EA48-A9BF-3F58F48F6BC2}" dt="2023-02-16T00:47:30.601" v="3804" actId="931"/>
          <ac:spMkLst>
            <pc:docMk/>
            <pc:sldMk cId="884862183" sldId="283"/>
            <ac:spMk id="10" creationId="{0A41F61A-5E07-9BAA-E45B-B3A83A9C0054}"/>
          </ac:spMkLst>
        </pc:spChg>
        <pc:spChg chg="add del mo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13" creationId="{1625CE81-65A1-70E5-0B06-842D51BD890F}"/>
          </ac:spMkLst>
        </pc:spChg>
        <pc:spChg chg="add del mo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14" creationId="{C78E34D7-D708-FC30-4B12-8DD3A34AD922}"/>
          </ac:spMkLst>
        </pc:spChg>
        <pc:spChg chg="add mo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15" creationId="{9FBD8EDA-277E-0262-F4BC-822DFDFB4874}"/>
          </ac:spMkLst>
        </pc:spChg>
        <pc:spChg chg="add mo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16" creationId="{5AF4480E-62CC-4198-D942-E8C407215A35}"/>
          </ac:spMkLst>
        </pc:spChg>
        <pc:spChg chg="add mod">
          <ac:chgData name="Elise Appleton" userId="02c8c9bc-fd15-4837-bdb2-26bfc7f470d1" providerId="ADAL" clId="{C2647BB6-2FCE-EA48-A9BF-3F58F48F6BC2}" dt="2023-02-16T01:59:45.883" v="4617"/>
          <ac:spMkLst>
            <pc:docMk/>
            <pc:sldMk cId="884862183" sldId="283"/>
            <ac:spMk id="17" creationId="{45DA7834-1CAC-E3B1-57FC-B33DF26BBE5F}"/>
          </ac:spMkLst>
        </pc:spChg>
        <pc:picChg chg="add mod">
          <ac:chgData name="Elise Appleton" userId="02c8c9bc-fd15-4837-bdb2-26bfc7f470d1" providerId="ADAL" clId="{C2647BB6-2FCE-EA48-A9BF-3F58F48F6BC2}" dt="2023-02-26T23:23:34.024" v="9647" actId="962"/>
          <ac:picMkLst>
            <pc:docMk/>
            <pc:sldMk cId="884862183" sldId="283"/>
            <ac:picMk id="12" creationId="{95A28254-E514-27EC-5768-FDFBC4C0B307}"/>
          </ac:picMkLst>
        </pc:picChg>
      </pc:sldChg>
      <pc:sldChg chg="addSp delSp modSp new add del mod modClrScheme chgLayout">
        <pc:chgData name="Elise Appleton" userId="02c8c9bc-fd15-4837-bdb2-26bfc7f470d1" providerId="ADAL" clId="{C2647BB6-2FCE-EA48-A9BF-3F58F48F6BC2}" dt="2023-02-27T04:56:08.233" v="11452" actId="207"/>
        <pc:sldMkLst>
          <pc:docMk/>
          <pc:sldMk cId="1353393836" sldId="284"/>
        </pc:sldMkLst>
        <pc:spChg chg="add mod">
          <ac:chgData name="Elise Appleton" userId="02c8c9bc-fd15-4837-bdb2-26bfc7f470d1" providerId="ADAL" clId="{C2647BB6-2FCE-EA48-A9BF-3F58F48F6BC2}" dt="2023-02-27T04:56:08.233" v="11452" actId="207"/>
          <ac:spMkLst>
            <pc:docMk/>
            <pc:sldMk cId="1353393836" sldId="284"/>
            <ac:spMk id="2" creationId="{125A08A5-D77F-F1FC-CC1B-D68E36B2AFFC}"/>
          </ac:spMkLst>
        </pc:spChg>
        <pc:spChg chg="del mod ord">
          <ac:chgData name="Elise Appleton" userId="02c8c9bc-fd15-4837-bdb2-26bfc7f470d1" providerId="ADAL" clId="{C2647BB6-2FCE-EA48-A9BF-3F58F48F6BC2}" dt="2023-02-16T01:10:37.068" v="3854" actId="700"/>
          <ac:spMkLst>
            <pc:docMk/>
            <pc:sldMk cId="1353393836" sldId="284"/>
            <ac:spMk id="2" creationId="{3D3D5F8E-A06F-0988-767D-6EB4FD311A11}"/>
          </ac:spMkLst>
        </pc:spChg>
        <pc:spChg chg="del">
          <ac:chgData name="Elise Appleton" userId="02c8c9bc-fd15-4837-bdb2-26bfc7f470d1" providerId="ADAL" clId="{C2647BB6-2FCE-EA48-A9BF-3F58F48F6BC2}" dt="2023-02-16T01:10:37.068" v="3854" actId="700"/>
          <ac:spMkLst>
            <pc:docMk/>
            <pc:sldMk cId="1353393836" sldId="284"/>
            <ac:spMk id="3" creationId="{AE89CE25-5620-7037-7C12-5359A895156D}"/>
          </ac:spMkLst>
        </pc:spChg>
        <pc:spChg chg="del mod ord">
          <ac:chgData name="Elise Appleton" userId="02c8c9bc-fd15-4837-bdb2-26bfc7f470d1" providerId="ADAL" clId="{C2647BB6-2FCE-EA48-A9BF-3F58F48F6BC2}" dt="2023-02-16T01:10:37.068" v="3854" actId="700"/>
          <ac:spMkLst>
            <pc:docMk/>
            <pc:sldMk cId="1353393836" sldId="284"/>
            <ac:spMk id="4" creationId="{B48DD71C-EB5E-3C8F-5C40-220E84466CA1}"/>
          </ac:spMkLst>
        </pc:spChg>
        <pc:spChg chg="add mod ord">
          <ac:chgData name="Elise Appleton" userId="02c8c9bc-fd15-4837-bdb2-26bfc7f470d1" providerId="ADAL" clId="{C2647BB6-2FCE-EA48-A9BF-3F58F48F6BC2}" dt="2023-02-16T01:59:51.736" v="4622"/>
          <ac:spMkLst>
            <pc:docMk/>
            <pc:sldMk cId="1353393836" sldId="284"/>
            <ac:spMk id="5" creationId="{9FA1D424-FC1A-8EF2-F7EA-58BEB060F220}"/>
          </ac:spMkLst>
        </pc:spChg>
        <pc:spChg chg="add del mod ord">
          <ac:chgData name="Elise Appleton" userId="02c8c9bc-fd15-4837-bdb2-26bfc7f470d1" providerId="ADAL" clId="{C2647BB6-2FCE-EA48-A9BF-3F58F48F6BC2}" dt="2023-02-16T01:11:17.322" v="3865" actId="931"/>
          <ac:spMkLst>
            <pc:docMk/>
            <pc:sldMk cId="1353393836" sldId="284"/>
            <ac:spMk id="6" creationId="{B7C47DB7-B1F8-EA22-F992-B791F140C15E}"/>
          </ac:spMkLst>
        </pc:spChg>
        <pc:spChg chg="add del mod ord">
          <ac:chgData name="Elise Appleton" userId="02c8c9bc-fd15-4837-bdb2-26bfc7f470d1" providerId="ADAL" clId="{C2647BB6-2FCE-EA48-A9BF-3F58F48F6BC2}" dt="2023-02-16T01:10:45.265" v="3864" actId="478"/>
          <ac:spMkLst>
            <pc:docMk/>
            <pc:sldMk cId="1353393836" sldId="284"/>
            <ac:spMk id="7" creationId="{D3C96B3A-1E8A-48A6-9B4D-D3B860BE6BB4}"/>
          </ac:spMkLst>
        </pc:spChg>
        <pc:spChg chg="add del mod">
          <ac:chgData name="Elise Appleton" userId="02c8c9bc-fd15-4837-bdb2-26bfc7f470d1" providerId="ADAL" clId="{C2647BB6-2FCE-EA48-A9BF-3F58F48F6BC2}" dt="2023-02-16T01:59:51.736" v="4622"/>
          <ac:spMkLst>
            <pc:docMk/>
            <pc:sldMk cId="1353393836" sldId="284"/>
            <ac:spMk id="10" creationId="{E44778B7-607A-9D4B-F7A8-C734289BAC6A}"/>
          </ac:spMkLst>
        </pc:spChg>
        <pc:spChg chg="add del mod">
          <ac:chgData name="Elise Appleton" userId="02c8c9bc-fd15-4837-bdb2-26bfc7f470d1" providerId="ADAL" clId="{C2647BB6-2FCE-EA48-A9BF-3F58F48F6BC2}" dt="2023-02-16T01:59:51.736" v="4622"/>
          <ac:spMkLst>
            <pc:docMk/>
            <pc:sldMk cId="1353393836" sldId="284"/>
            <ac:spMk id="11" creationId="{CAF638F4-1E57-98A5-FE86-5A025A31F22D}"/>
          </ac:spMkLst>
        </pc:spChg>
        <pc:spChg chg="add mod">
          <ac:chgData name="Elise Appleton" userId="02c8c9bc-fd15-4837-bdb2-26bfc7f470d1" providerId="ADAL" clId="{C2647BB6-2FCE-EA48-A9BF-3F58F48F6BC2}" dt="2023-02-16T01:59:51.736" v="4622"/>
          <ac:spMkLst>
            <pc:docMk/>
            <pc:sldMk cId="1353393836" sldId="284"/>
            <ac:spMk id="12" creationId="{D90F78E0-EDF0-6BF7-D5CF-A97E6E80BF17}"/>
          </ac:spMkLst>
        </pc:spChg>
        <pc:picChg chg="add mod modCrop">
          <ac:chgData name="Elise Appleton" userId="02c8c9bc-fd15-4837-bdb2-26bfc7f470d1" providerId="ADAL" clId="{C2647BB6-2FCE-EA48-A9BF-3F58F48F6BC2}" dt="2023-02-26T23:24:39.192" v="10187" actId="962"/>
          <ac:picMkLst>
            <pc:docMk/>
            <pc:sldMk cId="1353393836" sldId="284"/>
            <ac:picMk id="9" creationId="{A6686D64-0BB9-F26F-7B01-4BC896FF6135}"/>
          </ac:picMkLst>
        </pc:picChg>
      </pc:sldChg>
      <pc:sldChg chg="addSp delSp modSp new add del mod">
        <pc:chgData name="Elise Appleton" userId="02c8c9bc-fd15-4837-bdb2-26bfc7f470d1" providerId="ADAL" clId="{C2647BB6-2FCE-EA48-A9BF-3F58F48F6BC2}" dt="2023-02-27T04:56:11.737" v="11453"/>
        <pc:sldMkLst>
          <pc:docMk/>
          <pc:sldMk cId="508916002" sldId="285"/>
        </pc:sldMkLst>
        <pc:spChg chg="del">
          <ac:chgData name="Elise Appleton" userId="02c8c9bc-fd15-4837-bdb2-26bfc7f470d1" providerId="ADAL" clId="{C2647BB6-2FCE-EA48-A9BF-3F58F48F6BC2}" dt="2023-02-16T01:14:04.994" v="3915" actId="931"/>
          <ac:spMkLst>
            <pc:docMk/>
            <pc:sldMk cId="508916002" sldId="285"/>
            <ac:spMk id="2" creationId="{8257495D-8F8E-A643-C566-F91EA25A64A3}"/>
          </ac:spMkLst>
        </pc:spChg>
        <pc:spChg chg="add del mod">
          <ac:chgData name="Elise Appleton" userId="02c8c9bc-fd15-4837-bdb2-26bfc7f470d1" providerId="ADAL" clId="{C2647BB6-2FCE-EA48-A9BF-3F58F48F6BC2}" dt="2023-02-27T04:46:24.496" v="11317"/>
          <ac:spMkLst>
            <pc:docMk/>
            <pc:sldMk cId="508916002" sldId="285"/>
            <ac:spMk id="2" creationId="{866DE133-7C15-D047-D88A-CDFDAA52FFF3}"/>
          </ac:spMkLst>
        </pc:spChg>
        <pc:spChg chg="add mod">
          <ac:chgData name="Elise Appleton" userId="02c8c9bc-fd15-4837-bdb2-26bfc7f470d1" providerId="ADAL" clId="{C2647BB6-2FCE-EA48-A9BF-3F58F48F6BC2}" dt="2023-02-27T04:56:11.737" v="11453"/>
          <ac:spMkLst>
            <pc:docMk/>
            <pc:sldMk cId="508916002" sldId="285"/>
            <ac:spMk id="2" creationId="{8953ADC3-64B5-9208-98BE-D42A80A66E4F}"/>
          </ac:spMkLst>
        </pc:spChg>
        <pc:spChg chg="del mod">
          <ac:chgData name="Elise Appleton" userId="02c8c9bc-fd15-4837-bdb2-26bfc7f470d1" providerId="ADAL" clId="{C2647BB6-2FCE-EA48-A9BF-3F58F48F6BC2}" dt="2023-02-27T04:46:31.658" v="11322" actId="478"/>
          <ac:spMkLst>
            <pc:docMk/>
            <pc:sldMk cId="508916002" sldId="285"/>
            <ac:spMk id="3" creationId="{C87BF916-AE2E-D374-6968-ADE7186DA25C}"/>
          </ac:spMkLst>
        </pc:spChg>
        <pc:spChg chg="mod">
          <ac:chgData name="Elise Appleton" userId="02c8c9bc-fd15-4837-bdb2-26bfc7f470d1" providerId="ADAL" clId="{C2647BB6-2FCE-EA48-A9BF-3F58F48F6BC2}" dt="2023-02-27T04:46:24.496" v="11317"/>
          <ac:spMkLst>
            <pc:docMk/>
            <pc:sldMk cId="508916002" sldId="285"/>
            <ac:spMk id="4" creationId="{B54F6A5F-0581-2AE2-69AD-81B3C54DF731}"/>
          </ac:spMkLst>
        </pc:spChg>
        <pc:spChg chg="add del mod">
          <ac:chgData name="Elise Appleton" userId="02c8c9bc-fd15-4837-bdb2-26bfc7f470d1" providerId="ADAL" clId="{C2647BB6-2FCE-EA48-A9BF-3F58F48F6BC2}" dt="2023-02-27T04:46:24.496" v="11317"/>
          <ac:spMkLst>
            <pc:docMk/>
            <pc:sldMk cId="508916002" sldId="285"/>
            <ac:spMk id="5" creationId="{FC90C693-B400-97BC-6F75-3344B71E1064}"/>
          </ac:spMkLst>
        </pc:spChg>
        <pc:spChg chg="add del mod">
          <ac:chgData name="Elise Appleton" userId="02c8c9bc-fd15-4837-bdb2-26bfc7f470d1" providerId="ADAL" clId="{C2647BB6-2FCE-EA48-A9BF-3F58F48F6BC2}" dt="2023-02-16T01:59:54.208" v="4623"/>
          <ac:spMkLst>
            <pc:docMk/>
            <pc:sldMk cId="508916002" sldId="285"/>
            <ac:spMk id="7" creationId="{10471669-2EFF-3C4A-E4B9-83AF88F1F59E}"/>
          </ac:spMkLst>
        </pc:spChg>
        <pc:spChg chg="add del mod">
          <ac:chgData name="Elise Appleton" userId="02c8c9bc-fd15-4837-bdb2-26bfc7f470d1" providerId="ADAL" clId="{C2647BB6-2FCE-EA48-A9BF-3F58F48F6BC2}" dt="2023-02-27T04:46:29.723" v="11321" actId="478"/>
          <ac:spMkLst>
            <pc:docMk/>
            <pc:sldMk cId="508916002" sldId="285"/>
            <ac:spMk id="7" creationId="{E6BC138E-A8AE-DF38-911D-FA13DF182022}"/>
          </ac:spMkLst>
        </pc:spChg>
        <pc:spChg chg="add del mod">
          <ac:chgData name="Elise Appleton" userId="02c8c9bc-fd15-4837-bdb2-26bfc7f470d1" providerId="ADAL" clId="{C2647BB6-2FCE-EA48-A9BF-3F58F48F6BC2}" dt="2023-02-16T01:59:54.208" v="4623"/>
          <ac:spMkLst>
            <pc:docMk/>
            <pc:sldMk cId="508916002" sldId="285"/>
            <ac:spMk id="8" creationId="{6C110E75-1A3A-7F64-2E83-1559648081FB}"/>
          </ac:spMkLst>
        </pc:spChg>
        <pc:spChg chg="add del mod">
          <ac:chgData name="Elise Appleton" userId="02c8c9bc-fd15-4837-bdb2-26bfc7f470d1" providerId="ADAL" clId="{C2647BB6-2FCE-EA48-A9BF-3F58F48F6BC2}" dt="2023-02-27T04:46:27.519" v="11319" actId="478"/>
          <ac:spMkLst>
            <pc:docMk/>
            <pc:sldMk cId="508916002" sldId="285"/>
            <ac:spMk id="8" creationId="{B0459DE6-1D94-FC82-1422-E5B30CB8219B}"/>
          </ac:spMkLst>
        </pc:spChg>
        <pc:spChg chg="add del mod">
          <ac:chgData name="Elise Appleton" userId="02c8c9bc-fd15-4837-bdb2-26bfc7f470d1" providerId="ADAL" clId="{C2647BB6-2FCE-EA48-A9BF-3F58F48F6BC2}" dt="2023-02-16T01:59:54.208" v="4623"/>
          <ac:spMkLst>
            <pc:docMk/>
            <pc:sldMk cId="508916002" sldId="285"/>
            <ac:spMk id="9" creationId="{53304276-EC03-9CD4-C024-EC9478D4C187}"/>
          </ac:spMkLst>
        </pc:spChg>
        <pc:picChg chg="add del mod modCrop">
          <ac:chgData name="Elise Appleton" userId="02c8c9bc-fd15-4837-bdb2-26bfc7f470d1" providerId="ADAL" clId="{C2647BB6-2FCE-EA48-A9BF-3F58F48F6BC2}" dt="2023-02-27T04:46:27.519" v="11319" actId="478"/>
          <ac:picMkLst>
            <pc:docMk/>
            <pc:sldMk cId="508916002" sldId="285"/>
            <ac:picMk id="6" creationId="{DEC8BB45-DD24-F444-6C78-091C54143516}"/>
          </ac:picMkLst>
        </pc:picChg>
      </pc:sldChg>
      <pc:sldChg chg="addSp delSp modSp new del mod">
        <pc:chgData name="Elise Appleton" userId="02c8c9bc-fd15-4837-bdb2-26bfc7f470d1" providerId="ADAL" clId="{C2647BB6-2FCE-EA48-A9BF-3F58F48F6BC2}" dt="2023-02-16T02:02:55.939" v="4632" actId="2696"/>
        <pc:sldMkLst>
          <pc:docMk/>
          <pc:sldMk cId="2431186642" sldId="286"/>
        </pc:sldMkLst>
        <pc:spChg chg="del">
          <ac:chgData name="Elise Appleton" userId="02c8c9bc-fd15-4837-bdb2-26bfc7f470d1" providerId="ADAL" clId="{C2647BB6-2FCE-EA48-A9BF-3F58F48F6BC2}" dt="2023-02-16T02:02:50.294" v="4629" actId="931"/>
          <ac:spMkLst>
            <pc:docMk/>
            <pc:sldMk cId="2431186642" sldId="286"/>
            <ac:spMk id="3" creationId="{F74A4B81-11B2-5E1D-82EB-764720707FB8}"/>
          </ac:spMkLst>
        </pc:spChg>
        <pc:picChg chg="add mod">
          <ac:chgData name="Elise Appleton" userId="02c8c9bc-fd15-4837-bdb2-26bfc7f470d1" providerId="ADAL" clId="{C2647BB6-2FCE-EA48-A9BF-3F58F48F6BC2}" dt="2023-02-16T02:02:53.403" v="4631" actId="962"/>
          <ac:picMkLst>
            <pc:docMk/>
            <pc:sldMk cId="2431186642" sldId="286"/>
            <ac:picMk id="6" creationId="{671ABC45-A5BF-51E7-6FB6-DE8DD0FD25B4}"/>
          </ac:picMkLst>
        </pc:picChg>
      </pc:sldChg>
      <pc:sldChg chg="addSp delSp modSp new del ord modNotesTx">
        <pc:chgData name="Elise Appleton" userId="02c8c9bc-fd15-4837-bdb2-26bfc7f470d1" providerId="ADAL" clId="{C2647BB6-2FCE-EA48-A9BF-3F58F48F6BC2}" dt="2023-02-27T04:52:41.556" v="11381" actId="2696"/>
        <pc:sldMkLst>
          <pc:docMk/>
          <pc:sldMk cId="2530864616" sldId="286"/>
        </pc:sldMkLst>
        <pc:spChg chg="add del mod">
          <ac:chgData name="Elise Appleton" userId="02c8c9bc-fd15-4837-bdb2-26bfc7f470d1" providerId="ADAL" clId="{C2647BB6-2FCE-EA48-A9BF-3F58F48F6BC2}" dt="2023-02-27T00:10:57.906" v="10857"/>
          <ac:spMkLst>
            <pc:docMk/>
            <pc:sldMk cId="2530864616" sldId="286"/>
            <ac:spMk id="2" creationId="{7EF81465-576C-A576-ECA3-8687A98A717F}"/>
          </ac:spMkLst>
        </pc:spChg>
        <pc:spChg chg="add del mod">
          <ac:chgData name="Elise Appleton" userId="02c8c9bc-fd15-4837-bdb2-26bfc7f470d1" providerId="ADAL" clId="{C2647BB6-2FCE-EA48-A9BF-3F58F48F6BC2}" dt="2023-02-27T00:12:33.367" v="10874"/>
          <ac:spMkLst>
            <pc:docMk/>
            <pc:sldMk cId="2530864616" sldId="286"/>
            <ac:spMk id="3" creationId="{B0A31325-790A-B945-B740-F03329494A0D}"/>
          </ac:spMkLst>
        </pc:spChg>
        <pc:spChg chg="add del mod">
          <ac:chgData name="Elise Appleton" userId="02c8c9bc-fd15-4837-bdb2-26bfc7f470d1" providerId="ADAL" clId="{C2647BB6-2FCE-EA48-A9BF-3F58F48F6BC2}" dt="2023-02-27T00:12:34.069" v="10875"/>
          <ac:spMkLst>
            <pc:docMk/>
            <pc:sldMk cId="2530864616" sldId="286"/>
            <ac:spMk id="4" creationId="{4FF2AEDC-740C-1C2F-01BD-55206047014A}"/>
          </ac:spMkLst>
        </pc:spChg>
        <pc:spChg chg="add mod">
          <ac:chgData name="Elise Appleton" userId="02c8c9bc-fd15-4837-bdb2-26bfc7f470d1" providerId="ADAL" clId="{C2647BB6-2FCE-EA48-A9BF-3F58F48F6BC2}" dt="2023-02-27T00:13:04.563" v="10880"/>
          <ac:spMkLst>
            <pc:docMk/>
            <pc:sldMk cId="2530864616" sldId="286"/>
            <ac:spMk id="5" creationId="{C0089965-CCAA-52DC-A50F-399BF3919648}"/>
          </ac:spMkLst>
        </pc:spChg>
      </pc:sldChg>
      <pc:sldChg chg="addSp delSp modSp new del mod">
        <pc:chgData name="Elise Appleton" userId="02c8c9bc-fd15-4837-bdb2-26bfc7f470d1" providerId="ADAL" clId="{C2647BB6-2FCE-EA48-A9BF-3F58F48F6BC2}" dt="2023-02-16T02:03:12.537" v="4637" actId="2696"/>
        <pc:sldMkLst>
          <pc:docMk/>
          <pc:sldMk cId="3646923337" sldId="286"/>
        </pc:sldMkLst>
        <pc:spChg chg="del">
          <ac:chgData name="Elise Appleton" userId="02c8c9bc-fd15-4837-bdb2-26bfc7f470d1" providerId="ADAL" clId="{C2647BB6-2FCE-EA48-A9BF-3F58F48F6BC2}" dt="2023-02-16T02:03:07.194" v="4634" actId="931"/>
          <ac:spMkLst>
            <pc:docMk/>
            <pc:sldMk cId="3646923337" sldId="286"/>
            <ac:spMk id="3" creationId="{4D3CCA9A-AFD6-B23B-D103-FDA3555D2EA3}"/>
          </ac:spMkLst>
        </pc:spChg>
        <pc:picChg chg="add mod">
          <ac:chgData name="Elise Appleton" userId="02c8c9bc-fd15-4837-bdb2-26bfc7f470d1" providerId="ADAL" clId="{C2647BB6-2FCE-EA48-A9BF-3F58F48F6BC2}" dt="2023-02-16T02:03:09.662" v="4636" actId="962"/>
          <ac:picMkLst>
            <pc:docMk/>
            <pc:sldMk cId="3646923337" sldId="286"/>
            <ac:picMk id="6" creationId="{8874CD9D-8C10-8BA0-EE86-4BF4F1716B82}"/>
          </ac:picMkLst>
        </pc:picChg>
      </pc:sldChg>
      <pc:sldChg chg="modSp new del mod">
        <pc:chgData name="Elise Appleton" userId="02c8c9bc-fd15-4837-bdb2-26bfc7f470d1" providerId="ADAL" clId="{C2647BB6-2FCE-EA48-A9BF-3F58F48F6BC2}" dt="2023-02-27T04:52:40.278" v="11380" actId="2696"/>
        <pc:sldMkLst>
          <pc:docMk/>
          <pc:sldMk cId="151308369" sldId="287"/>
        </pc:sldMkLst>
        <pc:spChg chg="mod">
          <ac:chgData name="Elise Appleton" userId="02c8c9bc-fd15-4837-bdb2-26bfc7f470d1" providerId="ADAL" clId="{C2647BB6-2FCE-EA48-A9BF-3F58F48F6BC2}" dt="2023-02-27T04:52:21.591" v="11378" actId="20577"/>
          <ac:spMkLst>
            <pc:docMk/>
            <pc:sldMk cId="151308369" sldId="287"/>
            <ac:spMk id="2" creationId="{589EC942-44BB-73C5-863D-0FAF48F09599}"/>
          </ac:spMkLst>
        </pc:spChg>
      </pc:sldChg>
      <pc:sldChg chg="new del">
        <pc:chgData name="Elise Appleton" userId="02c8c9bc-fd15-4837-bdb2-26bfc7f470d1" providerId="ADAL" clId="{C2647BB6-2FCE-EA48-A9BF-3F58F48F6BC2}" dt="2023-02-17T06:26:39.968" v="4987" actId="680"/>
        <pc:sldMkLst>
          <pc:docMk/>
          <pc:sldMk cId="366277178" sldId="287"/>
        </pc:sldMkLst>
      </pc:sldChg>
      <pc:sldChg chg="new del">
        <pc:chgData name="Elise Appleton" userId="02c8c9bc-fd15-4837-bdb2-26bfc7f470d1" providerId="ADAL" clId="{C2647BB6-2FCE-EA48-A9BF-3F58F48F6BC2}" dt="2023-02-17T06:35:19.590" v="5091" actId="2696"/>
        <pc:sldMkLst>
          <pc:docMk/>
          <pc:sldMk cId="2680525539" sldId="287"/>
        </pc:sldMkLst>
      </pc:sldChg>
      <pc:sldChg chg="new del">
        <pc:chgData name="Elise Appleton" userId="02c8c9bc-fd15-4837-bdb2-26bfc7f470d1" providerId="ADAL" clId="{C2647BB6-2FCE-EA48-A9BF-3F58F48F6BC2}" dt="2023-02-17T06:36:33.092" v="5098" actId="680"/>
        <pc:sldMkLst>
          <pc:docMk/>
          <pc:sldMk cId="3592121401" sldId="287"/>
        </pc:sldMkLst>
      </pc:sldChg>
      <pc:sldChg chg="addSp modSp new mod">
        <pc:chgData name="Elise Appleton" userId="02c8c9bc-fd15-4837-bdb2-26bfc7f470d1" providerId="ADAL" clId="{C2647BB6-2FCE-EA48-A9BF-3F58F48F6BC2}" dt="2023-02-27T04:54:55.287" v="11423" actId="207"/>
        <pc:sldMkLst>
          <pc:docMk/>
          <pc:sldMk cId="264252465" sldId="288"/>
        </pc:sldMkLst>
        <pc:spChg chg="mod">
          <ac:chgData name="Elise Appleton" userId="02c8c9bc-fd15-4837-bdb2-26bfc7f470d1" providerId="ADAL" clId="{C2647BB6-2FCE-EA48-A9BF-3F58F48F6BC2}" dt="2023-02-27T04:52:47.852" v="11410" actId="20577"/>
          <ac:spMkLst>
            <pc:docMk/>
            <pc:sldMk cId="264252465" sldId="288"/>
            <ac:spMk id="2" creationId="{05932543-8387-8B35-C9D1-737F7E5AC574}"/>
          </ac:spMkLst>
        </pc:spChg>
        <pc:spChg chg="add mod">
          <ac:chgData name="Elise Appleton" userId="02c8c9bc-fd15-4837-bdb2-26bfc7f470d1" providerId="ADAL" clId="{C2647BB6-2FCE-EA48-A9BF-3F58F48F6BC2}" dt="2023-02-27T04:54:55.287" v="11423" actId="207"/>
          <ac:spMkLst>
            <pc:docMk/>
            <pc:sldMk cId="264252465" sldId="288"/>
            <ac:spMk id="3" creationId="{1AD47A22-96AA-29D3-5C19-DE975E09F54B}"/>
          </ac:spMkLst>
        </pc:spChg>
      </pc:sldChg>
      <pc:sldChg chg="delSp new del mod">
        <pc:chgData name="Elise Appleton" userId="02c8c9bc-fd15-4837-bdb2-26bfc7f470d1" providerId="ADAL" clId="{C2647BB6-2FCE-EA48-A9BF-3F58F48F6BC2}" dt="2023-02-17T06:34:54.871" v="5087" actId="2696"/>
        <pc:sldMkLst>
          <pc:docMk/>
          <pc:sldMk cId="2223744638" sldId="288"/>
        </pc:sldMkLst>
        <pc:spChg chg="del">
          <ac:chgData name="Elise Appleton" userId="02c8c9bc-fd15-4837-bdb2-26bfc7f470d1" providerId="ADAL" clId="{C2647BB6-2FCE-EA48-A9BF-3F58F48F6BC2}" dt="2023-02-17T06:32:59.032" v="5085" actId="478"/>
          <ac:spMkLst>
            <pc:docMk/>
            <pc:sldMk cId="2223744638" sldId="288"/>
            <ac:spMk id="2" creationId="{1187CC82-E940-4D10-FF6E-A157246FCEFF}"/>
          </ac:spMkLst>
        </pc:spChg>
      </pc:sldChg>
      <pc:sldChg chg="new del">
        <pc:chgData name="Elise Appleton" userId="02c8c9bc-fd15-4837-bdb2-26bfc7f470d1" providerId="ADAL" clId="{C2647BB6-2FCE-EA48-A9BF-3F58F48F6BC2}" dt="2023-02-17T06:26:39.511" v="4986" actId="680"/>
        <pc:sldMkLst>
          <pc:docMk/>
          <pc:sldMk cId="3377051285" sldId="288"/>
        </pc:sldMkLst>
      </pc:sldChg>
      <pc:sldChg chg="new del">
        <pc:chgData name="Elise Appleton" userId="02c8c9bc-fd15-4837-bdb2-26bfc7f470d1" providerId="ADAL" clId="{C2647BB6-2FCE-EA48-A9BF-3F58F48F6BC2}" dt="2023-02-17T06:34:54.871" v="5088" actId="2696"/>
        <pc:sldMkLst>
          <pc:docMk/>
          <pc:sldMk cId="416670930" sldId="289"/>
        </pc:sldMkLst>
      </pc:sldChg>
      <pc:sldMasterChg chg="addSp modSp add del mod addSldLayout delSldLayout modSldLayout sldLayoutOrd">
        <pc:chgData name="Elise Appleton" userId="02c8c9bc-fd15-4837-bdb2-26bfc7f470d1" providerId="ADAL" clId="{C2647BB6-2FCE-EA48-A9BF-3F58F48F6BC2}" dt="2023-02-27T00:05:01.330" v="10767" actId="207"/>
        <pc:sldMasterMkLst>
          <pc:docMk/>
          <pc:sldMasterMk cId="4062948793" sldId="2147483648"/>
        </pc:sldMasterMkLst>
        <pc:spChg chg="add mod">
          <ac:chgData name="Elise Appleton" userId="02c8c9bc-fd15-4837-bdb2-26bfc7f470d1" providerId="ADAL" clId="{C2647BB6-2FCE-EA48-A9BF-3F58F48F6BC2}" dt="2023-02-27T00:04:02.797" v="10755" actId="14100"/>
          <ac:spMkLst>
            <pc:docMk/>
            <pc:sldMasterMk cId="4062948793" sldId="2147483648"/>
            <ac:spMk id="2" creationId="{CC76E941-3C5A-8499-0858-0229782DCB9D}"/>
          </ac:spMkLst>
        </pc:spChg>
        <pc:spChg chg="mod">
          <ac:chgData name="Elise Appleton" userId="02c8c9bc-fd15-4837-bdb2-26bfc7f470d1" providerId="ADAL" clId="{C2647BB6-2FCE-EA48-A9BF-3F58F48F6BC2}" dt="2023-02-15T02:56:03.133" v="628"/>
          <ac:spMkLst>
            <pc:docMk/>
            <pc:sldMasterMk cId="4062948793" sldId="2147483648"/>
            <ac:spMk id="4" creationId="{D54557DD-3D39-D951-AA6E-41103C1C5467}"/>
          </ac:spMkLst>
        </pc:spChg>
        <pc:spChg chg="mod">
          <ac:chgData name="Elise Appleton" userId="02c8c9bc-fd15-4837-bdb2-26bfc7f470d1" providerId="ADAL" clId="{C2647BB6-2FCE-EA48-A9BF-3F58F48F6BC2}" dt="2023-02-15T02:55:35.042" v="605" actId="20577"/>
          <ac:spMkLst>
            <pc:docMk/>
            <pc:sldMasterMk cId="4062948793" sldId="2147483648"/>
            <ac:spMk id="5" creationId="{0D478D13-196C-53F9-FFBB-ABD91A214522}"/>
          </ac:spMkLst>
        </pc:spChg>
        <pc:sldLayoutChg chg="del">
          <pc:chgData name="Elise Appleton" userId="02c8c9bc-fd15-4837-bdb2-26bfc7f470d1" providerId="ADAL" clId="{C2647BB6-2FCE-EA48-A9BF-3F58F48F6BC2}" dt="2023-02-15T02:09:40.529" v="38" actId="2696"/>
          <pc:sldLayoutMkLst>
            <pc:docMk/>
            <pc:sldMasterMk cId="4062948793" sldId="2147483648"/>
            <pc:sldLayoutMk cId="287853238" sldId="2147483664"/>
          </pc:sldLayoutMkLst>
        </pc:sldLayoutChg>
        <pc:sldLayoutChg chg="del">
          <pc:chgData name="Elise Appleton" userId="02c8c9bc-fd15-4837-bdb2-26bfc7f470d1" providerId="ADAL" clId="{C2647BB6-2FCE-EA48-A9BF-3F58F48F6BC2}" dt="2023-02-15T01:59:29.869" v="0" actId="2696"/>
          <pc:sldLayoutMkLst>
            <pc:docMk/>
            <pc:sldMasterMk cId="4062948793" sldId="2147483648"/>
            <pc:sldLayoutMk cId="368873214" sldId="2147483679"/>
          </pc:sldLayoutMkLst>
        </pc:sldLayoutChg>
        <pc:sldLayoutChg chg="del">
          <pc:chgData name="Elise Appleton" userId="02c8c9bc-fd15-4837-bdb2-26bfc7f470d1" providerId="ADAL" clId="{C2647BB6-2FCE-EA48-A9BF-3F58F48F6BC2}" dt="2023-02-15T02:04:48.310" v="29" actId="2696"/>
          <pc:sldLayoutMkLst>
            <pc:docMk/>
            <pc:sldMasterMk cId="4062948793" sldId="2147483648"/>
            <pc:sldLayoutMk cId="0" sldId="2147483694"/>
          </pc:sldLayoutMkLst>
        </pc:sldLayoutChg>
        <pc:sldLayoutChg chg="del">
          <pc:chgData name="Elise Appleton" userId="02c8c9bc-fd15-4837-bdb2-26bfc7f470d1" providerId="ADAL" clId="{C2647BB6-2FCE-EA48-A9BF-3F58F48F6BC2}" dt="2023-02-15T02:04:48.891" v="30" actId="2696"/>
          <pc:sldLayoutMkLst>
            <pc:docMk/>
            <pc:sldMasterMk cId="4062948793" sldId="2147483648"/>
            <pc:sldLayoutMk cId="0" sldId="2147483695"/>
          </pc:sldLayoutMkLst>
        </pc:sldLayoutChg>
        <pc:sldLayoutChg chg="add del mod">
          <pc:chgData name="Elise Appleton" userId="02c8c9bc-fd15-4837-bdb2-26bfc7f470d1" providerId="ADAL" clId="{C2647BB6-2FCE-EA48-A9BF-3F58F48F6BC2}" dt="2023-02-15T05:10:47.538" v="1437" actId="2696"/>
          <pc:sldLayoutMkLst>
            <pc:docMk/>
            <pc:sldMasterMk cId="4102120870" sldId="2147483790"/>
            <pc:sldLayoutMk cId="1714519366" sldId="2147483746"/>
          </pc:sldLayoutMkLst>
        </pc:sldLayoutChg>
        <pc:sldLayoutChg chg="addSp delSp modSp add del mod">
          <pc:chgData name="Elise Appleton" userId="02c8c9bc-fd15-4837-bdb2-26bfc7f470d1" providerId="ADAL" clId="{C2647BB6-2FCE-EA48-A9BF-3F58F48F6BC2}" dt="2023-02-15T05:10:47.538" v="1436" actId="2696"/>
          <pc:sldLayoutMkLst>
            <pc:docMk/>
            <pc:sldMasterMk cId="649435214" sldId="2147483793"/>
            <pc:sldLayoutMk cId="3203723461" sldId="2147483763"/>
          </pc:sldLayoutMkLst>
          <pc:spChg chg="add del">
            <ac:chgData name="Elise Appleton" userId="02c8c9bc-fd15-4837-bdb2-26bfc7f470d1" providerId="ADAL" clId="{C2647BB6-2FCE-EA48-A9BF-3F58F48F6BC2}" dt="2023-02-15T03:37:18.445" v="782" actId="11529"/>
            <ac:spMkLst>
              <pc:docMk/>
              <pc:sldMasterMk cId="649435214" sldId="2147483793"/>
              <pc:sldLayoutMk cId="3203723461" sldId="2147483763"/>
              <ac:spMk id="3" creationId="{2CF01F6D-772B-CF08-D811-0AA52215FA1A}"/>
            </ac:spMkLst>
          </pc:spChg>
          <pc:spChg chg="mod">
            <ac:chgData name="Elise Appleton" userId="02c8c9bc-fd15-4837-bdb2-26bfc7f470d1" providerId="ADAL" clId="{C2647BB6-2FCE-EA48-A9BF-3F58F48F6BC2}" dt="2023-02-15T02:53:33.049" v="482" actId="20577"/>
            <ac:spMkLst>
              <pc:docMk/>
              <pc:sldMasterMk cId="649435214" sldId="2147483793"/>
              <pc:sldLayoutMk cId="3203723461" sldId="2147483763"/>
              <ac:spMk id="5" creationId="{33EB2A3C-C34E-01C1-0DEA-CE9677A3BAB7}"/>
            </ac:spMkLst>
          </pc:spChg>
          <pc:spChg chg="add del">
            <ac:chgData name="Elise Appleton" userId="02c8c9bc-fd15-4837-bdb2-26bfc7f470d1" providerId="ADAL" clId="{C2647BB6-2FCE-EA48-A9BF-3F58F48F6BC2}" dt="2023-02-15T02:10:06.258" v="41" actId="478"/>
            <ac:spMkLst>
              <pc:docMk/>
              <pc:sldMasterMk cId="649435214" sldId="2147483793"/>
              <pc:sldLayoutMk cId="3203723461" sldId="2147483763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2:56:21.877" v="649" actId="20577"/>
            <ac:spMkLst>
              <pc:docMk/>
              <pc:sldMasterMk cId="649435214" sldId="2147483793"/>
              <pc:sldLayoutMk cId="3203723461" sldId="2147483763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3:38:12.236" v="828" actId="14100"/>
            <ac:spMkLst>
              <pc:docMk/>
              <pc:sldMasterMk cId="649435214" sldId="2147483793"/>
              <pc:sldLayoutMk cId="3203723461" sldId="2147483763"/>
              <ac:spMk id="8" creationId="{635ADA7F-35D1-7938-35FB-12A70894023A}"/>
            </ac:spMkLst>
          </pc:spChg>
          <pc:spChg chg="add mod">
            <ac:chgData name="Elise Appleton" userId="02c8c9bc-fd15-4837-bdb2-26bfc7f470d1" providerId="ADAL" clId="{C2647BB6-2FCE-EA48-A9BF-3F58F48F6BC2}" dt="2023-02-15T03:38:25.468" v="861" actId="20577"/>
            <ac:spMkLst>
              <pc:docMk/>
              <pc:sldMasterMk cId="649435214" sldId="2147483793"/>
              <pc:sldLayoutMk cId="3203723461" sldId="2147483763"/>
              <ac:spMk id="9" creationId="{92787785-EF98-D820-8340-C0872E708DE0}"/>
            </ac:spMkLst>
          </pc:spChg>
        </pc:sldLayoutChg>
        <pc:sldLayoutChg chg="addSp modSp add del mod">
          <pc:chgData name="Elise Appleton" userId="02c8c9bc-fd15-4837-bdb2-26bfc7f470d1" providerId="ADAL" clId="{C2647BB6-2FCE-EA48-A9BF-3F58F48F6BC2}" dt="2023-02-15T05:10:47.537" v="1431" actId="2696"/>
          <pc:sldLayoutMkLst>
            <pc:docMk/>
            <pc:sldMasterMk cId="649435214" sldId="2147483793"/>
            <pc:sldLayoutMk cId="3300395205" sldId="2147483764"/>
          </pc:sldLayoutMkLst>
          <pc:spChg chg="mod">
            <ac:chgData name="Elise Appleton" userId="02c8c9bc-fd15-4837-bdb2-26bfc7f470d1" providerId="ADAL" clId="{C2647BB6-2FCE-EA48-A9BF-3F58F48F6BC2}" dt="2023-02-15T02:54:22.826" v="544" actId="20577"/>
            <ac:spMkLst>
              <pc:docMk/>
              <pc:sldMasterMk cId="649435214" sldId="2147483793"/>
              <pc:sldLayoutMk cId="3300395205" sldId="2147483764"/>
              <ac:spMk id="4" creationId="{8E3BDF46-F6A4-3EBF-A19C-4E49185F7BB6}"/>
            </ac:spMkLst>
          </pc:spChg>
          <pc:spChg chg="add mod">
            <ac:chgData name="Elise Appleton" userId="02c8c9bc-fd15-4837-bdb2-26bfc7f470d1" providerId="ADAL" clId="{C2647BB6-2FCE-EA48-A9BF-3F58F48F6BC2}" dt="2023-02-15T03:40:25.738" v="878"/>
            <ac:spMkLst>
              <pc:docMk/>
              <pc:sldMasterMk cId="649435214" sldId="2147483793"/>
              <pc:sldLayoutMk cId="3300395205" sldId="2147483764"/>
              <ac:spMk id="5" creationId="{35A2C4F0-7DD3-C354-B906-20D5A439D744}"/>
            </ac:spMkLst>
          </pc:spChg>
          <pc:spChg chg="mod">
            <ac:chgData name="Elise Appleton" userId="02c8c9bc-fd15-4837-bdb2-26bfc7f470d1" providerId="ADAL" clId="{C2647BB6-2FCE-EA48-A9BF-3F58F48F6BC2}" dt="2023-02-15T02:56:30.884" v="663" actId="20577"/>
            <ac:spMkLst>
              <pc:docMk/>
              <pc:sldMasterMk cId="649435214" sldId="2147483793"/>
              <pc:sldLayoutMk cId="3300395205" sldId="2147483764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03:40:31.035" v="879" actId="14100"/>
            <ac:spMkLst>
              <pc:docMk/>
              <pc:sldMasterMk cId="649435214" sldId="2147483793"/>
              <pc:sldLayoutMk cId="3300395205" sldId="2147483764"/>
              <ac:spMk id="8" creationId="{D62BEC2A-7571-523F-2633-15989ABC4105}"/>
            </ac:spMkLst>
          </pc:spChg>
        </pc:sldLayoutChg>
        <pc:sldLayoutChg chg="addSp modSp add del mod">
          <pc:chgData name="Elise Appleton" userId="02c8c9bc-fd15-4837-bdb2-26bfc7f470d1" providerId="ADAL" clId="{C2647BB6-2FCE-EA48-A9BF-3F58F48F6BC2}" dt="2023-02-15T05:10:47.536" v="1426" actId="2696"/>
          <pc:sldLayoutMkLst>
            <pc:docMk/>
            <pc:sldMasterMk cId="649435214" sldId="2147483793"/>
            <pc:sldLayoutMk cId="3588600221" sldId="2147483765"/>
          </pc:sldLayoutMkLst>
          <pc:spChg chg="mod">
            <ac:chgData name="Elise Appleton" userId="02c8c9bc-fd15-4837-bdb2-26bfc7f470d1" providerId="ADAL" clId="{C2647BB6-2FCE-EA48-A9BF-3F58F48F6BC2}" dt="2023-02-15T02:54:43.485" v="562" actId="20577"/>
            <ac:spMkLst>
              <pc:docMk/>
              <pc:sldMasterMk cId="649435214" sldId="2147483793"/>
              <pc:sldLayoutMk cId="3588600221" sldId="2147483765"/>
              <ac:spMk id="4" creationId="{8E3BDF46-F6A4-3EBF-A19C-4E49185F7BB6}"/>
            </ac:spMkLst>
          </pc:spChg>
          <pc:spChg chg="add mod">
            <ac:chgData name="Elise Appleton" userId="02c8c9bc-fd15-4837-bdb2-26bfc7f470d1" providerId="ADAL" clId="{C2647BB6-2FCE-EA48-A9BF-3F58F48F6BC2}" dt="2023-02-15T03:41:24.229" v="895" actId="207"/>
            <ac:spMkLst>
              <pc:docMk/>
              <pc:sldMasterMk cId="649435214" sldId="2147483793"/>
              <pc:sldLayoutMk cId="3588600221" sldId="2147483765"/>
              <ac:spMk id="5" creationId="{05A67E2A-67DA-8835-FCD4-A83D5A176460}"/>
            </ac:spMkLst>
          </pc:spChg>
          <pc:spChg chg="mod">
            <ac:chgData name="Elise Appleton" userId="02c8c9bc-fd15-4837-bdb2-26bfc7f470d1" providerId="ADAL" clId="{C2647BB6-2FCE-EA48-A9BF-3F58F48F6BC2}" dt="2023-02-15T02:57:30.916" v="707" actId="20577"/>
            <ac:spMkLst>
              <pc:docMk/>
              <pc:sldMasterMk cId="649435214" sldId="2147483793"/>
              <pc:sldLayoutMk cId="3588600221" sldId="2147483765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03:41:28.430" v="896" actId="14100"/>
            <ac:spMkLst>
              <pc:docMk/>
              <pc:sldMasterMk cId="649435214" sldId="2147483793"/>
              <pc:sldLayoutMk cId="3588600221" sldId="2147483765"/>
              <ac:spMk id="8" creationId="{D62BEC2A-7571-523F-2633-15989ABC4105}"/>
            </ac:spMkLst>
          </pc:spChg>
        </pc:sldLayoutChg>
        <pc:sldLayoutChg chg="addSp delSp modSp add del mod ord">
          <pc:chgData name="Elise Appleton" userId="02c8c9bc-fd15-4837-bdb2-26bfc7f470d1" providerId="ADAL" clId="{C2647BB6-2FCE-EA48-A9BF-3F58F48F6BC2}" dt="2023-02-15T05:10:47.539" v="1442" actId="2696"/>
          <pc:sldLayoutMkLst>
            <pc:docMk/>
            <pc:sldMasterMk cId="3953765964" sldId="2147483791"/>
            <pc:sldLayoutMk cId="4088232724" sldId="2147483766"/>
          </pc:sldLayoutMkLst>
          <pc:spChg chg="add del">
            <ac:chgData name="Elise Appleton" userId="02c8c9bc-fd15-4837-bdb2-26bfc7f470d1" providerId="ADAL" clId="{C2647BB6-2FCE-EA48-A9BF-3F58F48F6BC2}" dt="2023-02-15T04:49:30.288" v="1109" actId="11529"/>
            <ac:spMkLst>
              <pc:docMk/>
              <pc:sldMasterMk cId="3953765964" sldId="2147483791"/>
              <pc:sldLayoutMk cId="4088232724" sldId="2147483766"/>
              <ac:spMk id="3" creationId="{3A01921A-7D99-9440-81C4-28D8A8F71C69}"/>
            </ac:spMkLst>
          </pc:spChg>
          <pc:spChg chg="mod">
            <ac:chgData name="Elise Appleton" userId="02c8c9bc-fd15-4837-bdb2-26bfc7f470d1" providerId="ADAL" clId="{C2647BB6-2FCE-EA48-A9BF-3F58F48F6BC2}" dt="2023-02-15T02:53:22.843" v="457" actId="20577"/>
            <ac:spMkLst>
              <pc:docMk/>
              <pc:sldMasterMk cId="3953765964" sldId="2147483791"/>
              <pc:sldLayoutMk cId="4088232724" sldId="2147483766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55:44.211" v="626" actId="20577"/>
            <ac:spMkLst>
              <pc:docMk/>
              <pc:sldMasterMk cId="3953765964" sldId="2147483791"/>
              <pc:sldLayoutMk cId="4088232724" sldId="2147483766"/>
              <ac:spMk id="7" creationId="{56BDC6C0-52BA-75E1-BA65-B8BD3E103C7B}"/>
            </ac:spMkLst>
          </pc:spChg>
          <pc:spChg chg="add mod">
            <ac:chgData name="Elise Appleton" userId="02c8c9bc-fd15-4837-bdb2-26bfc7f470d1" providerId="ADAL" clId="{C2647BB6-2FCE-EA48-A9BF-3F58F48F6BC2}" dt="2023-02-15T05:04:38.720" v="1358" actId="20577"/>
            <ac:spMkLst>
              <pc:docMk/>
              <pc:sldMasterMk cId="3953765964" sldId="2147483791"/>
              <pc:sldLayoutMk cId="4088232724" sldId="2147483766"/>
              <ac:spMk id="8" creationId="{0B610E6A-0CC9-BF16-3D54-59A1B5CE9F1A}"/>
            </ac:spMkLst>
          </pc:spChg>
        </pc:sldLayoutChg>
        <pc:sldLayoutChg chg="addSp modSp add del mod ord">
          <pc:chgData name="Elise Appleton" userId="02c8c9bc-fd15-4837-bdb2-26bfc7f470d1" providerId="ADAL" clId="{C2647BB6-2FCE-EA48-A9BF-3F58F48F6BC2}" dt="2023-02-15T05:10:47.539" v="1441" actId="2696"/>
          <pc:sldLayoutMkLst>
            <pc:docMk/>
            <pc:sldMasterMk cId="3953765964" sldId="2147483791"/>
            <pc:sldLayoutMk cId="3914523404" sldId="2147483767"/>
          </pc:sldLayoutMkLst>
          <pc:spChg chg="add mod">
            <ac:chgData name="Elise Appleton" userId="02c8c9bc-fd15-4837-bdb2-26bfc7f470d1" providerId="ADAL" clId="{C2647BB6-2FCE-EA48-A9BF-3F58F48F6BC2}" dt="2023-02-15T04:53:58.476" v="1284" actId="1036"/>
            <ac:spMkLst>
              <pc:docMk/>
              <pc:sldMasterMk cId="3953765964" sldId="2147483791"/>
              <pc:sldLayoutMk cId="3914523404" sldId="2147483767"/>
              <ac:spMk id="4" creationId="{8B050767-0452-59FA-D1D5-623D0D45168B}"/>
            </ac:spMkLst>
          </pc:spChg>
          <pc:spChg chg="mod">
            <ac:chgData name="Elise Appleton" userId="02c8c9bc-fd15-4837-bdb2-26bfc7f470d1" providerId="ADAL" clId="{C2647BB6-2FCE-EA48-A9BF-3F58F48F6BC2}" dt="2023-02-15T02:53:25.182" v="458"/>
            <ac:spMkLst>
              <pc:docMk/>
              <pc:sldMasterMk cId="3953765964" sldId="2147483791"/>
              <pc:sldLayoutMk cId="3914523404" sldId="2147483767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56:11.069" v="635" actId="20577"/>
            <ac:spMkLst>
              <pc:docMk/>
              <pc:sldMasterMk cId="3953765964" sldId="2147483791"/>
              <pc:sldLayoutMk cId="3914523404" sldId="2147483767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2:10:31.977" v="43" actId="207"/>
            <ac:spMkLst>
              <pc:docMk/>
              <pc:sldMasterMk cId="3953765964" sldId="2147483791"/>
              <pc:sldLayoutMk cId="3914523404" sldId="2147483767"/>
              <ac:spMk id="8" creationId="{CFBC6B83-5989-DE71-E6F6-D54998ED8EA3}"/>
            </ac:spMkLst>
          </pc:spChg>
        </pc:sldLayoutChg>
        <pc:sldLayoutChg chg="addSp modSp add del mod ord">
          <pc:chgData name="Elise Appleton" userId="02c8c9bc-fd15-4837-bdb2-26bfc7f470d1" providerId="ADAL" clId="{C2647BB6-2FCE-EA48-A9BF-3F58F48F6BC2}" dt="2023-02-15T05:10:47.538" v="1440" actId="2696"/>
          <pc:sldLayoutMkLst>
            <pc:docMk/>
            <pc:sldMasterMk cId="3953765964" sldId="2147483791"/>
            <pc:sldLayoutMk cId="4248654642" sldId="2147483769"/>
          </pc:sldLayoutMkLst>
          <pc:spChg chg="mod">
            <ac:chgData name="Elise Appleton" userId="02c8c9bc-fd15-4837-bdb2-26bfc7f470d1" providerId="ADAL" clId="{C2647BB6-2FCE-EA48-A9BF-3F58F48F6BC2}" dt="2023-02-15T02:00:57.193" v="3" actId="207"/>
            <ac:spMkLst>
              <pc:docMk/>
              <pc:sldMasterMk cId="3953765964" sldId="2147483791"/>
              <pc:sldLayoutMk cId="4248654642" sldId="2147483769"/>
              <ac:spMk id="2" creationId="{AAB7437C-4E00-1B25-6621-82BD2FBBE194}"/>
            </ac:spMkLst>
          </pc:spChg>
          <pc:spChg chg="add mod">
            <ac:chgData name="Elise Appleton" userId="02c8c9bc-fd15-4837-bdb2-26bfc7f470d1" providerId="ADAL" clId="{C2647BB6-2FCE-EA48-A9BF-3F58F48F6BC2}" dt="2023-02-15T04:54:16.810" v="1287" actId="207"/>
            <ac:spMkLst>
              <pc:docMk/>
              <pc:sldMasterMk cId="3953765964" sldId="2147483791"/>
              <pc:sldLayoutMk cId="4248654642" sldId="2147483769"/>
              <ac:spMk id="4" creationId="{8D06D2C4-D5A7-4B59-7D40-00A858EED7B1}"/>
            </ac:spMkLst>
          </pc:spChg>
          <pc:spChg chg="mod">
            <ac:chgData name="Elise Appleton" userId="02c8c9bc-fd15-4837-bdb2-26bfc7f470d1" providerId="ADAL" clId="{C2647BB6-2FCE-EA48-A9BF-3F58F48F6BC2}" dt="2023-02-15T02:53:28.706" v="470" actId="20577"/>
            <ac:spMkLst>
              <pc:docMk/>
              <pc:sldMasterMk cId="3953765964" sldId="2147483791"/>
              <pc:sldLayoutMk cId="4248654642" sldId="2147483769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56:15.867" v="642" actId="20577"/>
            <ac:spMkLst>
              <pc:docMk/>
              <pc:sldMasterMk cId="3953765964" sldId="2147483791"/>
              <pc:sldLayoutMk cId="4248654642" sldId="2147483769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2:10:45.855" v="44" actId="207"/>
            <ac:spMkLst>
              <pc:docMk/>
              <pc:sldMasterMk cId="3953765964" sldId="2147483791"/>
              <pc:sldLayoutMk cId="4248654642" sldId="2147483769"/>
              <ac:spMk id="8" creationId="{CFBC6B83-5989-DE71-E6F6-D54998ED8EA3}"/>
            </ac:spMkLst>
          </pc:spChg>
        </pc:sldLayoutChg>
        <pc:sldLayoutChg chg="addSp delSp modSp add del mod">
          <pc:chgData name="Elise Appleton" userId="02c8c9bc-fd15-4837-bdb2-26bfc7f470d1" providerId="ADAL" clId="{C2647BB6-2FCE-EA48-A9BF-3F58F48F6BC2}" dt="2023-02-27T00:03:43.379" v="10750" actId="120"/>
          <pc:sldLayoutMkLst>
            <pc:docMk/>
            <pc:sldMasterMk cId="4062948793" sldId="2147483648"/>
            <pc:sldLayoutMk cId="2844856725" sldId="2147483770"/>
          </pc:sldLayoutMkLst>
          <pc:spChg chg="mod">
            <ac:chgData name="Elise Appleton" userId="02c8c9bc-fd15-4837-bdb2-26bfc7f470d1" providerId="ADAL" clId="{C2647BB6-2FCE-EA48-A9BF-3F58F48F6BC2}" dt="2023-02-16T01:56:07.840" v="4533" actId="167"/>
            <ac:spMkLst>
              <pc:docMk/>
              <pc:sldMasterMk cId="4062948793" sldId="2147483648"/>
              <pc:sldLayoutMk cId="2844856725" sldId="2147483770"/>
              <ac:spMk id="2" creationId="{AAB7437C-4E00-1B25-6621-82BD2FBBE194}"/>
            </ac:spMkLst>
          </pc:spChg>
          <pc:spChg chg="add del">
            <ac:chgData name="Elise Appleton" userId="02c8c9bc-fd15-4837-bdb2-26bfc7f470d1" providerId="ADAL" clId="{C2647BB6-2FCE-EA48-A9BF-3F58F48F6BC2}" dt="2023-02-16T01:55:45.181" v="4527" actId="11529"/>
            <ac:spMkLst>
              <pc:docMk/>
              <pc:sldMasterMk cId="4062948793" sldId="2147483648"/>
              <pc:sldLayoutMk cId="2844856725" sldId="2147483770"/>
              <ac:spMk id="3" creationId="{75F8A317-6A09-8E5A-C95A-7E1DE37B2BF9}"/>
            </ac:spMkLst>
          </pc:spChg>
          <pc:spChg chg="add del mod">
            <ac:chgData name="Elise Appleton" userId="02c8c9bc-fd15-4837-bdb2-26bfc7f470d1" providerId="ADAL" clId="{C2647BB6-2FCE-EA48-A9BF-3F58F48F6BC2}" dt="2023-02-27T00:03:22.866" v="10746" actId="478"/>
            <ac:spMkLst>
              <pc:docMk/>
              <pc:sldMasterMk cId="4062948793" sldId="2147483648"/>
              <pc:sldLayoutMk cId="2844856725" sldId="2147483770"/>
              <ac:spMk id="3" creationId="{865ADF67-FAE8-4757-1691-7202CB62FCD2}"/>
            </ac:spMkLst>
          </pc:spChg>
          <pc:spChg chg="add del mod">
            <ac:chgData name="Elise Appleton" userId="02c8c9bc-fd15-4837-bdb2-26bfc7f470d1" providerId="ADAL" clId="{C2647BB6-2FCE-EA48-A9BF-3F58F48F6BC2}" dt="2023-02-15T02:02:51.732" v="18" actId="478"/>
            <ac:spMkLst>
              <pc:docMk/>
              <pc:sldMasterMk cId="4062948793" sldId="2147483648"/>
              <pc:sldLayoutMk cId="2844856725" sldId="2147483770"/>
              <ac:spMk id="3" creationId="{CBC9F863-0FC6-C946-1D12-17C8E0E193CF}"/>
            </ac:spMkLst>
          </pc:spChg>
          <pc:spChg chg="del mod">
            <ac:chgData name="Elise Appleton" userId="02c8c9bc-fd15-4837-bdb2-26bfc7f470d1" providerId="ADAL" clId="{C2647BB6-2FCE-EA48-A9BF-3F58F48F6BC2}" dt="2023-02-15T02:02:29.698" v="11" actId="478"/>
            <ac:spMkLst>
              <pc:docMk/>
              <pc:sldMasterMk cId="4062948793" sldId="2147483648"/>
              <pc:sldLayoutMk cId="2844856725" sldId="2147483770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16T01:58:45.004" v="4601" actId="207"/>
            <ac:spMkLst>
              <pc:docMk/>
              <pc:sldMasterMk cId="4062948793" sldId="2147483648"/>
              <pc:sldLayoutMk cId="2844856725" sldId="2147483770"/>
              <ac:spMk id="5" creationId="{A1DA5BFA-9902-9535-4046-D5228D56CCB2}"/>
            </ac:spMkLst>
          </pc:spChg>
          <pc:spChg chg="del">
            <ac:chgData name="Elise Appleton" userId="02c8c9bc-fd15-4837-bdb2-26bfc7f470d1" providerId="ADAL" clId="{C2647BB6-2FCE-EA48-A9BF-3F58F48F6BC2}" dt="2023-02-17T06:30:51.288" v="5053" actId="478"/>
            <ac:spMkLst>
              <pc:docMk/>
              <pc:sldMasterMk cId="4062948793" sldId="2147483648"/>
              <pc:sldLayoutMk cId="2844856725" sldId="2147483770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3:43.379" v="10750" actId="120"/>
            <ac:spMkLst>
              <pc:docMk/>
              <pc:sldMasterMk cId="4062948793" sldId="2147483648"/>
              <pc:sldLayoutMk cId="2844856725" sldId="2147483770"/>
              <ac:spMk id="6" creationId="{698C9A5F-ECCA-320C-C5E3-851D35BA497C}"/>
            </ac:spMkLst>
          </pc:spChg>
          <pc:spChg chg="mod">
            <ac:chgData name="Elise Appleton" userId="02c8c9bc-fd15-4837-bdb2-26bfc7f470d1" providerId="ADAL" clId="{C2647BB6-2FCE-EA48-A9BF-3F58F48F6BC2}" dt="2023-02-16T00:41:27.918" v="3767" actId="14100"/>
            <ac:spMkLst>
              <pc:docMk/>
              <pc:sldMasterMk cId="4062948793" sldId="2147483648"/>
              <pc:sldLayoutMk cId="2844856725" sldId="2147483770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3:43:58.820" v="984" actId="14100"/>
            <ac:spMkLst>
              <pc:docMk/>
              <pc:sldMasterMk cId="4062948793" sldId="2147483648"/>
              <pc:sldLayoutMk cId="2844856725" sldId="2147483770"/>
              <ac:spMk id="8" creationId="{635ADA7F-35D1-7938-35FB-12A70894023A}"/>
            </ac:spMkLst>
          </pc:spChg>
          <pc:spChg chg="add del mod">
            <ac:chgData name="Elise Appleton" userId="02c8c9bc-fd15-4837-bdb2-26bfc7f470d1" providerId="ADAL" clId="{C2647BB6-2FCE-EA48-A9BF-3F58F48F6BC2}" dt="2023-02-15T02:02:51.732" v="18" actId="478"/>
            <ac:spMkLst>
              <pc:docMk/>
              <pc:sldMasterMk cId="4062948793" sldId="2147483648"/>
              <pc:sldLayoutMk cId="2844856725" sldId="2147483770"/>
              <ac:spMk id="9" creationId="{FCF8CA9A-88B2-2C26-F237-D874F4E16410}"/>
            </ac:spMkLst>
          </pc:spChg>
          <pc:spChg chg="add del mod">
            <ac:chgData name="Elise Appleton" userId="02c8c9bc-fd15-4837-bdb2-26bfc7f470d1" providerId="ADAL" clId="{C2647BB6-2FCE-EA48-A9BF-3F58F48F6BC2}" dt="2023-02-16T01:56:09.474" v="4534" actId="478"/>
            <ac:spMkLst>
              <pc:docMk/>
              <pc:sldMasterMk cId="4062948793" sldId="2147483648"/>
              <pc:sldLayoutMk cId="2844856725" sldId="2147483770"/>
              <ac:spMk id="10" creationId="{E2DA857D-F315-C568-6B8F-D0B5733BDE83}"/>
            </ac:spMkLst>
          </pc:spChg>
          <pc:spChg chg="add mod">
            <ac:chgData name="Elise Appleton" userId="02c8c9bc-fd15-4837-bdb2-26bfc7f470d1" providerId="ADAL" clId="{C2647BB6-2FCE-EA48-A9BF-3F58F48F6BC2}" dt="2023-02-15T03:39:08.168" v="867" actId="14100"/>
            <ac:spMkLst>
              <pc:docMk/>
              <pc:sldMasterMk cId="4062948793" sldId="2147483648"/>
              <pc:sldLayoutMk cId="2844856725" sldId="2147483770"/>
              <ac:spMk id="11" creationId="{7ADBE168-143F-BCB8-40FA-E79D2CE5B23E}"/>
            </ac:spMkLst>
          </pc:spChg>
          <pc:spChg chg="add del mod">
            <ac:chgData name="Elise Appleton" userId="02c8c9bc-fd15-4837-bdb2-26bfc7f470d1" providerId="ADAL" clId="{C2647BB6-2FCE-EA48-A9BF-3F58F48F6BC2}" dt="2023-02-15T03:44:01.894" v="985" actId="478"/>
            <ac:spMkLst>
              <pc:docMk/>
              <pc:sldMasterMk cId="4062948793" sldId="2147483648"/>
              <pc:sldLayoutMk cId="2844856725" sldId="2147483770"/>
              <ac:spMk id="12" creationId="{0EE220ED-27C6-1242-BFFC-F6F5286D825E}"/>
            </ac:spMkLst>
          </pc:spChg>
          <pc:picChg chg="mod">
            <ac:chgData name="Elise Appleton" userId="02c8c9bc-fd15-4837-bdb2-26bfc7f470d1" providerId="ADAL" clId="{C2647BB6-2FCE-EA48-A9BF-3F58F48F6BC2}" dt="2023-02-26T22:58:03.424" v="5913" actId="962"/>
            <ac:picMkLst>
              <pc:docMk/>
              <pc:sldMasterMk cId="4062948793" sldId="2147483648"/>
              <pc:sldLayoutMk cId="2844856725" sldId="2147483770"/>
              <ac:picMk id="4" creationId="{B5A16820-04E8-0522-BF8F-4ECF0AE786D9}"/>
            </ac:picMkLst>
          </pc:picChg>
        </pc:sldLayoutChg>
        <pc:sldLayoutChg chg="addSp delSp modSp add del mod">
          <pc:chgData name="Elise Appleton" userId="02c8c9bc-fd15-4837-bdb2-26bfc7f470d1" providerId="ADAL" clId="{C2647BB6-2FCE-EA48-A9BF-3F58F48F6BC2}" dt="2023-02-27T00:04:21.697" v="10758" actId="207"/>
          <pc:sldLayoutMkLst>
            <pc:docMk/>
            <pc:sldMasterMk cId="4062948793" sldId="2147483648"/>
            <pc:sldLayoutMk cId="1866772073" sldId="2147483771"/>
          </pc:sldLayoutMkLst>
          <pc:spChg chg="add mod">
            <ac:chgData name="Elise Appleton" userId="02c8c9bc-fd15-4837-bdb2-26bfc7f470d1" providerId="ADAL" clId="{C2647BB6-2FCE-EA48-A9BF-3F58F48F6BC2}" dt="2023-02-16T01:56:51.184" v="4586"/>
            <ac:spMkLst>
              <pc:docMk/>
              <pc:sldMasterMk cId="4062948793" sldId="2147483648"/>
              <pc:sldLayoutMk cId="1866772073" sldId="2147483771"/>
              <ac:spMk id="4" creationId="{56BE78B2-DC60-7AE3-9ED0-B71A29D0346A}"/>
            </ac:spMkLst>
          </pc:spChg>
          <pc:spChg chg="del">
            <ac:chgData name="Elise Appleton" userId="02c8c9bc-fd15-4837-bdb2-26bfc7f470d1" providerId="ADAL" clId="{C2647BB6-2FCE-EA48-A9BF-3F58F48F6BC2}" dt="2023-02-15T02:08:53.262" v="32" actId="478"/>
            <ac:spMkLst>
              <pc:docMk/>
              <pc:sldMasterMk cId="4062948793" sldId="2147483648"/>
              <pc:sldLayoutMk cId="1866772073" sldId="2147483771"/>
              <ac:spMk id="4" creationId="{8E3BDF46-F6A4-3EBF-A19C-4E49185F7BB6}"/>
            </ac:spMkLst>
          </pc:spChg>
          <pc:spChg chg="add del mod">
            <ac:chgData name="Elise Appleton" userId="02c8c9bc-fd15-4837-bdb2-26bfc7f470d1" providerId="ADAL" clId="{C2647BB6-2FCE-EA48-A9BF-3F58F48F6BC2}" dt="2023-02-27T00:04:13.911" v="10756" actId="478"/>
            <ac:spMkLst>
              <pc:docMk/>
              <pc:sldMasterMk cId="4062948793" sldId="2147483648"/>
              <pc:sldLayoutMk cId="1866772073" sldId="2147483771"/>
              <ac:spMk id="5" creationId="{ED15F727-6281-1AC0-D0A4-EA70683BE520}"/>
            </ac:spMkLst>
          </pc:spChg>
          <pc:spChg chg="add del mod">
            <ac:chgData name="Elise Appleton" userId="02c8c9bc-fd15-4837-bdb2-26bfc7f470d1" providerId="ADAL" clId="{C2647BB6-2FCE-EA48-A9BF-3F58F48F6BC2}" dt="2023-02-15T03:45:23.932" v="1042" actId="478"/>
            <ac:spMkLst>
              <pc:docMk/>
              <pc:sldMasterMk cId="4062948793" sldId="2147483648"/>
              <pc:sldLayoutMk cId="1866772073" sldId="2147483771"/>
              <ac:spMk id="5" creationId="{FD2F44F5-B583-9D70-9118-29D309F292A7}"/>
            </ac:spMkLst>
          </pc:spChg>
          <pc:spChg chg="add mod">
            <ac:chgData name="Elise Appleton" userId="02c8c9bc-fd15-4837-bdb2-26bfc7f470d1" providerId="ADAL" clId="{C2647BB6-2FCE-EA48-A9BF-3F58F48F6BC2}" dt="2023-02-27T00:04:21.697" v="10758" actId="207"/>
            <ac:spMkLst>
              <pc:docMk/>
              <pc:sldMasterMk cId="4062948793" sldId="2147483648"/>
              <pc:sldLayoutMk cId="1866772073" sldId="2147483771"/>
              <ac:spMk id="6" creationId="{A26EA2FC-F20B-1873-BBE3-34437741364B}"/>
            </ac:spMkLst>
          </pc:spChg>
          <pc:spChg chg="add del mod">
            <ac:chgData name="Elise Appleton" userId="02c8c9bc-fd15-4837-bdb2-26bfc7f470d1" providerId="ADAL" clId="{C2647BB6-2FCE-EA48-A9BF-3F58F48F6BC2}" dt="2023-02-15T03:45:23.932" v="1042" actId="478"/>
            <ac:spMkLst>
              <pc:docMk/>
              <pc:sldMasterMk cId="4062948793" sldId="2147483648"/>
              <pc:sldLayoutMk cId="1866772073" sldId="2147483771"/>
              <ac:spMk id="6" creationId="{D3A8DE97-2587-5A88-3E69-82CA313476C6}"/>
            </ac:spMkLst>
          </pc:spChg>
          <pc:spChg chg="del">
            <ac:chgData name="Elise Appleton" userId="02c8c9bc-fd15-4837-bdb2-26bfc7f470d1" providerId="ADAL" clId="{C2647BB6-2FCE-EA48-A9BF-3F58F48F6BC2}" dt="2023-02-15T02:08:53.262" v="32" actId="478"/>
            <ac:spMkLst>
              <pc:docMk/>
              <pc:sldMasterMk cId="4062948793" sldId="2147483648"/>
              <pc:sldLayoutMk cId="1866772073" sldId="2147483771"/>
              <ac:spMk id="7" creationId="{287F4D0A-CE39-12C7-B91A-D8116854C873}"/>
            </ac:spMkLst>
          </pc:spChg>
          <pc:spChg chg="del">
            <ac:chgData name="Elise Appleton" userId="02c8c9bc-fd15-4837-bdb2-26bfc7f470d1" providerId="ADAL" clId="{C2647BB6-2FCE-EA48-A9BF-3F58F48F6BC2}" dt="2023-02-15T02:08:53.262" v="32" actId="478"/>
            <ac:spMkLst>
              <pc:docMk/>
              <pc:sldMasterMk cId="4062948793" sldId="2147483648"/>
              <pc:sldLayoutMk cId="1866772073" sldId="2147483771"/>
              <ac:spMk id="8" creationId="{D62BEC2A-7571-523F-2633-15989ABC4105}"/>
            </ac:spMkLst>
          </pc:spChg>
          <pc:spChg chg="del">
            <ac:chgData name="Elise Appleton" userId="02c8c9bc-fd15-4837-bdb2-26bfc7f470d1" providerId="ADAL" clId="{C2647BB6-2FCE-EA48-A9BF-3F58F48F6BC2}" dt="2023-02-17T06:31:02.819" v="5059" actId="478"/>
            <ac:spMkLst>
              <pc:docMk/>
              <pc:sldMasterMk cId="4062948793" sldId="2147483648"/>
              <pc:sldLayoutMk cId="1866772073" sldId="2147483771"/>
              <ac:spMk id="9" creationId="{23565BE2-B24E-CC66-BDE6-5226AAD5BDD7}"/>
            </ac:spMkLst>
          </pc:spChg>
          <pc:spChg chg="add del mod">
            <ac:chgData name="Elise Appleton" userId="02c8c9bc-fd15-4837-bdb2-26bfc7f470d1" providerId="ADAL" clId="{C2647BB6-2FCE-EA48-A9BF-3F58F48F6BC2}" dt="2023-02-16T01:56:50.896" v="4585" actId="478"/>
            <ac:spMkLst>
              <pc:docMk/>
              <pc:sldMasterMk cId="4062948793" sldId="2147483648"/>
              <pc:sldLayoutMk cId="1866772073" sldId="2147483771"/>
              <ac:spMk id="10" creationId="{0EA926CE-D6BE-4EE6-01A5-B669A37F0881}"/>
            </ac:spMkLst>
          </pc:spChg>
          <pc:spChg chg="add mod">
            <ac:chgData name="Elise Appleton" userId="02c8c9bc-fd15-4837-bdb2-26bfc7f470d1" providerId="ADAL" clId="{C2647BB6-2FCE-EA48-A9BF-3F58F48F6BC2}" dt="2023-02-15T03:40:45.979" v="884" actId="14100"/>
            <ac:spMkLst>
              <pc:docMk/>
              <pc:sldMasterMk cId="4062948793" sldId="2147483648"/>
              <pc:sldLayoutMk cId="1866772073" sldId="2147483771"/>
              <ac:spMk id="11" creationId="{996AB124-D9DB-3CA0-98E3-32B7713220A1}"/>
            </ac:spMkLst>
          </pc:spChg>
          <pc:spChg chg="add mod">
            <ac:chgData name="Elise Appleton" userId="02c8c9bc-fd15-4837-bdb2-26bfc7f470d1" providerId="ADAL" clId="{C2647BB6-2FCE-EA48-A9BF-3F58F48F6BC2}" dt="2023-02-16T00:41:36.075" v="3770" actId="14100"/>
            <ac:spMkLst>
              <pc:docMk/>
              <pc:sldMasterMk cId="4062948793" sldId="2147483648"/>
              <pc:sldLayoutMk cId="1866772073" sldId="2147483771"/>
              <ac:spMk id="12" creationId="{B6CCB945-3CF7-9520-5E7E-A765380E6624}"/>
            </ac:spMkLst>
          </pc:spChg>
          <pc:spChg chg="add mod">
            <ac:chgData name="Elise Appleton" userId="02c8c9bc-fd15-4837-bdb2-26bfc7f470d1" providerId="ADAL" clId="{C2647BB6-2FCE-EA48-A9BF-3F58F48F6BC2}" dt="2023-02-15T03:45:24.434" v="1043"/>
            <ac:spMkLst>
              <pc:docMk/>
              <pc:sldMasterMk cId="4062948793" sldId="2147483648"/>
              <pc:sldLayoutMk cId="1866772073" sldId="2147483771"/>
              <ac:spMk id="13" creationId="{BA1E8411-D90B-AA84-1A90-1218F5C57BB7}"/>
            </ac:spMkLst>
          </pc:spChg>
          <pc:picChg chg="mod">
            <ac:chgData name="Elise Appleton" userId="02c8c9bc-fd15-4837-bdb2-26bfc7f470d1" providerId="ADAL" clId="{C2647BB6-2FCE-EA48-A9BF-3F58F48F6BC2}" dt="2023-02-26T22:58:17.270" v="5917" actId="962"/>
            <ac:picMkLst>
              <pc:docMk/>
              <pc:sldMasterMk cId="4062948793" sldId="2147483648"/>
              <pc:sldLayoutMk cId="1866772073" sldId="2147483771"/>
              <ac:picMk id="2" creationId="{09DF9FC1-84D7-D791-41A7-CA99E0FC60AB}"/>
            </ac:picMkLst>
          </pc:picChg>
        </pc:sldLayoutChg>
        <pc:sldLayoutChg chg="addSp delSp modSp add del mod">
          <pc:chgData name="Elise Appleton" userId="02c8c9bc-fd15-4837-bdb2-26bfc7f470d1" providerId="ADAL" clId="{C2647BB6-2FCE-EA48-A9BF-3F58F48F6BC2}" dt="2023-02-27T00:04:47.103" v="10764" actId="207"/>
          <pc:sldLayoutMkLst>
            <pc:docMk/>
            <pc:sldMasterMk cId="4062948793" sldId="2147483648"/>
            <pc:sldLayoutMk cId="3075342533" sldId="2147483772"/>
          </pc:sldLayoutMkLst>
          <pc:spChg chg="add mod">
            <ac:chgData name="Elise Appleton" userId="02c8c9bc-fd15-4837-bdb2-26bfc7f470d1" providerId="ADAL" clId="{C2647BB6-2FCE-EA48-A9BF-3F58F48F6BC2}" dt="2023-02-16T01:56:56.304" v="4589" actId="207"/>
            <ac:spMkLst>
              <pc:docMk/>
              <pc:sldMasterMk cId="4062948793" sldId="2147483648"/>
              <pc:sldLayoutMk cId="3075342533" sldId="2147483772"/>
              <ac:spMk id="4" creationId="{811565DD-2260-0717-D070-FAE07C25772E}"/>
            </ac:spMkLst>
          </pc:spChg>
          <pc:spChg chg="del">
            <ac:chgData name="Elise Appleton" userId="02c8c9bc-fd15-4837-bdb2-26bfc7f470d1" providerId="ADAL" clId="{C2647BB6-2FCE-EA48-A9BF-3F58F48F6BC2}" dt="2023-02-15T02:09:14.416" v="34" actId="478"/>
            <ac:spMkLst>
              <pc:docMk/>
              <pc:sldMasterMk cId="4062948793" sldId="2147483648"/>
              <pc:sldLayoutMk cId="3075342533" sldId="2147483772"/>
              <ac:spMk id="4" creationId="{8E3BDF46-F6A4-3EBF-A19C-4E49185F7BB6}"/>
            </ac:spMkLst>
          </pc:spChg>
          <pc:spChg chg="add del mod">
            <ac:chgData name="Elise Appleton" userId="02c8c9bc-fd15-4837-bdb2-26bfc7f470d1" providerId="ADAL" clId="{C2647BB6-2FCE-EA48-A9BF-3F58F48F6BC2}" dt="2023-02-15T03:46:20.934" v="1050" actId="478"/>
            <ac:spMkLst>
              <pc:docMk/>
              <pc:sldMasterMk cId="4062948793" sldId="2147483648"/>
              <pc:sldLayoutMk cId="3075342533" sldId="2147483772"/>
              <ac:spMk id="5" creationId="{B0530D3A-3AF4-4222-6C20-87BF9B7A60A1}"/>
            </ac:spMkLst>
          </pc:spChg>
          <pc:spChg chg="add del mod">
            <ac:chgData name="Elise Appleton" userId="02c8c9bc-fd15-4837-bdb2-26bfc7f470d1" providerId="ADAL" clId="{C2647BB6-2FCE-EA48-A9BF-3F58F48F6BC2}" dt="2023-02-27T00:04:38.565" v="10762" actId="478"/>
            <ac:spMkLst>
              <pc:docMk/>
              <pc:sldMasterMk cId="4062948793" sldId="2147483648"/>
              <pc:sldLayoutMk cId="3075342533" sldId="2147483772"/>
              <ac:spMk id="5" creationId="{F58E0EFA-FCBD-B6B1-BDDA-941D54CFB07B}"/>
            </ac:spMkLst>
          </pc:spChg>
          <pc:spChg chg="del">
            <ac:chgData name="Elise Appleton" userId="02c8c9bc-fd15-4837-bdb2-26bfc7f470d1" providerId="ADAL" clId="{C2647BB6-2FCE-EA48-A9BF-3F58F48F6BC2}" dt="2023-02-17T06:31:10.873" v="5063" actId="478"/>
            <ac:spMkLst>
              <pc:docMk/>
              <pc:sldMasterMk cId="4062948793" sldId="2147483648"/>
              <pc:sldLayoutMk cId="3075342533" sldId="2147483772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4:47.103" v="10764" actId="207"/>
            <ac:spMkLst>
              <pc:docMk/>
              <pc:sldMasterMk cId="4062948793" sldId="2147483648"/>
              <pc:sldLayoutMk cId="3075342533" sldId="2147483772"/>
              <ac:spMk id="6" creationId="{FDA6102D-5A50-59F6-A5BD-4308BC59AA37}"/>
            </ac:spMkLst>
          </pc:spChg>
          <pc:spChg chg="del">
            <ac:chgData name="Elise Appleton" userId="02c8c9bc-fd15-4837-bdb2-26bfc7f470d1" providerId="ADAL" clId="{C2647BB6-2FCE-EA48-A9BF-3F58F48F6BC2}" dt="2023-02-15T02:09:14.416" v="34" actId="478"/>
            <ac:spMkLst>
              <pc:docMk/>
              <pc:sldMasterMk cId="4062948793" sldId="2147483648"/>
              <pc:sldLayoutMk cId="3075342533" sldId="2147483772"/>
              <ac:spMk id="7" creationId="{287F4D0A-CE39-12C7-B91A-D8116854C873}"/>
            </ac:spMkLst>
          </pc:spChg>
          <pc:spChg chg="del">
            <ac:chgData name="Elise Appleton" userId="02c8c9bc-fd15-4837-bdb2-26bfc7f470d1" providerId="ADAL" clId="{C2647BB6-2FCE-EA48-A9BF-3F58F48F6BC2}" dt="2023-02-15T02:09:14.416" v="34" actId="478"/>
            <ac:spMkLst>
              <pc:docMk/>
              <pc:sldMasterMk cId="4062948793" sldId="2147483648"/>
              <pc:sldLayoutMk cId="3075342533" sldId="2147483772"/>
              <ac:spMk id="8" creationId="{D62BEC2A-7571-523F-2633-15989ABC4105}"/>
            </ac:spMkLst>
          </pc:spChg>
          <pc:spChg chg="add del mod">
            <ac:chgData name="Elise Appleton" userId="02c8c9bc-fd15-4837-bdb2-26bfc7f470d1" providerId="ADAL" clId="{C2647BB6-2FCE-EA48-A9BF-3F58F48F6BC2}" dt="2023-02-15T03:46:20.934" v="1050" actId="478"/>
            <ac:spMkLst>
              <pc:docMk/>
              <pc:sldMasterMk cId="4062948793" sldId="2147483648"/>
              <pc:sldLayoutMk cId="3075342533" sldId="2147483772"/>
              <ac:spMk id="9" creationId="{0378A1A8-6464-9595-421C-DCA17C35B8E5}"/>
            </ac:spMkLst>
          </pc:spChg>
          <pc:spChg chg="add del mod">
            <ac:chgData name="Elise Appleton" userId="02c8c9bc-fd15-4837-bdb2-26bfc7f470d1" providerId="ADAL" clId="{C2647BB6-2FCE-EA48-A9BF-3F58F48F6BC2}" dt="2023-02-16T01:56:54.181" v="4587" actId="478"/>
            <ac:spMkLst>
              <pc:docMk/>
              <pc:sldMasterMk cId="4062948793" sldId="2147483648"/>
              <pc:sldLayoutMk cId="3075342533" sldId="2147483772"/>
              <ac:spMk id="10" creationId="{0D21F904-8315-1C37-681E-223FCE7EC41A}"/>
            </ac:spMkLst>
          </pc:spChg>
          <pc:spChg chg="add mod">
            <ac:chgData name="Elise Appleton" userId="02c8c9bc-fd15-4837-bdb2-26bfc7f470d1" providerId="ADAL" clId="{C2647BB6-2FCE-EA48-A9BF-3F58F48F6BC2}" dt="2023-02-15T03:41:53.638" v="905" actId="14100"/>
            <ac:spMkLst>
              <pc:docMk/>
              <pc:sldMasterMk cId="4062948793" sldId="2147483648"/>
              <pc:sldLayoutMk cId="3075342533" sldId="2147483772"/>
              <ac:spMk id="11" creationId="{0D0AB662-9FE5-3FB7-88CB-32F239578063}"/>
            </ac:spMkLst>
          </pc:spChg>
          <pc:spChg chg="add mod">
            <ac:chgData name="Elise Appleton" userId="02c8c9bc-fd15-4837-bdb2-26bfc7f470d1" providerId="ADAL" clId="{C2647BB6-2FCE-EA48-A9BF-3F58F48F6BC2}" dt="2023-02-16T00:41:43.063" v="3774" actId="14100"/>
            <ac:spMkLst>
              <pc:docMk/>
              <pc:sldMasterMk cId="4062948793" sldId="2147483648"/>
              <pc:sldLayoutMk cId="3075342533" sldId="2147483772"/>
              <ac:spMk id="12" creationId="{C444EA0F-CF48-08B5-061A-E0F9E22F0682}"/>
            </ac:spMkLst>
          </pc:spChg>
          <pc:spChg chg="add mod">
            <ac:chgData name="Elise Appleton" userId="02c8c9bc-fd15-4837-bdb2-26bfc7f470d1" providerId="ADAL" clId="{C2647BB6-2FCE-EA48-A9BF-3F58F48F6BC2}" dt="2023-02-15T03:46:23.824" v="1052" actId="207"/>
            <ac:spMkLst>
              <pc:docMk/>
              <pc:sldMasterMk cId="4062948793" sldId="2147483648"/>
              <pc:sldLayoutMk cId="3075342533" sldId="2147483772"/>
              <ac:spMk id="13" creationId="{5246E552-DD67-F8AC-DDE0-12A3F90B88FC}"/>
            </ac:spMkLst>
          </pc:spChg>
          <pc:picChg chg="mod">
            <ac:chgData name="Elise Appleton" userId="02c8c9bc-fd15-4837-bdb2-26bfc7f470d1" providerId="ADAL" clId="{C2647BB6-2FCE-EA48-A9BF-3F58F48F6BC2}" dt="2023-02-26T22:58:34.016" v="5921" actId="962"/>
            <ac:picMkLst>
              <pc:docMk/>
              <pc:sldMasterMk cId="4062948793" sldId="2147483648"/>
              <pc:sldLayoutMk cId="3075342533" sldId="2147483772"/>
              <ac:picMk id="2" creationId="{09DF9FC1-84D7-D791-41A7-CA99E0FC60AB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15T02:43:56.190" v="272" actId="20578"/>
          <pc:sldLayoutMkLst>
            <pc:docMk/>
            <pc:sldMasterMk cId="1934856199" sldId="2147483776"/>
            <pc:sldLayoutMk cId="3473176006" sldId="2147483773"/>
          </pc:sldLayoutMkLst>
          <pc:spChg chg="mod">
            <ac:chgData name="Elise Appleton" userId="02c8c9bc-fd15-4837-bdb2-26bfc7f470d1" providerId="ADAL" clId="{C2647BB6-2FCE-EA48-A9BF-3F58F48F6BC2}" dt="2023-02-15T02:35:42.256" v="136" actId="12"/>
            <ac:spMkLst>
              <pc:docMk/>
              <pc:sldMasterMk cId="1934856199" sldId="2147483776"/>
              <pc:sldLayoutMk cId="3473176006" sldId="2147483773"/>
              <ac:spMk id="2" creationId="{AAB7437C-4E00-1B25-6621-82BD2FBBE194}"/>
            </ac:spMkLst>
          </pc:spChg>
          <pc:spChg chg="add del mod">
            <ac:chgData name="Elise Appleton" userId="02c8c9bc-fd15-4837-bdb2-26bfc7f470d1" providerId="ADAL" clId="{C2647BB6-2FCE-EA48-A9BF-3F58F48F6BC2}" dt="2023-02-15T02:35:28.599" v="133" actId="478"/>
            <ac:spMkLst>
              <pc:docMk/>
              <pc:sldMasterMk cId="1934856199" sldId="2147483776"/>
              <pc:sldLayoutMk cId="3473176006" sldId="2147483773"/>
              <ac:spMk id="3" creationId="{06FE3051-FD4D-3030-1100-F903E5B8A3FF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3473176006" sldId="2147483773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3473176006" sldId="2147483773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3473176006" sldId="2147483773"/>
              <ac:spMk id="7" creationId="{56BDC6C0-52BA-75E1-BA65-B8BD3E103C7B}"/>
            </ac:spMkLst>
          </pc:spChg>
          <pc:spChg chg="add del">
            <ac:chgData name="Elise Appleton" userId="02c8c9bc-fd15-4837-bdb2-26bfc7f470d1" providerId="ADAL" clId="{C2647BB6-2FCE-EA48-A9BF-3F58F48F6BC2}" dt="2023-02-15T02:35:36.927" v="134" actId="11529"/>
            <ac:spMkLst>
              <pc:docMk/>
              <pc:sldMasterMk cId="1934856199" sldId="2147483776"/>
              <pc:sldLayoutMk cId="3473176006" sldId="2147483773"/>
              <ac:spMk id="8" creationId="{BFCD5ED8-4778-7BF1-79A9-66F077FAE327}"/>
            </ac:spMkLst>
          </pc:spChg>
          <pc:spChg chg="add 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3473176006" sldId="2147483773"/>
              <ac:spMk id="9" creationId="{D8FFB382-1D71-D971-3C6A-94974870EAA5}"/>
            </ac:spMkLst>
          </pc:spChg>
          <pc:picChg chg="mod">
            <ac:chgData name="Elise Appleton" userId="02c8c9bc-fd15-4837-bdb2-26bfc7f470d1" providerId="ADAL" clId="{C2647BB6-2FCE-EA48-A9BF-3F58F48F6BC2}" dt="2023-02-15T02:35:42.256" v="136" actId="12"/>
            <ac:picMkLst>
              <pc:docMk/>
              <pc:sldMasterMk cId="1934856199" sldId="2147483776"/>
              <pc:sldLayoutMk cId="3473176006" sldId="2147483773"/>
              <ac:picMk id="4" creationId="{B5A16820-04E8-0522-BF8F-4ECF0AE786D9}"/>
            </ac:picMkLst>
          </pc:picChg>
        </pc:sldLayoutChg>
        <pc:sldLayoutChg chg="addSp delSp modSp mod ord setBg">
          <pc:chgData name="Elise Appleton" userId="02c8c9bc-fd15-4837-bdb2-26bfc7f470d1" providerId="ADAL" clId="{C2647BB6-2FCE-EA48-A9BF-3F58F48F6BC2}" dt="2023-02-15T02:43:56.190" v="272" actId="20578"/>
          <pc:sldLayoutMkLst>
            <pc:docMk/>
            <pc:sldMasterMk cId="1934856199" sldId="2147483776"/>
            <pc:sldLayoutMk cId="914065081" sldId="2147483774"/>
          </pc:sldLayoutMkLst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914065081" sldId="2147483774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914065081" sldId="2147483774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914065081" sldId="2147483774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2:43:56.190" v="272" actId="20578"/>
            <ac:spMkLst>
              <pc:docMk/>
              <pc:sldMasterMk cId="1934856199" sldId="2147483776"/>
              <pc:sldLayoutMk cId="914065081" sldId="2147483774"/>
              <ac:spMk id="9" creationId="{D8FFB382-1D71-D971-3C6A-94974870EAA5}"/>
            </ac:spMkLst>
          </pc:spChg>
          <pc:picChg chg="add mod">
            <ac:chgData name="Elise Appleton" userId="02c8c9bc-fd15-4837-bdb2-26bfc7f470d1" providerId="ADAL" clId="{C2647BB6-2FCE-EA48-A9BF-3F58F48F6BC2}" dt="2023-02-15T02:41:38.827" v="260"/>
            <ac:picMkLst>
              <pc:docMk/>
              <pc:sldMasterMk cId="1934856199" sldId="2147483776"/>
              <pc:sldLayoutMk cId="914065081" sldId="2147483774"/>
              <ac:picMk id="3" creationId="{1E62486D-8867-AD2E-A618-CFCE5FD4AFF8}"/>
            </ac:picMkLst>
          </pc:picChg>
          <pc:picChg chg="del">
            <ac:chgData name="Elise Appleton" userId="02c8c9bc-fd15-4837-bdb2-26bfc7f470d1" providerId="ADAL" clId="{C2647BB6-2FCE-EA48-A9BF-3F58F48F6BC2}" dt="2023-02-15T02:41:38.539" v="259" actId="478"/>
            <ac:picMkLst>
              <pc:docMk/>
              <pc:sldMasterMk cId="1934856199" sldId="2147483776"/>
              <pc:sldLayoutMk cId="914065081" sldId="2147483774"/>
              <ac:picMk id="4" creationId="{B5A16820-04E8-0522-BF8F-4ECF0AE786D9}"/>
            </ac:picMkLst>
          </pc:picChg>
        </pc:sldLayoutChg>
        <pc:sldLayoutChg chg="modSp mod">
          <pc:chgData name="Elise Appleton" userId="02c8c9bc-fd15-4837-bdb2-26bfc7f470d1" providerId="ADAL" clId="{C2647BB6-2FCE-EA48-A9BF-3F58F48F6BC2}" dt="2023-02-15T02:42:58.296" v="264" actId="207"/>
          <pc:sldLayoutMkLst>
            <pc:docMk/>
            <pc:sldMasterMk cId="1934856199" sldId="2147483776"/>
            <pc:sldLayoutMk cId="4023315156" sldId="2147483775"/>
          </pc:sldLayoutMkLst>
          <pc:spChg chg="mod">
            <ac:chgData name="Elise Appleton" userId="02c8c9bc-fd15-4837-bdb2-26bfc7f470d1" providerId="ADAL" clId="{C2647BB6-2FCE-EA48-A9BF-3F58F48F6BC2}" dt="2023-02-15T02:42:58.296" v="264" actId="207"/>
            <ac:spMkLst>
              <pc:docMk/>
              <pc:sldMasterMk cId="1934856199" sldId="2147483776"/>
              <pc:sldLayoutMk cId="4023315156" sldId="2147483775"/>
              <ac:spMk id="6" creationId="{3303A472-1712-0493-C90D-AD40A3A54480}"/>
            </ac:spMkLst>
          </pc:spChg>
        </pc:sldLayoutChg>
        <pc:sldLayoutChg chg="modSp del mod ord">
          <pc:chgData name="Elise Appleton" userId="02c8c9bc-fd15-4837-bdb2-26bfc7f470d1" providerId="ADAL" clId="{C2647BB6-2FCE-EA48-A9BF-3F58F48F6BC2}" dt="2023-02-15T02:48:36.451" v="341" actId="2696"/>
          <pc:sldLayoutMkLst>
            <pc:docMk/>
            <pc:sldMasterMk cId="4062948793" sldId="2147483648"/>
            <pc:sldLayoutMk cId="3193078084" sldId="2147483777"/>
          </pc:sldLayoutMkLst>
          <pc:spChg chg="mod">
            <ac:chgData name="Elise Appleton" userId="02c8c9bc-fd15-4837-bdb2-26bfc7f470d1" providerId="ADAL" clId="{C2647BB6-2FCE-EA48-A9BF-3F58F48F6BC2}" dt="2023-02-15T02:48:28.178" v="339" actId="20578"/>
            <ac:spMkLst>
              <pc:docMk/>
              <pc:sldMasterMk cId="4062948793" sldId="2147483648"/>
              <pc:sldLayoutMk cId="3193078084" sldId="2147483777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48:28.178" v="339" actId="20578"/>
            <ac:spMkLst>
              <pc:docMk/>
              <pc:sldMasterMk cId="4062948793" sldId="2147483648"/>
              <pc:sldLayoutMk cId="3193078084" sldId="2147483777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2:48:28.178" v="339" actId="20578"/>
            <ac:spMkLst>
              <pc:docMk/>
              <pc:sldMasterMk cId="4062948793" sldId="2147483648"/>
              <pc:sldLayoutMk cId="3193078084" sldId="2147483777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2:48:28.178" v="339" actId="20578"/>
            <ac:spMkLst>
              <pc:docMk/>
              <pc:sldMasterMk cId="4062948793" sldId="2147483648"/>
              <pc:sldLayoutMk cId="3193078084" sldId="2147483777"/>
              <ac:spMk id="9" creationId="{D8FFB382-1D71-D971-3C6A-94974870EAA5}"/>
            </ac:spMkLst>
          </pc:spChg>
        </pc:sldLayoutChg>
        <pc:sldLayoutChg chg="addSp delSp modSp add del mod ord">
          <pc:chgData name="Elise Appleton" userId="02c8c9bc-fd15-4837-bdb2-26bfc7f470d1" providerId="ADAL" clId="{C2647BB6-2FCE-EA48-A9BF-3F58F48F6BC2}" dt="2023-02-15T05:10:47.537" v="1432" actId="2696"/>
          <pc:sldLayoutMkLst>
            <pc:docMk/>
            <pc:sldMasterMk cId="1780749829" sldId="2147483792"/>
            <pc:sldLayoutMk cId="3536688547" sldId="2147483777"/>
          </pc:sldLayoutMkLst>
          <pc:spChg chg="add mod">
            <ac:chgData name="Elise Appleton" userId="02c8c9bc-fd15-4837-bdb2-26bfc7f470d1" providerId="ADAL" clId="{C2647BB6-2FCE-EA48-A9BF-3F58F48F6BC2}" dt="2023-02-15T03:39:35.973" v="874" actId="14100"/>
            <ac:spMkLst>
              <pc:docMk/>
              <pc:sldMasterMk cId="1780749829" sldId="2147483792"/>
              <pc:sldLayoutMk cId="3536688547" sldId="2147483777"/>
              <ac:spMk id="3" creationId="{18D809F0-7F36-0AAD-4F45-19AF22D3634F}"/>
            </ac:spMkLst>
          </pc:spChg>
          <pc:spChg chg="add mod">
            <ac:chgData name="Elise Appleton" userId="02c8c9bc-fd15-4837-bdb2-26bfc7f470d1" providerId="ADAL" clId="{C2647BB6-2FCE-EA48-A9BF-3F58F48F6BC2}" dt="2023-02-15T03:45:08.726" v="1041" actId="14100"/>
            <ac:spMkLst>
              <pc:docMk/>
              <pc:sldMasterMk cId="1780749829" sldId="2147483792"/>
              <pc:sldLayoutMk cId="3536688547" sldId="2147483777"/>
              <ac:spMk id="5" creationId="{5DE9D6CF-3B81-B70B-3595-149C06B19DC8}"/>
            </ac:spMkLst>
          </pc:spChg>
          <pc:spChg chg="del mod">
            <ac:chgData name="Elise Appleton" userId="02c8c9bc-fd15-4837-bdb2-26bfc7f470d1" providerId="ADAL" clId="{C2647BB6-2FCE-EA48-A9BF-3F58F48F6BC2}" dt="2023-02-15T03:45:05.176" v="1037" actId="478"/>
            <ac:spMkLst>
              <pc:docMk/>
              <pc:sldMasterMk cId="1780749829" sldId="2147483792"/>
              <pc:sldLayoutMk cId="3536688547" sldId="2147483777"/>
              <ac:spMk id="7" creationId="{56BDC6C0-52BA-75E1-BA65-B8BD3E103C7B}"/>
            </ac:spMkLst>
          </pc:spChg>
          <pc:spChg chg="del mod">
            <ac:chgData name="Elise Appleton" userId="02c8c9bc-fd15-4837-bdb2-26bfc7f470d1" providerId="ADAL" clId="{C2647BB6-2FCE-EA48-A9BF-3F58F48F6BC2}" dt="2023-02-15T03:45:05.176" v="1037" actId="478"/>
            <ac:spMkLst>
              <pc:docMk/>
              <pc:sldMasterMk cId="1780749829" sldId="2147483792"/>
              <pc:sldLayoutMk cId="3536688547" sldId="2147483777"/>
              <ac:spMk id="8" creationId="{635ADA7F-35D1-7938-35FB-12A70894023A}"/>
            </ac:spMkLst>
          </pc:spChg>
          <pc:spChg chg="add mod">
            <ac:chgData name="Elise Appleton" userId="02c8c9bc-fd15-4837-bdb2-26bfc7f470d1" providerId="ADAL" clId="{C2647BB6-2FCE-EA48-A9BF-3F58F48F6BC2}" dt="2023-02-15T03:45:08.726" v="1041" actId="14100"/>
            <ac:spMkLst>
              <pc:docMk/>
              <pc:sldMasterMk cId="1780749829" sldId="2147483792"/>
              <pc:sldLayoutMk cId="3536688547" sldId="2147483777"/>
              <ac:spMk id="9" creationId="{1E502AEE-E6A3-B264-D45B-C2678B1E4836}"/>
            </ac:spMkLst>
          </pc:spChg>
          <pc:spChg chg="del mod">
            <ac:chgData name="Elise Appleton" userId="02c8c9bc-fd15-4837-bdb2-26bfc7f470d1" providerId="ADAL" clId="{C2647BB6-2FCE-EA48-A9BF-3F58F48F6BC2}" dt="2023-02-15T03:28:42.649" v="735" actId="478"/>
            <ac:spMkLst>
              <pc:docMk/>
              <pc:sldMasterMk cId="1780749829" sldId="2147483792"/>
              <pc:sldLayoutMk cId="3536688547" sldId="2147483777"/>
              <ac:spMk id="10" creationId="{E2DA857D-F315-C568-6B8F-D0B5733BDE83}"/>
            </ac:spMkLst>
          </pc:spChg>
        </pc:sldLayoutChg>
        <pc:sldLayoutChg chg="addSp delSp modSp add del mod ord">
          <pc:chgData name="Elise Appleton" userId="02c8c9bc-fd15-4837-bdb2-26bfc7f470d1" providerId="ADAL" clId="{C2647BB6-2FCE-EA48-A9BF-3F58F48F6BC2}" dt="2023-02-15T05:10:47.536" v="1427" actId="2696"/>
          <pc:sldLayoutMkLst>
            <pc:docMk/>
            <pc:sldMasterMk cId="1780749829" sldId="2147483792"/>
            <pc:sldLayoutMk cId="3377127159" sldId="2147483778"/>
          </pc:sldLayoutMkLst>
          <pc:spChg chg="add mod">
            <ac:chgData name="Elise Appleton" userId="02c8c9bc-fd15-4837-bdb2-26bfc7f470d1" providerId="ADAL" clId="{C2647BB6-2FCE-EA48-A9BF-3F58F48F6BC2}" dt="2023-02-15T03:41:12.201" v="892" actId="14100"/>
            <ac:spMkLst>
              <pc:docMk/>
              <pc:sldMasterMk cId="1780749829" sldId="2147483792"/>
              <pc:sldLayoutMk cId="3377127159" sldId="2147483778"/>
              <ac:spMk id="4" creationId="{588B14C0-8CA9-541A-99E8-7118B863F8CA}"/>
            </ac:spMkLst>
          </pc:spChg>
          <pc:spChg chg="del mod">
            <ac:chgData name="Elise Appleton" userId="02c8c9bc-fd15-4837-bdb2-26bfc7f470d1" providerId="ADAL" clId="{C2647BB6-2FCE-EA48-A9BF-3F58F48F6BC2}" dt="2023-02-15T03:45:42.975" v="1046" actId="478"/>
            <ac:spMkLst>
              <pc:docMk/>
              <pc:sldMasterMk cId="1780749829" sldId="2147483792"/>
              <pc:sldLayoutMk cId="3377127159" sldId="2147483778"/>
              <ac:spMk id="5" creationId="{FD2F44F5-B583-9D70-9118-29D309F292A7}"/>
            </ac:spMkLst>
          </pc:spChg>
          <pc:spChg chg="del mod">
            <ac:chgData name="Elise Appleton" userId="02c8c9bc-fd15-4837-bdb2-26bfc7f470d1" providerId="ADAL" clId="{C2647BB6-2FCE-EA48-A9BF-3F58F48F6BC2}" dt="2023-02-15T03:45:42.975" v="1046" actId="478"/>
            <ac:spMkLst>
              <pc:docMk/>
              <pc:sldMasterMk cId="1780749829" sldId="2147483792"/>
              <pc:sldLayoutMk cId="3377127159" sldId="2147483778"/>
              <ac:spMk id="6" creationId="{D3A8DE97-2587-5A88-3E69-82CA313476C6}"/>
            </ac:spMkLst>
          </pc:spChg>
          <pc:spChg chg="add mod">
            <ac:chgData name="Elise Appleton" userId="02c8c9bc-fd15-4837-bdb2-26bfc7f470d1" providerId="ADAL" clId="{C2647BB6-2FCE-EA48-A9BF-3F58F48F6BC2}" dt="2023-02-15T03:45:43.319" v="1047"/>
            <ac:spMkLst>
              <pc:docMk/>
              <pc:sldMasterMk cId="1780749829" sldId="2147483792"/>
              <pc:sldLayoutMk cId="3377127159" sldId="2147483778"/>
              <ac:spMk id="7" creationId="{0643FCF1-1CEF-9F27-4020-0918049540B1}"/>
            </ac:spMkLst>
          </pc:spChg>
          <pc:spChg chg="add mod">
            <ac:chgData name="Elise Appleton" userId="02c8c9bc-fd15-4837-bdb2-26bfc7f470d1" providerId="ADAL" clId="{C2647BB6-2FCE-EA48-A9BF-3F58F48F6BC2}" dt="2023-02-15T03:45:43.319" v="1047"/>
            <ac:spMkLst>
              <pc:docMk/>
              <pc:sldMasterMk cId="1780749829" sldId="2147483792"/>
              <pc:sldLayoutMk cId="3377127159" sldId="2147483778"/>
              <ac:spMk id="8" creationId="{86050EA5-1494-4B2E-04DD-0FDE92300C46}"/>
            </ac:spMkLst>
          </pc:spChg>
          <pc:spChg chg="del mod">
            <ac:chgData name="Elise Appleton" userId="02c8c9bc-fd15-4837-bdb2-26bfc7f470d1" providerId="ADAL" clId="{C2647BB6-2FCE-EA48-A9BF-3F58F48F6BC2}" dt="2023-02-15T03:29:46.825" v="740" actId="478"/>
            <ac:spMkLst>
              <pc:docMk/>
              <pc:sldMasterMk cId="1780749829" sldId="2147483792"/>
              <pc:sldLayoutMk cId="3377127159" sldId="2147483778"/>
              <ac:spMk id="10" creationId="{0EA926CE-D6BE-4EE6-01A5-B669A37F0881}"/>
            </ac:spMkLst>
          </pc:spChg>
        </pc:sldLayoutChg>
        <pc:sldLayoutChg chg="addSp delSp modSp add del mod">
          <pc:chgData name="Elise Appleton" userId="02c8c9bc-fd15-4837-bdb2-26bfc7f470d1" providerId="ADAL" clId="{C2647BB6-2FCE-EA48-A9BF-3F58F48F6BC2}" dt="2023-02-15T05:10:47.535" v="1422" actId="2696"/>
          <pc:sldLayoutMkLst>
            <pc:docMk/>
            <pc:sldMasterMk cId="1780749829" sldId="2147483792"/>
            <pc:sldLayoutMk cId="1194685418" sldId="2147483779"/>
          </pc:sldLayoutMkLst>
          <pc:spChg chg="add mod">
            <ac:chgData name="Elise Appleton" userId="02c8c9bc-fd15-4837-bdb2-26bfc7f470d1" providerId="ADAL" clId="{C2647BB6-2FCE-EA48-A9BF-3F58F48F6BC2}" dt="2023-02-15T03:42:28.579" v="914" actId="14100"/>
            <ac:spMkLst>
              <pc:docMk/>
              <pc:sldMasterMk cId="1780749829" sldId="2147483792"/>
              <pc:sldLayoutMk cId="1194685418" sldId="2147483779"/>
              <ac:spMk id="4" creationId="{258FD0AD-DB0B-C60E-3EBB-B0FC400EAAFE}"/>
            </ac:spMkLst>
          </pc:spChg>
          <pc:spChg chg="del mod">
            <ac:chgData name="Elise Appleton" userId="02c8c9bc-fd15-4837-bdb2-26bfc7f470d1" providerId="ADAL" clId="{C2647BB6-2FCE-EA48-A9BF-3F58F48F6BC2}" dt="2023-02-15T03:46:45.022" v="1056" actId="478"/>
            <ac:spMkLst>
              <pc:docMk/>
              <pc:sldMasterMk cId="1780749829" sldId="2147483792"/>
              <pc:sldLayoutMk cId="1194685418" sldId="2147483779"/>
              <ac:spMk id="5" creationId="{B0530D3A-3AF4-4222-6C20-87BF9B7A60A1}"/>
            </ac:spMkLst>
          </pc:spChg>
          <pc:spChg chg="add mod">
            <ac:chgData name="Elise Appleton" userId="02c8c9bc-fd15-4837-bdb2-26bfc7f470d1" providerId="ADAL" clId="{C2647BB6-2FCE-EA48-A9BF-3F58F48F6BC2}" dt="2023-02-15T03:46:46.659" v="1058" actId="207"/>
            <ac:spMkLst>
              <pc:docMk/>
              <pc:sldMasterMk cId="1780749829" sldId="2147483792"/>
              <pc:sldLayoutMk cId="1194685418" sldId="2147483779"/>
              <ac:spMk id="7" creationId="{1BCD4E55-E477-E719-CFFD-EB3BCBCF5AB9}"/>
            </ac:spMkLst>
          </pc:spChg>
          <pc:spChg chg="add mod">
            <ac:chgData name="Elise Appleton" userId="02c8c9bc-fd15-4837-bdb2-26bfc7f470d1" providerId="ADAL" clId="{C2647BB6-2FCE-EA48-A9BF-3F58F48F6BC2}" dt="2023-02-15T03:46:46.659" v="1058" actId="207"/>
            <ac:spMkLst>
              <pc:docMk/>
              <pc:sldMasterMk cId="1780749829" sldId="2147483792"/>
              <pc:sldLayoutMk cId="1194685418" sldId="2147483779"/>
              <ac:spMk id="8" creationId="{6ECECA32-5165-3791-D179-64563B4487AC}"/>
            </ac:spMkLst>
          </pc:spChg>
          <pc:spChg chg="del mod">
            <ac:chgData name="Elise Appleton" userId="02c8c9bc-fd15-4837-bdb2-26bfc7f470d1" providerId="ADAL" clId="{C2647BB6-2FCE-EA48-A9BF-3F58F48F6BC2}" dt="2023-02-15T03:46:45.022" v="1056" actId="478"/>
            <ac:spMkLst>
              <pc:docMk/>
              <pc:sldMasterMk cId="1780749829" sldId="2147483792"/>
              <pc:sldLayoutMk cId="1194685418" sldId="2147483779"/>
              <ac:spMk id="9" creationId="{0378A1A8-6464-9595-421C-DCA17C35B8E5}"/>
            </ac:spMkLst>
          </pc:spChg>
          <pc:spChg chg="del">
            <ac:chgData name="Elise Appleton" userId="02c8c9bc-fd15-4837-bdb2-26bfc7f470d1" providerId="ADAL" clId="{C2647BB6-2FCE-EA48-A9BF-3F58F48F6BC2}" dt="2023-02-15T03:30:03.936" v="743" actId="478"/>
            <ac:spMkLst>
              <pc:docMk/>
              <pc:sldMasterMk cId="1780749829" sldId="2147483792"/>
              <pc:sldLayoutMk cId="1194685418" sldId="2147483779"/>
              <ac:spMk id="10" creationId="{0D21F904-8315-1C37-681E-223FCE7EC41A}"/>
            </ac:spMkLst>
          </pc:spChg>
        </pc:sldLayoutChg>
        <pc:sldLayoutChg chg="addSp modSp add del mod ord">
          <pc:chgData name="Elise Appleton" userId="02c8c9bc-fd15-4837-bdb2-26bfc7f470d1" providerId="ADAL" clId="{C2647BB6-2FCE-EA48-A9BF-3F58F48F6BC2}" dt="2023-02-15T05:10:47.537" v="1435" actId="2696"/>
          <pc:sldLayoutMkLst>
            <pc:docMk/>
            <pc:sldMasterMk cId="649435214" sldId="2147483793"/>
            <pc:sldLayoutMk cId="4217590838" sldId="2147483780"/>
          </pc:sldLayoutMkLst>
          <pc:spChg chg="add mod">
            <ac:chgData name="Elise Appleton" userId="02c8c9bc-fd15-4837-bdb2-26bfc7f470d1" providerId="ADAL" clId="{C2647BB6-2FCE-EA48-A9BF-3F58F48F6BC2}" dt="2023-02-15T03:38:44.882" v="863" actId="1076"/>
            <ac:spMkLst>
              <pc:docMk/>
              <pc:sldMasterMk cId="649435214" sldId="2147483793"/>
              <pc:sldLayoutMk cId="4217590838" sldId="2147483780"/>
              <ac:spMk id="3" creationId="{7473ECAC-D191-EE43-816B-2128DC5B99E4}"/>
            </ac:spMkLst>
          </pc:spChg>
          <pc:spChg chg="mod">
            <ac:chgData name="Elise Appleton" userId="02c8c9bc-fd15-4837-bdb2-26bfc7f470d1" providerId="ADAL" clId="{C2647BB6-2FCE-EA48-A9BF-3F58F48F6BC2}" dt="2023-02-15T03:31:43.894" v="748" actId="1076"/>
            <ac:spMkLst>
              <pc:docMk/>
              <pc:sldMasterMk cId="649435214" sldId="2147483793"/>
              <pc:sldLayoutMk cId="4217590838" sldId="2147483780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3:32:23.612" v="753" actId="1076"/>
            <ac:spMkLst>
              <pc:docMk/>
              <pc:sldMasterMk cId="649435214" sldId="2147483793"/>
              <pc:sldLayoutMk cId="4217590838" sldId="2147483780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3:38:56.008" v="865" actId="3064"/>
            <ac:spMkLst>
              <pc:docMk/>
              <pc:sldMasterMk cId="649435214" sldId="2147483793"/>
              <pc:sldLayoutMk cId="4217590838" sldId="2147483780"/>
              <ac:spMk id="8" creationId="{635ADA7F-35D1-7938-35FB-12A70894023A}"/>
            </ac:spMkLst>
          </pc:spChg>
        </pc:sldLayoutChg>
        <pc:sldLayoutChg chg="addSp delSp modSp add del mod">
          <pc:chgData name="Elise Appleton" userId="02c8c9bc-fd15-4837-bdb2-26bfc7f470d1" providerId="ADAL" clId="{C2647BB6-2FCE-EA48-A9BF-3F58F48F6BC2}" dt="2023-02-27T00:03:51.640" v="10752"/>
          <pc:sldLayoutMkLst>
            <pc:docMk/>
            <pc:sldMasterMk cId="4062948793" sldId="2147483648"/>
            <pc:sldLayoutMk cId="3228423991" sldId="2147483781"/>
          </pc:sldLayoutMkLst>
          <pc:spChg chg="add mod">
            <ac:chgData name="Elise Appleton" userId="02c8c9bc-fd15-4837-bdb2-26bfc7f470d1" providerId="ADAL" clId="{C2647BB6-2FCE-EA48-A9BF-3F58F48F6BC2}" dt="2023-02-15T03:39:23.544" v="871" actId="14100"/>
            <ac:spMkLst>
              <pc:docMk/>
              <pc:sldMasterMk cId="4062948793" sldId="2147483648"/>
              <pc:sldLayoutMk cId="3228423991" sldId="2147483781"/>
              <ac:spMk id="3" creationId="{4DBF4A90-2D29-D1C4-2F84-E7127CD2B4C2}"/>
            </ac:spMkLst>
          </pc:spChg>
          <pc:spChg chg="add mod">
            <ac:chgData name="Elise Appleton" userId="02c8c9bc-fd15-4837-bdb2-26bfc7f470d1" providerId="ADAL" clId="{C2647BB6-2FCE-EA48-A9BF-3F58F48F6BC2}" dt="2023-02-16T00:41:31.856" v="3769" actId="14100"/>
            <ac:spMkLst>
              <pc:docMk/>
              <pc:sldMasterMk cId="4062948793" sldId="2147483648"/>
              <pc:sldLayoutMk cId="3228423991" sldId="2147483781"/>
              <ac:spMk id="5" creationId="{716457A2-E5DE-FAE5-F489-2803B140023D}"/>
            </ac:spMkLst>
          </pc:spChg>
          <pc:spChg chg="del">
            <ac:chgData name="Elise Appleton" userId="02c8c9bc-fd15-4837-bdb2-26bfc7f470d1" providerId="ADAL" clId="{C2647BB6-2FCE-EA48-A9BF-3F58F48F6BC2}" dt="2023-02-17T06:30:57.433" v="5056" actId="478"/>
            <ac:spMkLst>
              <pc:docMk/>
              <pc:sldMasterMk cId="4062948793" sldId="2147483648"/>
              <pc:sldLayoutMk cId="3228423991" sldId="2147483781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3:51.640" v="10752"/>
            <ac:spMkLst>
              <pc:docMk/>
              <pc:sldMasterMk cId="4062948793" sldId="2147483648"/>
              <pc:sldLayoutMk cId="3228423991" sldId="2147483781"/>
              <ac:spMk id="6" creationId="{6F3D7CCD-866B-4F76-B7F5-C8A9E23B1C07}"/>
            </ac:spMkLst>
          </pc:spChg>
          <pc:spChg chg="del mod">
            <ac:chgData name="Elise Appleton" userId="02c8c9bc-fd15-4837-bdb2-26bfc7f470d1" providerId="ADAL" clId="{C2647BB6-2FCE-EA48-A9BF-3F58F48F6BC2}" dt="2023-02-15T03:44:11.944" v="986" actId="478"/>
            <ac:spMkLst>
              <pc:docMk/>
              <pc:sldMasterMk cId="4062948793" sldId="2147483648"/>
              <pc:sldLayoutMk cId="3228423991" sldId="2147483781"/>
              <ac:spMk id="7" creationId="{56BDC6C0-52BA-75E1-BA65-B8BD3E103C7B}"/>
            </ac:spMkLst>
          </pc:spChg>
          <pc:spChg chg="add mod">
            <ac:chgData name="Elise Appleton" userId="02c8c9bc-fd15-4837-bdb2-26bfc7f470d1" providerId="ADAL" clId="{C2647BB6-2FCE-EA48-A9BF-3F58F48F6BC2}" dt="2023-02-16T01:56:33.385" v="4579" actId="1076"/>
            <ac:spMkLst>
              <pc:docMk/>
              <pc:sldMasterMk cId="4062948793" sldId="2147483648"/>
              <pc:sldLayoutMk cId="3228423991" sldId="2147483781"/>
              <ac:spMk id="7" creationId="{ABCF86F4-1B95-4CB0-3C56-D5E4E0E490E1}"/>
            </ac:spMkLst>
          </pc:spChg>
          <pc:spChg chg="del mod">
            <ac:chgData name="Elise Appleton" userId="02c8c9bc-fd15-4837-bdb2-26bfc7f470d1" providerId="ADAL" clId="{C2647BB6-2FCE-EA48-A9BF-3F58F48F6BC2}" dt="2023-02-15T03:44:11.944" v="986" actId="478"/>
            <ac:spMkLst>
              <pc:docMk/>
              <pc:sldMasterMk cId="4062948793" sldId="2147483648"/>
              <pc:sldLayoutMk cId="3228423991" sldId="2147483781"/>
              <ac:spMk id="8" creationId="{635ADA7F-35D1-7938-35FB-12A70894023A}"/>
            </ac:spMkLst>
          </pc:spChg>
          <pc:spChg chg="add del mod">
            <ac:chgData name="Elise Appleton" userId="02c8c9bc-fd15-4837-bdb2-26bfc7f470d1" providerId="ADAL" clId="{C2647BB6-2FCE-EA48-A9BF-3F58F48F6BC2}" dt="2023-02-27T00:03:48.920" v="10751" actId="478"/>
            <ac:spMkLst>
              <pc:docMk/>
              <pc:sldMasterMk cId="4062948793" sldId="2147483648"/>
              <pc:sldLayoutMk cId="3228423991" sldId="2147483781"/>
              <ac:spMk id="8" creationId="{91208669-F426-82AC-7331-3AF169BD8CD9}"/>
            </ac:spMkLst>
          </pc:spChg>
          <pc:spChg chg="add mod">
            <ac:chgData name="Elise Appleton" userId="02c8c9bc-fd15-4837-bdb2-26bfc7f470d1" providerId="ADAL" clId="{C2647BB6-2FCE-EA48-A9BF-3F58F48F6BC2}" dt="2023-02-15T03:44:16.166" v="988" actId="1076"/>
            <ac:spMkLst>
              <pc:docMk/>
              <pc:sldMasterMk cId="4062948793" sldId="2147483648"/>
              <pc:sldLayoutMk cId="3228423991" sldId="2147483781"/>
              <ac:spMk id="9" creationId="{DD0775EA-521F-70F5-7F5E-38425EDC446D}"/>
            </ac:spMkLst>
          </pc:spChg>
          <pc:spChg chg="del mod">
            <ac:chgData name="Elise Appleton" userId="02c8c9bc-fd15-4837-bdb2-26bfc7f470d1" providerId="ADAL" clId="{C2647BB6-2FCE-EA48-A9BF-3F58F48F6BC2}" dt="2023-02-16T01:56:28.732" v="4577" actId="478"/>
            <ac:spMkLst>
              <pc:docMk/>
              <pc:sldMasterMk cId="4062948793" sldId="2147483648"/>
              <pc:sldLayoutMk cId="3228423991" sldId="2147483781"/>
              <ac:spMk id="10" creationId="{E2DA857D-F315-C568-6B8F-D0B5733BDE83}"/>
            </ac:spMkLst>
          </pc:spChg>
          <pc:picChg chg="mod">
            <ac:chgData name="Elise Appleton" userId="02c8c9bc-fd15-4837-bdb2-26bfc7f470d1" providerId="ADAL" clId="{C2647BB6-2FCE-EA48-A9BF-3F58F48F6BC2}" dt="2023-02-26T22:58:06.875" v="5915" actId="962"/>
            <ac:picMkLst>
              <pc:docMk/>
              <pc:sldMasterMk cId="4062948793" sldId="2147483648"/>
              <pc:sldLayoutMk cId="3228423991" sldId="2147483781"/>
              <ac:picMk id="4" creationId="{B5A16820-04E8-0522-BF8F-4ECF0AE786D9}"/>
            </ac:picMkLst>
          </pc:picChg>
        </pc:sldLayoutChg>
        <pc:sldLayoutChg chg="addSp modSp add del mod">
          <pc:chgData name="Elise Appleton" userId="02c8c9bc-fd15-4837-bdb2-26bfc7f470d1" providerId="ADAL" clId="{C2647BB6-2FCE-EA48-A9BF-3F58F48F6BC2}" dt="2023-02-15T05:10:47.537" v="1430" actId="2696"/>
          <pc:sldLayoutMkLst>
            <pc:docMk/>
            <pc:sldMasterMk cId="649435214" sldId="2147483793"/>
            <pc:sldLayoutMk cId="3561218865" sldId="2147483782"/>
          </pc:sldLayoutMkLst>
          <pc:spChg chg="mod">
            <ac:chgData name="Elise Appleton" userId="02c8c9bc-fd15-4837-bdb2-26bfc7f470d1" providerId="ADAL" clId="{C2647BB6-2FCE-EA48-A9BF-3F58F48F6BC2}" dt="2023-02-15T03:34:17.865" v="764" actId="1076"/>
            <ac:spMkLst>
              <pc:docMk/>
              <pc:sldMasterMk cId="649435214" sldId="2147483793"/>
              <pc:sldLayoutMk cId="3561218865" sldId="2147483782"/>
              <ac:spMk id="4" creationId="{8E3BDF46-F6A4-3EBF-A19C-4E49185F7BB6}"/>
            </ac:spMkLst>
          </pc:spChg>
          <pc:spChg chg="add mod">
            <ac:chgData name="Elise Appleton" userId="02c8c9bc-fd15-4837-bdb2-26bfc7f470d1" providerId="ADAL" clId="{C2647BB6-2FCE-EA48-A9BF-3F58F48F6BC2}" dt="2023-02-15T03:40:36.756" v="881" actId="1076"/>
            <ac:spMkLst>
              <pc:docMk/>
              <pc:sldMasterMk cId="649435214" sldId="2147483793"/>
              <pc:sldLayoutMk cId="3561218865" sldId="2147483782"/>
              <ac:spMk id="5" creationId="{28575F2F-41A2-F8B5-363E-0ECB46C1B4FF}"/>
            </ac:spMkLst>
          </pc:spChg>
          <pc:spChg chg="mod">
            <ac:chgData name="Elise Appleton" userId="02c8c9bc-fd15-4837-bdb2-26bfc7f470d1" providerId="ADAL" clId="{C2647BB6-2FCE-EA48-A9BF-3F58F48F6BC2}" dt="2023-02-15T03:34:11.711" v="763" actId="1076"/>
            <ac:spMkLst>
              <pc:docMk/>
              <pc:sldMasterMk cId="649435214" sldId="2147483793"/>
              <pc:sldLayoutMk cId="3561218865" sldId="2147483782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03:40:39.743" v="882" actId="14100"/>
            <ac:spMkLst>
              <pc:docMk/>
              <pc:sldMasterMk cId="649435214" sldId="2147483793"/>
              <pc:sldLayoutMk cId="3561218865" sldId="2147483782"/>
              <ac:spMk id="8" creationId="{D62BEC2A-7571-523F-2633-15989ABC4105}"/>
            </ac:spMkLst>
          </pc:spChg>
        </pc:sldLayoutChg>
        <pc:sldLayoutChg chg="addSp delSp modSp add del mod">
          <pc:chgData name="Elise Appleton" userId="02c8c9bc-fd15-4837-bdb2-26bfc7f470d1" providerId="ADAL" clId="{C2647BB6-2FCE-EA48-A9BF-3F58F48F6BC2}" dt="2023-02-27T00:04:34.778" v="10761" actId="207"/>
          <pc:sldLayoutMkLst>
            <pc:docMk/>
            <pc:sldMasterMk cId="4062948793" sldId="2147483648"/>
            <pc:sldLayoutMk cId="3196093707" sldId="2147483783"/>
          </pc:sldLayoutMkLst>
          <pc:spChg chg="mod">
            <ac:chgData name="Elise Appleton" userId="02c8c9bc-fd15-4837-bdb2-26bfc7f470d1" providerId="ADAL" clId="{C2647BB6-2FCE-EA48-A9BF-3F58F48F6BC2}" dt="2023-02-15T03:33:51.697" v="759" actId="1076"/>
            <ac:spMkLst>
              <pc:docMk/>
              <pc:sldMasterMk cId="4062948793" sldId="2147483648"/>
              <pc:sldLayoutMk cId="3196093707" sldId="2147483783"/>
              <ac:spMk id="3" creationId="{C10ED98B-EB6E-D3C5-2B59-F5510415E268}"/>
            </ac:spMkLst>
          </pc:spChg>
          <pc:spChg chg="add mod">
            <ac:chgData name="Elise Appleton" userId="02c8c9bc-fd15-4837-bdb2-26bfc7f470d1" providerId="ADAL" clId="{C2647BB6-2FCE-EA48-A9BF-3F58F48F6BC2}" dt="2023-02-15T03:41:04.477" v="890" actId="14100"/>
            <ac:spMkLst>
              <pc:docMk/>
              <pc:sldMasterMk cId="4062948793" sldId="2147483648"/>
              <pc:sldLayoutMk cId="3196093707" sldId="2147483783"/>
              <ac:spMk id="4" creationId="{FC155FF2-EC06-E35B-0565-EC37632893DB}"/>
            </ac:spMkLst>
          </pc:spChg>
          <pc:spChg chg="add mod">
            <ac:chgData name="Elise Appleton" userId="02c8c9bc-fd15-4837-bdb2-26bfc7f470d1" providerId="ADAL" clId="{C2647BB6-2FCE-EA48-A9BF-3F58F48F6BC2}" dt="2023-02-16T01:56:35.912" v="4581"/>
            <ac:spMkLst>
              <pc:docMk/>
              <pc:sldMasterMk cId="4062948793" sldId="2147483648"/>
              <pc:sldLayoutMk cId="3196093707" sldId="2147483783"/>
              <ac:spMk id="5" creationId="{41308E94-C48E-DCF8-501C-7783B251D98C}"/>
            </ac:spMkLst>
          </pc:spChg>
          <pc:spChg chg="del mod">
            <ac:chgData name="Elise Appleton" userId="02c8c9bc-fd15-4837-bdb2-26bfc7f470d1" providerId="ADAL" clId="{C2647BB6-2FCE-EA48-A9BF-3F58F48F6BC2}" dt="2023-02-15T03:45:30.038" v="1044" actId="478"/>
            <ac:spMkLst>
              <pc:docMk/>
              <pc:sldMasterMk cId="4062948793" sldId="2147483648"/>
              <pc:sldLayoutMk cId="3196093707" sldId="2147483783"/>
              <ac:spMk id="5" creationId="{FD2F44F5-B583-9D70-9118-29D309F292A7}"/>
            </ac:spMkLst>
          </pc:spChg>
          <pc:spChg chg="add del mod">
            <ac:chgData name="Elise Appleton" userId="02c8c9bc-fd15-4837-bdb2-26bfc7f470d1" providerId="ADAL" clId="{C2647BB6-2FCE-EA48-A9BF-3F58F48F6BC2}" dt="2023-02-27T00:04:27.941" v="10759" actId="478"/>
            <ac:spMkLst>
              <pc:docMk/>
              <pc:sldMasterMk cId="4062948793" sldId="2147483648"/>
              <pc:sldLayoutMk cId="3196093707" sldId="2147483783"/>
              <ac:spMk id="6" creationId="{2F06A8ED-6D66-406C-A1CF-1ED800EA225B}"/>
            </ac:spMkLst>
          </pc:spChg>
          <pc:spChg chg="del mod">
            <ac:chgData name="Elise Appleton" userId="02c8c9bc-fd15-4837-bdb2-26bfc7f470d1" providerId="ADAL" clId="{C2647BB6-2FCE-EA48-A9BF-3F58F48F6BC2}" dt="2023-02-15T03:45:30.038" v="1044" actId="478"/>
            <ac:spMkLst>
              <pc:docMk/>
              <pc:sldMasterMk cId="4062948793" sldId="2147483648"/>
              <pc:sldLayoutMk cId="3196093707" sldId="2147483783"/>
              <ac:spMk id="6" creationId="{D3A8DE97-2587-5A88-3E69-82CA313476C6}"/>
            </ac:spMkLst>
          </pc:spChg>
          <pc:spChg chg="add mod">
            <ac:chgData name="Elise Appleton" userId="02c8c9bc-fd15-4837-bdb2-26bfc7f470d1" providerId="ADAL" clId="{C2647BB6-2FCE-EA48-A9BF-3F58F48F6BC2}" dt="2023-02-16T00:41:39.458" v="3772" actId="14100"/>
            <ac:spMkLst>
              <pc:docMk/>
              <pc:sldMasterMk cId="4062948793" sldId="2147483648"/>
              <pc:sldLayoutMk cId="3196093707" sldId="2147483783"/>
              <ac:spMk id="7" creationId="{3CEE73EB-FD3E-9DF1-A79F-9759CE1EE374}"/>
            </ac:spMkLst>
          </pc:spChg>
          <pc:spChg chg="add mod">
            <ac:chgData name="Elise Appleton" userId="02c8c9bc-fd15-4837-bdb2-26bfc7f470d1" providerId="ADAL" clId="{C2647BB6-2FCE-EA48-A9BF-3F58F48F6BC2}" dt="2023-02-15T03:45:34.452" v="1045"/>
            <ac:spMkLst>
              <pc:docMk/>
              <pc:sldMasterMk cId="4062948793" sldId="2147483648"/>
              <pc:sldLayoutMk cId="3196093707" sldId="2147483783"/>
              <ac:spMk id="8" creationId="{A3196042-A218-808B-6407-E0DDD5368174}"/>
            </ac:spMkLst>
          </pc:spChg>
          <pc:spChg chg="add mod">
            <ac:chgData name="Elise Appleton" userId="02c8c9bc-fd15-4837-bdb2-26bfc7f470d1" providerId="ADAL" clId="{C2647BB6-2FCE-EA48-A9BF-3F58F48F6BC2}" dt="2023-02-27T00:04:34.778" v="10761" actId="207"/>
            <ac:spMkLst>
              <pc:docMk/>
              <pc:sldMasterMk cId="4062948793" sldId="2147483648"/>
              <pc:sldLayoutMk cId="3196093707" sldId="2147483783"/>
              <ac:spMk id="9" creationId="{0E7B9ECF-12CE-DCED-22F4-43902FDDB673}"/>
            </ac:spMkLst>
          </pc:spChg>
          <pc:spChg chg="del">
            <ac:chgData name="Elise Appleton" userId="02c8c9bc-fd15-4837-bdb2-26bfc7f470d1" providerId="ADAL" clId="{C2647BB6-2FCE-EA48-A9BF-3F58F48F6BC2}" dt="2023-02-17T06:31:06.901" v="5061" actId="478"/>
            <ac:spMkLst>
              <pc:docMk/>
              <pc:sldMasterMk cId="4062948793" sldId="2147483648"/>
              <pc:sldLayoutMk cId="3196093707" sldId="2147483783"/>
              <ac:spMk id="9" creationId="{23565BE2-B24E-CC66-BDE6-5226AAD5BDD7}"/>
            </ac:spMkLst>
          </pc:spChg>
          <pc:spChg chg="del mod">
            <ac:chgData name="Elise Appleton" userId="02c8c9bc-fd15-4837-bdb2-26bfc7f470d1" providerId="ADAL" clId="{C2647BB6-2FCE-EA48-A9BF-3F58F48F6BC2}" dt="2023-02-16T01:56:35.709" v="4580" actId="478"/>
            <ac:spMkLst>
              <pc:docMk/>
              <pc:sldMasterMk cId="4062948793" sldId="2147483648"/>
              <pc:sldLayoutMk cId="3196093707" sldId="2147483783"/>
              <ac:spMk id="10" creationId="{0EA926CE-D6BE-4EE6-01A5-B669A37F0881}"/>
            </ac:spMkLst>
          </pc:spChg>
          <pc:picChg chg="mod">
            <ac:chgData name="Elise Appleton" userId="02c8c9bc-fd15-4837-bdb2-26bfc7f470d1" providerId="ADAL" clId="{C2647BB6-2FCE-EA48-A9BF-3F58F48F6BC2}" dt="2023-02-26T22:58:26.062" v="5919" actId="962"/>
            <ac:picMkLst>
              <pc:docMk/>
              <pc:sldMasterMk cId="4062948793" sldId="2147483648"/>
              <pc:sldLayoutMk cId="3196093707" sldId="2147483783"/>
              <ac:picMk id="2" creationId="{09DF9FC1-84D7-D791-41A7-CA99E0FC60AB}"/>
            </ac:picMkLst>
          </pc:picChg>
        </pc:sldLayoutChg>
        <pc:sldLayoutChg chg="addSp modSp add del mod">
          <pc:chgData name="Elise Appleton" userId="02c8c9bc-fd15-4837-bdb2-26bfc7f470d1" providerId="ADAL" clId="{C2647BB6-2FCE-EA48-A9BF-3F58F48F6BC2}" dt="2023-02-15T05:10:47.536" v="1425" actId="2696"/>
          <pc:sldLayoutMkLst>
            <pc:docMk/>
            <pc:sldMasterMk cId="649435214" sldId="2147483793"/>
            <pc:sldLayoutMk cId="1879032668" sldId="2147483784"/>
          </pc:sldLayoutMkLst>
          <pc:spChg chg="mod">
            <ac:chgData name="Elise Appleton" userId="02c8c9bc-fd15-4837-bdb2-26bfc7f470d1" providerId="ADAL" clId="{C2647BB6-2FCE-EA48-A9BF-3F58F48F6BC2}" dt="2023-02-15T03:34:54.228" v="769" actId="1076"/>
            <ac:spMkLst>
              <pc:docMk/>
              <pc:sldMasterMk cId="649435214" sldId="2147483793"/>
              <pc:sldLayoutMk cId="1879032668" sldId="2147483784"/>
              <ac:spMk id="4" creationId="{8E3BDF46-F6A4-3EBF-A19C-4E49185F7BB6}"/>
            </ac:spMkLst>
          </pc:spChg>
          <pc:spChg chg="add mod">
            <ac:chgData name="Elise Appleton" userId="02c8c9bc-fd15-4837-bdb2-26bfc7f470d1" providerId="ADAL" clId="{C2647BB6-2FCE-EA48-A9BF-3F58F48F6BC2}" dt="2023-02-15T03:41:42.126" v="901" actId="207"/>
            <ac:spMkLst>
              <pc:docMk/>
              <pc:sldMasterMk cId="649435214" sldId="2147483793"/>
              <pc:sldLayoutMk cId="1879032668" sldId="2147483784"/>
              <ac:spMk id="5" creationId="{F71861F3-EA16-3B94-5D58-C2A631204FBC}"/>
            </ac:spMkLst>
          </pc:spChg>
          <pc:spChg chg="mod">
            <ac:chgData name="Elise Appleton" userId="02c8c9bc-fd15-4837-bdb2-26bfc7f470d1" providerId="ADAL" clId="{C2647BB6-2FCE-EA48-A9BF-3F58F48F6BC2}" dt="2023-02-15T03:34:58.342" v="773" actId="1038"/>
            <ac:spMkLst>
              <pc:docMk/>
              <pc:sldMasterMk cId="649435214" sldId="2147483793"/>
              <pc:sldLayoutMk cId="1879032668" sldId="2147483784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03:41:45.311" v="902" actId="14100"/>
            <ac:spMkLst>
              <pc:docMk/>
              <pc:sldMasterMk cId="649435214" sldId="2147483793"/>
              <pc:sldLayoutMk cId="1879032668" sldId="2147483784"/>
              <ac:spMk id="8" creationId="{D62BEC2A-7571-523F-2633-15989ABC4105}"/>
            </ac:spMkLst>
          </pc:spChg>
        </pc:sldLayoutChg>
        <pc:sldLayoutChg chg="addSp delSp modSp add del mod">
          <pc:chgData name="Elise Appleton" userId="02c8c9bc-fd15-4837-bdb2-26bfc7f470d1" providerId="ADAL" clId="{C2647BB6-2FCE-EA48-A9BF-3F58F48F6BC2}" dt="2023-02-27T00:05:01.330" v="10767" actId="207"/>
          <pc:sldLayoutMkLst>
            <pc:docMk/>
            <pc:sldMasterMk cId="4062948793" sldId="2147483648"/>
            <pc:sldLayoutMk cId="4063881125" sldId="2147483785"/>
          </pc:sldLayoutMkLst>
          <pc:spChg chg="add mod">
            <ac:chgData name="Elise Appleton" userId="02c8c9bc-fd15-4837-bdb2-26bfc7f470d1" providerId="ADAL" clId="{C2647BB6-2FCE-EA48-A9BF-3F58F48F6BC2}" dt="2023-02-15T03:42:13.968" v="910" actId="14100"/>
            <ac:spMkLst>
              <pc:docMk/>
              <pc:sldMasterMk cId="4062948793" sldId="2147483648"/>
              <pc:sldLayoutMk cId="4063881125" sldId="2147483785"/>
              <ac:spMk id="4" creationId="{A00A9C6E-9001-0DE6-3FA8-DC42251CD9F3}"/>
            </ac:spMkLst>
          </pc:spChg>
          <pc:spChg chg="add mod">
            <ac:chgData name="Elise Appleton" userId="02c8c9bc-fd15-4837-bdb2-26bfc7f470d1" providerId="ADAL" clId="{C2647BB6-2FCE-EA48-A9BF-3F58F48F6BC2}" dt="2023-02-16T01:57:06.099" v="4590" actId="207"/>
            <ac:spMkLst>
              <pc:docMk/>
              <pc:sldMasterMk cId="4062948793" sldId="2147483648"/>
              <pc:sldLayoutMk cId="4063881125" sldId="2147483785"/>
              <ac:spMk id="5" creationId="{54C902CC-6FB7-49D7-6ED1-CF877282847D}"/>
            </ac:spMkLst>
          </pc:spChg>
          <pc:spChg chg="del mod">
            <ac:chgData name="Elise Appleton" userId="02c8c9bc-fd15-4837-bdb2-26bfc7f470d1" providerId="ADAL" clId="{C2647BB6-2FCE-EA48-A9BF-3F58F48F6BC2}" dt="2023-02-15T03:46:35.572" v="1053" actId="478"/>
            <ac:spMkLst>
              <pc:docMk/>
              <pc:sldMasterMk cId="4062948793" sldId="2147483648"/>
              <pc:sldLayoutMk cId="4063881125" sldId="2147483785"/>
              <ac:spMk id="5" creationId="{B0530D3A-3AF4-4222-6C20-87BF9B7A60A1}"/>
            </ac:spMkLst>
          </pc:spChg>
          <pc:spChg chg="del">
            <ac:chgData name="Elise Appleton" userId="02c8c9bc-fd15-4837-bdb2-26bfc7f470d1" providerId="ADAL" clId="{C2647BB6-2FCE-EA48-A9BF-3F58F48F6BC2}" dt="2023-02-17T06:31:14.947" v="5065" actId="478"/>
            <ac:spMkLst>
              <pc:docMk/>
              <pc:sldMasterMk cId="4062948793" sldId="2147483648"/>
              <pc:sldLayoutMk cId="4063881125" sldId="2147483785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5:01.330" v="10767" actId="207"/>
            <ac:spMkLst>
              <pc:docMk/>
              <pc:sldMasterMk cId="4062948793" sldId="2147483648"/>
              <pc:sldLayoutMk cId="4063881125" sldId="2147483785"/>
              <ac:spMk id="6" creationId="{33B0F072-6F19-5DE7-E2FA-403EB27A2DF6}"/>
            </ac:spMkLst>
          </pc:spChg>
          <pc:spChg chg="add mod">
            <ac:chgData name="Elise Appleton" userId="02c8c9bc-fd15-4837-bdb2-26bfc7f470d1" providerId="ADAL" clId="{C2647BB6-2FCE-EA48-A9BF-3F58F48F6BC2}" dt="2023-02-16T00:41:48.102" v="3775" actId="14100"/>
            <ac:spMkLst>
              <pc:docMk/>
              <pc:sldMasterMk cId="4062948793" sldId="2147483648"/>
              <pc:sldLayoutMk cId="4063881125" sldId="2147483785"/>
              <ac:spMk id="7" creationId="{8DE3B290-D586-1959-9433-F6975DC07C15}"/>
            </ac:spMkLst>
          </pc:spChg>
          <pc:spChg chg="add mod">
            <ac:chgData name="Elise Appleton" userId="02c8c9bc-fd15-4837-bdb2-26bfc7f470d1" providerId="ADAL" clId="{C2647BB6-2FCE-EA48-A9BF-3F58F48F6BC2}" dt="2023-02-15T03:46:37.323" v="1055" actId="207"/>
            <ac:spMkLst>
              <pc:docMk/>
              <pc:sldMasterMk cId="4062948793" sldId="2147483648"/>
              <pc:sldLayoutMk cId="4063881125" sldId="2147483785"/>
              <ac:spMk id="8" creationId="{793C0490-9856-FCC5-5830-C0351BA0AB3C}"/>
            </ac:spMkLst>
          </pc:spChg>
          <pc:spChg chg="del mod">
            <ac:chgData name="Elise Appleton" userId="02c8c9bc-fd15-4837-bdb2-26bfc7f470d1" providerId="ADAL" clId="{C2647BB6-2FCE-EA48-A9BF-3F58F48F6BC2}" dt="2023-02-15T03:46:35.572" v="1053" actId="478"/>
            <ac:spMkLst>
              <pc:docMk/>
              <pc:sldMasterMk cId="4062948793" sldId="2147483648"/>
              <pc:sldLayoutMk cId="4063881125" sldId="2147483785"/>
              <ac:spMk id="9" creationId="{0378A1A8-6464-9595-421C-DCA17C35B8E5}"/>
            </ac:spMkLst>
          </pc:spChg>
          <pc:spChg chg="add del mod">
            <ac:chgData name="Elise Appleton" userId="02c8c9bc-fd15-4837-bdb2-26bfc7f470d1" providerId="ADAL" clId="{C2647BB6-2FCE-EA48-A9BF-3F58F48F6BC2}" dt="2023-02-27T00:04:54.674" v="10765" actId="478"/>
            <ac:spMkLst>
              <pc:docMk/>
              <pc:sldMasterMk cId="4062948793" sldId="2147483648"/>
              <pc:sldLayoutMk cId="4063881125" sldId="2147483785"/>
              <ac:spMk id="9" creationId="{4DC40C2E-F58B-D0A6-C0A2-E8C66FF598F4}"/>
            </ac:spMkLst>
          </pc:spChg>
          <pc:spChg chg="del mod">
            <ac:chgData name="Elise Appleton" userId="02c8c9bc-fd15-4837-bdb2-26bfc7f470d1" providerId="ADAL" clId="{C2647BB6-2FCE-EA48-A9BF-3F58F48F6BC2}" dt="2023-02-16T01:56:38.111" v="4582" actId="478"/>
            <ac:spMkLst>
              <pc:docMk/>
              <pc:sldMasterMk cId="4062948793" sldId="2147483648"/>
              <pc:sldLayoutMk cId="4063881125" sldId="2147483785"/>
              <ac:spMk id="10" creationId="{0D21F904-8315-1C37-681E-223FCE7EC41A}"/>
            </ac:spMkLst>
          </pc:spChg>
        </pc:sldLayoutChg>
        <pc:sldLayoutChg chg="addSp delSp modSp add del mod ord">
          <pc:chgData name="Elise Appleton" userId="02c8c9bc-fd15-4837-bdb2-26bfc7f470d1" providerId="ADAL" clId="{C2647BB6-2FCE-EA48-A9BF-3F58F48F6BC2}" dt="2023-02-15T05:10:47.538" v="1439" actId="2696"/>
          <pc:sldLayoutMkLst>
            <pc:docMk/>
            <pc:sldMasterMk cId="3953765964" sldId="2147483791"/>
            <pc:sldLayoutMk cId="1275733477" sldId="2147483786"/>
          </pc:sldLayoutMkLst>
          <pc:spChg chg="del mod">
            <ac:chgData name="Elise Appleton" userId="02c8c9bc-fd15-4837-bdb2-26bfc7f470d1" providerId="ADAL" clId="{C2647BB6-2FCE-EA48-A9BF-3F58F48F6BC2}" dt="2023-02-15T04:58:42.337" v="1342" actId="478"/>
            <ac:spMkLst>
              <pc:docMk/>
              <pc:sldMasterMk cId="3953765964" sldId="2147483791"/>
              <pc:sldLayoutMk cId="1275733477" sldId="2147483786"/>
              <ac:spMk id="2" creationId="{AAB7437C-4E00-1B25-6621-82BD2FBBE194}"/>
            </ac:spMkLst>
          </pc:spChg>
          <pc:spChg chg="add del mod">
            <ac:chgData name="Elise Appleton" userId="02c8c9bc-fd15-4837-bdb2-26bfc7f470d1" providerId="ADAL" clId="{C2647BB6-2FCE-EA48-A9BF-3F58F48F6BC2}" dt="2023-02-15T05:09:54.745" v="1389" actId="478"/>
            <ac:spMkLst>
              <pc:docMk/>
              <pc:sldMasterMk cId="3953765964" sldId="2147483791"/>
              <pc:sldLayoutMk cId="1275733477" sldId="2147483786"/>
              <ac:spMk id="3" creationId="{218F3DCF-29A0-1C67-2EAB-3AF13BE10507}"/>
            </ac:spMkLst>
          </pc:spChg>
          <pc:spChg chg="mod">
            <ac:chgData name="Elise Appleton" userId="02c8c9bc-fd15-4837-bdb2-26bfc7f470d1" providerId="ADAL" clId="{C2647BB6-2FCE-EA48-A9BF-3F58F48F6BC2}" dt="2023-02-15T04:58:35.295" v="1339" actId="167"/>
            <ac:spMkLst>
              <pc:docMk/>
              <pc:sldMasterMk cId="3953765964" sldId="2147483791"/>
              <pc:sldLayoutMk cId="1275733477" sldId="2147483786"/>
              <ac:spMk id="5" creationId="{33EB2A3C-C34E-01C1-0DEA-CE9677A3BAB7}"/>
            </ac:spMkLst>
          </pc:spChg>
          <pc:spChg chg="del">
            <ac:chgData name="Elise Appleton" userId="02c8c9bc-fd15-4837-bdb2-26bfc7f470d1" providerId="ADAL" clId="{C2647BB6-2FCE-EA48-A9BF-3F58F48F6BC2}" dt="2023-02-15T04:58:37.450" v="1340" actId="478"/>
            <ac:spMkLst>
              <pc:docMk/>
              <pc:sldMasterMk cId="3953765964" sldId="2147483791"/>
              <pc:sldLayoutMk cId="1275733477" sldId="2147483786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5:10:00.083" v="1391" actId="166"/>
            <ac:spMkLst>
              <pc:docMk/>
              <pc:sldMasterMk cId="3953765964" sldId="2147483791"/>
              <pc:sldLayoutMk cId="1275733477" sldId="2147483786"/>
              <ac:spMk id="8" creationId="{0B610E6A-0CC9-BF16-3D54-59A1B5CE9F1A}"/>
            </ac:spMkLst>
          </pc:spChg>
          <pc:spChg chg="add mod">
            <ac:chgData name="Elise Appleton" userId="02c8c9bc-fd15-4837-bdb2-26bfc7f470d1" providerId="ADAL" clId="{C2647BB6-2FCE-EA48-A9BF-3F58F48F6BC2}" dt="2023-02-15T05:09:55.166" v="1390"/>
            <ac:spMkLst>
              <pc:docMk/>
              <pc:sldMasterMk cId="3953765964" sldId="2147483791"/>
              <pc:sldLayoutMk cId="1275733477" sldId="2147483786"/>
              <ac:spMk id="9" creationId="{F974B385-E308-628F-1D4C-CF7DB4B8F08C}"/>
            </ac:spMkLst>
          </pc:spChg>
        </pc:sldLayoutChg>
        <pc:sldLayoutChg chg="addSp delSp modSp add del mod setBg">
          <pc:chgData name="Elise Appleton" userId="02c8c9bc-fd15-4837-bdb2-26bfc7f470d1" providerId="ADAL" clId="{C2647BB6-2FCE-EA48-A9BF-3F58F48F6BC2}" dt="2023-02-15T05:10:47.538" v="1438" actId="2696"/>
          <pc:sldLayoutMkLst>
            <pc:docMk/>
            <pc:sldMasterMk cId="3953765964" sldId="2147483791"/>
            <pc:sldLayoutMk cId="2113920700" sldId="2147483787"/>
          </pc:sldLayoutMkLst>
          <pc:spChg chg="add del mod">
            <ac:chgData name="Elise Appleton" userId="02c8c9bc-fd15-4837-bdb2-26bfc7f470d1" providerId="ADAL" clId="{C2647BB6-2FCE-EA48-A9BF-3F58F48F6BC2}" dt="2023-02-15T05:06:01.820" v="1363"/>
            <ac:spMkLst>
              <pc:docMk/>
              <pc:sldMasterMk cId="3953765964" sldId="2147483791"/>
              <pc:sldLayoutMk cId="2113920700" sldId="2147483787"/>
              <ac:spMk id="2" creationId="{2D84409D-BF4A-AE33-AEE0-B59F9155B443}"/>
            </ac:spMkLst>
          </pc:spChg>
          <pc:spChg chg="mod">
            <ac:chgData name="Elise Appleton" userId="02c8c9bc-fd15-4837-bdb2-26bfc7f470d1" providerId="ADAL" clId="{C2647BB6-2FCE-EA48-A9BF-3F58F48F6BC2}" dt="2023-02-15T05:09:50.011" v="1388" actId="14100"/>
            <ac:spMkLst>
              <pc:docMk/>
              <pc:sldMasterMk cId="3953765964" sldId="2147483791"/>
              <pc:sldLayoutMk cId="2113920700" sldId="2147483787"/>
              <ac:spMk id="3" creationId="{218F3DCF-29A0-1C67-2EAB-3AF13BE10507}"/>
            </ac:spMkLst>
          </pc:spChg>
          <pc:spChg chg="mod">
            <ac:chgData name="Elise Appleton" userId="02c8c9bc-fd15-4837-bdb2-26bfc7f470d1" providerId="ADAL" clId="{C2647BB6-2FCE-EA48-A9BF-3F58F48F6BC2}" dt="2023-02-15T05:08:28.877" v="1379" actId="207"/>
            <ac:spMkLst>
              <pc:docMk/>
              <pc:sldMasterMk cId="3953765964" sldId="2147483791"/>
              <pc:sldLayoutMk cId="2113920700" sldId="2147483787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5:06:57.367" v="1374" actId="207"/>
            <ac:spMkLst>
              <pc:docMk/>
              <pc:sldMasterMk cId="3953765964" sldId="2147483791"/>
              <pc:sldLayoutMk cId="2113920700" sldId="2147483787"/>
              <ac:spMk id="6" creationId="{3303A472-1712-0493-C90D-AD40A3A54480}"/>
            </ac:spMkLst>
          </pc:spChg>
          <pc:picChg chg="del">
            <ac:chgData name="Elise Appleton" userId="02c8c9bc-fd15-4837-bdb2-26bfc7f470d1" providerId="ADAL" clId="{C2647BB6-2FCE-EA48-A9BF-3F58F48F6BC2}" dt="2023-02-15T05:06:06.872" v="1365" actId="478"/>
            <ac:picMkLst>
              <pc:docMk/>
              <pc:sldMasterMk cId="3953765964" sldId="2147483791"/>
              <pc:sldLayoutMk cId="2113920700" sldId="2147483787"/>
              <ac:picMk id="4" creationId="{B5A16820-04E8-0522-BF8F-4ECF0AE786D9}"/>
            </ac:picMkLst>
          </pc:picChg>
          <pc:picChg chg="add mod">
            <ac:chgData name="Elise Appleton" userId="02c8c9bc-fd15-4837-bdb2-26bfc7f470d1" providerId="ADAL" clId="{C2647BB6-2FCE-EA48-A9BF-3F58F48F6BC2}" dt="2023-02-15T05:06:07.263" v="1366"/>
            <ac:picMkLst>
              <pc:docMk/>
              <pc:sldMasterMk cId="3953765964" sldId="2147483791"/>
              <pc:sldLayoutMk cId="2113920700" sldId="2147483787"/>
              <ac:picMk id="7" creationId="{6D244BEC-829C-553C-153D-15881064F549}"/>
            </ac:picMkLst>
          </pc:picChg>
        </pc:sldLayoutChg>
      </pc:sldMasterChg>
      <pc:sldMasterChg chg="del delSldLayout">
        <pc:chgData name="Elise Appleton" userId="02c8c9bc-fd15-4837-bdb2-26bfc7f470d1" providerId="ADAL" clId="{C2647BB6-2FCE-EA48-A9BF-3F58F48F6BC2}" dt="2023-02-15T02:12:13.491" v="49" actId="2696"/>
        <pc:sldMasterMkLst>
          <pc:docMk/>
          <pc:sldMasterMk cId="1007891882" sldId="2147483663"/>
        </pc:sldMasterMkLst>
        <pc:sldLayoutChg chg="del">
          <pc:chgData name="Elise Appleton" userId="02c8c9bc-fd15-4837-bdb2-26bfc7f470d1" providerId="ADAL" clId="{C2647BB6-2FCE-EA48-A9BF-3F58F48F6BC2}" dt="2023-02-15T02:11:42.122" v="45" actId="2696"/>
          <pc:sldLayoutMkLst>
            <pc:docMk/>
            <pc:sldMasterMk cId="1007891882" sldId="2147483663"/>
            <pc:sldLayoutMk cId="495690" sldId="2147483736"/>
          </pc:sldLayoutMkLst>
        </pc:sldLayoutChg>
        <pc:sldLayoutChg chg="del">
          <pc:chgData name="Elise Appleton" userId="02c8c9bc-fd15-4837-bdb2-26bfc7f470d1" providerId="ADAL" clId="{C2647BB6-2FCE-EA48-A9BF-3F58F48F6BC2}" dt="2023-02-15T02:12:13.489" v="47" actId="2696"/>
          <pc:sldLayoutMkLst>
            <pc:docMk/>
            <pc:sldMasterMk cId="1007891882" sldId="2147483663"/>
            <pc:sldLayoutMk cId="1058119506" sldId="2147483738"/>
          </pc:sldLayoutMkLst>
        </pc:sldLayoutChg>
        <pc:sldLayoutChg chg="del">
          <pc:chgData name="Elise Appleton" userId="02c8c9bc-fd15-4837-bdb2-26bfc7f470d1" providerId="ADAL" clId="{C2647BB6-2FCE-EA48-A9BF-3F58F48F6BC2}" dt="2023-02-15T02:12:13.491" v="48" actId="2696"/>
          <pc:sldLayoutMkLst>
            <pc:docMk/>
            <pc:sldMasterMk cId="1007891882" sldId="2147483663"/>
            <pc:sldLayoutMk cId="2109972259" sldId="2147483741"/>
          </pc:sldLayoutMkLst>
        </pc:sldLayoutChg>
      </pc:sldMasterChg>
      <pc:sldMasterChg chg="del delSldLayout">
        <pc:chgData name="Elise Appleton" userId="02c8c9bc-fd15-4837-bdb2-26bfc7f470d1" providerId="ADAL" clId="{C2647BB6-2FCE-EA48-A9BF-3F58F48F6BC2}" dt="2023-02-15T02:12:52.067" v="52" actId="2696"/>
        <pc:sldMasterMkLst>
          <pc:docMk/>
          <pc:sldMasterMk cId="197856359" sldId="2147483685"/>
        </pc:sldMasterMkLst>
        <pc:sldLayoutChg chg="del">
          <pc:chgData name="Elise Appleton" userId="02c8c9bc-fd15-4837-bdb2-26bfc7f470d1" providerId="ADAL" clId="{C2647BB6-2FCE-EA48-A9BF-3F58F48F6BC2}" dt="2023-02-15T02:12:52.066" v="51" actId="2696"/>
          <pc:sldLayoutMkLst>
            <pc:docMk/>
            <pc:sldMasterMk cId="197856359" sldId="2147483685"/>
            <pc:sldLayoutMk cId="0" sldId="2147483687"/>
          </pc:sldLayoutMkLst>
        </pc:sldLayoutChg>
        <pc:sldLayoutChg chg="del">
          <pc:chgData name="Elise Appleton" userId="02c8c9bc-fd15-4837-bdb2-26bfc7f470d1" providerId="ADAL" clId="{C2647BB6-2FCE-EA48-A9BF-3F58F48F6BC2}" dt="2023-02-15T02:12:52.065" v="50" actId="2696"/>
          <pc:sldLayoutMkLst>
            <pc:docMk/>
            <pc:sldMasterMk cId="197856359" sldId="2147483685"/>
            <pc:sldLayoutMk cId="282100755" sldId="2147483768"/>
          </pc:sldLayoutMkLst>
        </pc:sldLayoutChg>
      </pc:sldMasterChg>
      <pc:sldMasterChg chg="addSp delSp modSp mod delSldLayout modSldLayout sldLayoutOrd">
        <pc:chgData name="Elise Appleton" userId="02c8c9bc-fd15-4837-bdb2-26bfc7f470d1" providerId="ADAL" clId="{C2647BB6-2FCE-EA48-A9BF-3F58F48F6BC2}" dt="2023-02-27T03:00:22.562" v="11212" actId="1036"/>
        <pc:sldMasterMkLst>
          <pc:docMk/>
          <pc:sldMasterMk cId="550564042" sldId="2147483731"/>
        </pc:sldMasterMkLst>
        <pc:spChg chg="add mod">
          <ac:chgData name="Elise Appleton" userId="02c8c9bc-fd15-4837-bdb2-26bfc7f470d1" providerId="ADAL" clId="{C2647BB6-2FCE-EA48-A9BF-3F58F48F6BC2}" dt="2023-02-15T05:12:15.667" v="1457" actId="948"/>
          <ac:spMkLst>
            <pc:docMk/>
            <pc:sldMasterMk cId="550564042" sldId="2147483731"/>
            <ac:spMk id="2" creationId="{30E7B276-A38A-D2E6-2A67-F2C69C65EA52}"/>
          </ac:spMkLst>
        </pc:spChg>
        <pc:spChg chg="add mod">
          <ac:chgData name="Elise Appleton" userId="02c8c9bc-fd15-4837-bdb2-26bfc7f470d1" providerId="ADAL" clId="{C2647BB6-2FCE-EA48-A9BF-3F58F48F6BC2}" dt="2023-02-15T05:12:32.998" v="1458" actId="948"/>
          <ac:spMkLst>
            <pc:docMk/>
            <pc:sldMasterMk cId="550564042" sldId="2147483731"/>
            <ac:spMk id="3" creationId="{930E39AF-17D9-8CFA-BFBD-93D937252455}"/>
          </ac:spMkLst>
        </pc:spChg>
        <pc:spChg chg="add del mod">
          <ac:chgData name="Elise Appleton" userId="02c8c9bc-fd15-4837-bdb2-26bfc7f470d1" providerId="ADAL" clId="{C2647BB6-2FCE-EA48-A9BF-3F58F48F6BC2}" dt="2023-02-27T00:06:05.286" v="10783" actId="478"/>
          <ac:spMkLst>
            <pc:docMk/>
            <pc:sldMasterMk cId="550564042" sldId="2147483731"/>
            <ac:spMk id="4" creationId="{7CBDA7EE-CEB9-53E1-6895-2B24C0A0956E}"/>
          </ac:spMkLst>
        </pc:spChg>
        <pc:spChg chg="add del mod">
          <ac:chgData name="Elise Appleton" userId="02c8c9bc-fd15-4837-bdb2-26bfc7f470d1" providerId="ADAL" clId="{C2647BB6-2FCE-EA48-A9BF-3F58F48F6BC2}" dt="2023-02-27T00:06:06.855" v="10785" actId="478"/>
          <ac:spMkLst>
            <pc:docMk/>
            <pc:sldMasterMk cId="550564042" sldId="2147483731"/>
            <ac:spMk id="5" creationId="{42AF90E6-CB83-05FF-650D-893A5C4393E9}"/>
          </ac:spMkLst>
        </pc:spChg>
        <pc:spChg chg="add mod">
          <ac:chgData name="Elise Appleton" userId="02c8c9bc-fd15-4837-bdb2-26bfc7f470d1" providerId="ADAL" clId="{C2647BB6-2FCE-EA48-A9BF-3F58F48F6BC2}" dt="2023-02-27T00:06:14.424" v="10786"/>
          <ac:spMkLst>
            <pc:docMk/>
            <pc:sldMasterMk cId="550564042" sldId="2147483731"/>
            <ac:spMk id="6" creationId="{B2E184B9-0D02-B856-393B-A368173E8EDD}"/>
          </ac:spMkLst>
        </pc:spChg>
        <pc:sldLayoutChg chg="delSp modSp del mod">
          <pc:chgData name="Elise Appleton" userId="02c8c9bc-fd15-4837-bdb2-26bfc7f470d1" providerId="ADAL" clId="{C2647BB6-2FCE-EA48-A9BF-3F58F48F6BC2}" dt="2023-02-15T05:56:47.087" v="2438" actId="2696"/>
          <pc:sldLayoutMkLst>
            <pc:docMk/>
            <pc:sldMasterMk cId="550564042" sldId="2147483731"/>
            <pc:sldLayoutMk cId="2647170452" sldId="2147483739"/>
          </pc:sldLayoutMkLst>
          <pc:spChg chg="del mod">
            <ac:chgData name="Elise Appleton" userId="02c8c9bc-fd15-4837-bdb2-26bfc7f470d1" providerId="ADAL" clId="{C2647BB6-2FCE-EA48-A9BF-3F58F48F6BC2}" dt="2023-02-15T05:12:47.231" v="1461" actId="478"/>
            <ac:spMkLst>
              <pc:docMk/>
              <pc:sldMasterMk cId="550564042" sldId="2147483731"/>
              <pc:sldLayoutMk cId="2647170452" sldId="2147483739"/>
              <ac:spMk id="2" creationId="{4AE8BCE3-2DA5-9823-AF21-30C4AB3A76C1}"/>
            </ac:spMkLst>
          </pc:spChg>
        </pc:sldLayoutChg>
        <pc:sldLayoutChg chg="del">
          <pc:chgData name="Elise Appleton" userId="02c8c9bc-fd15-4837-bdb2-26bfc7f470d1" providerId="ADAL" clId="{C2647BB6-2FCE-EA48-A9BF-3F58F48F6BC2}" dt="2023-02-15T06:03:20.206" v="2534" actId="2696"/>
          <pc:sldLayoutMkLst>
            <pc:docMk/>
            <pc:sldMasterMk cId="550564042" sldId="2147483731"/>
            <pc:sldLayoutMk cId="3835918043" sldId="2147483740"/>
          </pc:sldLayoutMkLst>
        </pc:sldLayoutChg>
        <pc:sldLayoutChg chg="modSp del mod ord">
          <pc:chgData name="Elise Appleton" userId="02c8c9bc-fd15-4837-bdb2-26bfc7f470d1" providerId="ADAL" clId="{C2647BB6-2FCE-EA48-A9BF-3F58F48F6BC2}" dt="2023-02-15T05:11:32.872" v="1447" actId="2696"/>
          <pc:sldLayoutMkLst>
            <pc:docMk/>
            <pc:sldMasterMk cId="550564042" sldId="2147483731"/>
            <pc:sldLayoutMk cId="2270479290" sldId="2147483788"/>
          </pc:sldLayoutMkLst>
          <pc:spChg chg="mod">
            <ac:chgData name="Elise Appleton" userId="02c8c9bc-fd15-4837-bdb2-26bfc7f470d1" providerId="ADAL" clId="{C2647BB6-2FCE-EA48-A9BF-3F58F48F6BC2}" dt="2023-02-15T05:11:25.993" v="1446" actId="20578"/>
            <ac:spMkLst>
              <pc:docMk/>
              <pc:sldMasterMk cId="550564042" sldId="2147483731"/>
              <pc:sldLayoutMk cId="2270479290" sldId="2147483788"/>
              <ac:spMk id="4" creationId="{258FD0AD-DB0B-C60E-3EBB-B0FC400EAAFE}"/>
            </ac:spMkLst>
          </pc:spChg>
          <pc:spChg chg="mod">
            <ac:chgData name="Elise Appleton" userId="02c8c9bc-fd15-4837-bdb2-26bfc7f470d1" providerId="ADAL" clId="{C2647BB6-2FCE-EA48-A9BF-3F58F48F6BC2}" dt="2023-02-15T05:11:25.993" v="1446" actId="20578"/>
            <ac:spMkLst>
              <pc:docMk/>
              <pc:sldMasterMk cId="550564042" sldId="2147483731"/>
              <pc:sldLayoutMk cId="2270479290" sldId="2147483788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5:11:25.993" v="1446" actId="20578"/>
            <ac:spMkLst>
              <pc:docMk/>
              <pc:sldMasterMk cId="550564042" sldId="2147483731"/>
              <pc:sldLayoutMk cId="2270479290" sldId="2147483788"/>
              <ac:spMk id="7" creationId="{1BCD4E55-E477-E719-CFFD-EB3BCBCF5AB9}"/>
            </ac:spMkLst>
          </pc:spChg>
          <pc:spChg chg="mod">
            <ac:chgData name="Elise Appleton" userId="02c8c9bc-fd15-4837-bdb2-26bfc7f470d1" providerId="ADAL" clId="{C2647BB6-2FCE-EA48-A9BF-3F58F48F6BC2}" dt="2023-02-15T05:11:25.993" v="1446" actId="20578"/>
            <ac:spMkLst>
              <pc:docMk/>
              <pc:sldMasterMk cId="550564042" sldId="2147483731"/>
              <pc:sldLayoutMk cId="2270479290" sldId="2147483788"/>
              <ac:spMk id="8" creationId="{6ECECA32-5165-3791-D179-64563B4487AC}"/>
            </ac:spMkLst>
          </pc:spChg>
        </pc:sldLayoutChg>
        <pc:sldLayoutChg chg="addSp delSp modSp mod ord">
          <pc:chgData name="Elise Appleton" userId="02c8c9bc-fd15-4837-bdb2-26bfc7f470d1" providerId="ADAL" clId="{C2647BB6-2FCE-EA48-A9BF-3F58F48F6BC2}" dt="2023-02-27T03:00:22.562" v="11212" actId="1036"/>
          <pc:sldLayoutMkLst>
            <pc:docMk/>
            <pc:sldMasterMk cId="550564042" sldId="2147483731"/>
            <pc:sldLayoutMk cId="3500505312" sldId="2147483788"/>
          </pc:sldLayoutMkLst>
          <pc:spChg chg="mod">
            <ac:chgData name="Elise Appleton" userId="02c8c9bc-fd15-4837-bdb2-26bfc7f470d1" providerId="ADAL" clId="{C2647BB6-2FCE-EA48-A9BF-3F58F48F6BC2}" dt="2023-02-26T23:52:19.203" v="10596" actId="1076"/>
            <ac:spMkLst>
              <pc:docMk/>
              <pc:sldMasterMk cId="550564042" sldId="2147483731"/>
              <pc:sldLayoutMk cId="3500505312" sldId="2147483788"/>
              <ac:spMk id="3" creationId="{C10ED98B-EB6E-D3C5-2B59-F5510415E268}"/>
            </ac:spMkLst>
          </pc:spChg>
          <pc:spChg chg="del mod">
            <ac:chgData name="Elise Appleton" userId="02c8c9bc-fd15-4837-bdb2-26bfc7f470d1" providerId="ADAL" clId="{C2647BB6-2FCE-EA48-A9BF-3F58F48F6BC2}" dt="2023-02-15T05:20:24.505" v="1858" actId="478"/>
            <ac:spMkLst>
              <pc:docMk/>
              <pc:sldMasterMk cId="550564042" sldId="2147483731"/>
              <pc:sldLayoutMk cId="3500505312" sldId="2147483788"/>
              <ac:spMk id="4" creationId="{258FD0AD-DB0B-C60E-3EBB-B0FC400EAAFE}"/>
            </ac:spMkLst>
          </pc:spChg>
          <pc:spChg chg="add del mod">
            <ac:chgData name="Elise Appleton" userId="02c8c9bc-fd15-4837-bdb2-26bfc7f470d1" providerId="ADAL" clId="{C2647BB6-2FCE-EA48-A9BF-3F58F48F6BC2}" dt="2023-02-27T00:06:20.184" v="10787" actId="478"/>
            <ac:spMkLst>
              <pc:docMk/>
              <pc:sldMasterMk cId="550564042" sldId="2147483731"/>
              <pc:sldLayoutMk cId="3500505312" sldId="2147483788"/>
              <ac:spMk id="4" creationId="{970176D3-402A-D882-7D91-C25ED017E71F}"/>
            </ac:spMkLst>
          </pc:spChg>
          <pc:spChg chg="del mod">
            <ac:chgData name="Elise Appleton" userId="02c8c9bc-fd15-4837-bdb2-26bfc7f470d1" providerId="ADAL" clId="{C2647BB6-2FCE-EA48-A9BF-3F58F48F6BC2}" dt="2023-02-17T06:31:38.202" v="5074" actId="478"/>
            <ac:spMkLst>
              <pc:docMk/>
              <pc:sldMasterMk cId="550564042" sldId="2147483731"/>
              <pc:sldLayoutMk cId="3500505312" sldId="2147483788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6T23:52:40.832" v="10610" actId="1037"/>
            <ac:spMkLst>
              <pc:docMk/>
              <pc:sldMasterMk cId="550564042" sldId="2147483731"/>
              <pc:sldLayoutMk cId="3500505312" sldId="2147483788"/>
              <ac:spMk id="6" creationId="{7D9559F0-00C2-7E36-07C4-36225A87A3A7}"/>
            </ac:spMkLst>
          </pc:spChg>
          <pc:spChg chg="del mod">
            <ac:chgData name="Elise Appleton" userId="02c8c9bc-fd15-4837-bdb2-26bfc7f470d1" providerId="ADAL" clId="{C2647BB6-2FCE-EA48-A9BF-3F58F48F6BC2}" dt="2023-02-15T05:56:21.929" v="2395" actId="478"/>
            <ac:spMkLst>
              <pc:docMk/>
              <pc:sldMasterMk cId="550564042" sldId="2147483731"/>
              <pc:sldLayoutMk cId="3500505312" sldId="2147483788"/>
              <ac:spMk id="7" creationId="{1BCD4E55-E477-E719-CFFD-EB3BCBCF5AB9}"/>
            </ac:spMkLst>
          </pc:spChg>
          <pc:spChg chg="del mod">
            <ac:chgData name="Elise Appleton" userId="02c8c9bc-fd15-4837-bdb2-26bfc7f470d1" providerId="ADAL" clId="{C2647BB6-2FCE-EA48-A9BF-3F58F48F6BC2}" dt="2023-02-15T05:52:41.885" v="2249" actId="478"/>
            <ac:spMkLst>
              <pc:docMk/>
              <pc:sldMasterMk cId="550564042" sldId="2147483731"/>
              <pc:sldLayoutMk cId="3500505312" sldId="2147483788"/>
              <ac:spMk id="8" creationId="{6ECECA32-5165-3791-D179-64563B4487AC}"/>
            </ac:spMkLst>
          </pc:spChg>
          <pc:spChg chg="add del mod">
            <ac:chgData name="Elise Appleton" userId="02c8c9bc-fd15-4837-bdb2-26bfc7f470d1" providerId="ADAL" clId="{C2647BB6-2FCE-EA48-A9BF-3F58F48F6BC2}" dt="2023-02-26T23:52:17.062" v="10594" actId="478"/>
            <ac:spMkLst>
              <pc:docMk/>
              <pc:sldMasterMk cId="550564042" sldId="2147483731"/>
              <pc:sldLayoutMk cId="3500505312" sldId="2147483788"/>
              <ac:spMk id="9" creationId="{A49B6719-1440-C6A5-2576-8C38589C6DA4}"/>
            </ac:spMkLst>
          </pc:spChg>
          <pc:spChg chg="add del mod">
            <ac:chgData name="Elise Appleton" userId="02c8c9bc-fd15-4837-bdb2-26bfc7f470d1" providerId="ADAL" clId="{C2647BB6-2FCE-EA48-A9BF-3F58F48F6BC2}" dt="2023-02-26T23:52:28.110" v="10599" actId="478"/>
            <ac:spMkLst>
              <pc:docMk/>
              <pc:sldMasterMk cId="550564042" sldId="2147483731"/>
              <pc:sldLayoutMk cId="3500505312" sldId="2147483788"/>
              <ac:spMk id="10" creationId="{E5B2C1F5-2E91-91B5-AF5D-532E3984EF2B}"/>
            </ac:spMkLst>
          </pc:spChg>
          <pc:spChg chg="add del mod">
            <ac:chgData name="Elise Appleton" userId="02c8c9bc-fd15-4837-bdb2-26bfc7f470d1" providerId="ADAL" clId="{C2647BB6-2FCE-EA48-A9BF-3F58F48F6BC2}" dt="2023-02-26T23:52:37.673" v="10609" actId="478"/>
            <ac:spMkLst>
              <pc:docMk/>
              <pc:sldMasterMk cId="550564042" sldId="2147483731"/>
              <pc:sldLayoutMk cId="3500505312" sldId="2147483788"/>
              <ac:spMk id="11" creationId="{3BA76A80-AE14-45E3-535B-C9C0EF7F76B1}"/>
            </ac:spMkLst>
          </pc:spChg>
          <pc:spChg chg="add del mod">
            <ac:chgData name="Elise Appleton" userId="02c8c9bc-fd15-4837-bdb2-26bfc7f470d1" providerId="ADAL" clId="{C2647BB6-2FCE-EA48-A9BF-3F58F48F6BC2}" dt="2023-02-26T23:52:42.707" v="10612"/>
            <ac:spMkLst>
              <pc:docMk/>
              <pc:sldMasterMk cId="550564042" sldId="2147483731"/>
              <pc:sldLayoutMk cId="3500505312" sldId="2147483788"/>
              <ac:spMk id="12" creationId="{167BD969-B8FF-0FB2-56EB-D1C9D5CD75BF}"/>
            </ac:spMkLst>
          </pc:spChg>
          <pc:spChg chg="add mod">
            <ac:chgData name="Elise Appleton" userId="02c8c9bc-fd15-4837-bdb2-26bfc7f470d1" providerId="ADAL" clId="{C2647BB6-2FCE-EA48-A9BF-3F58F48F6BC2}" dt="2023-02-27T00:06:27.365" v="10789" actId="207"/>
            <ac:spMkLst>
              <pc:docMk/>
              <pc:sldMasterMk cId="550564042" sldId="2147483731"/>
              <pc:sldLayoutMk cId="3500505312" sldId="2147483788"/>
              <ac:spMk id="13" creationId="{D9C19CB9-B9D1-4B13-8621-BE72FCDD5E25}"/>
            </ac:spMkLst>
          </pc:spChg>
          <pc:spChg chg="add del mod">
            <ac:chgData name="Elise Appleton" userId="02c8c9bc-fd15-4837-bdb2-26bfc7f470d1" providerId="ADAL" clId="{C2647BB6-2FCE-EA48-A9BF-3F58F48F6BC2}" dt="2023-02-15T05:52:41.885" v="2249" actId="478"/>
            <ac:spMkLst>
              <pc:docMk/>
              <pc:sldMasterMk cId="550564042" sldId="2147483731"/>
              <pc:sldLayoutMk cId="3500505312" sldId="2147483788"/>
              <ac:spMk id="22" creationId="{D6F0D983-B9DB-6825-C672-473883D4A3C3}"/>
            </ac:spMkLst>
          </pc:spChg>
          <pc:spChg chg="add del mod">
            <ac:chgData name="Elise Appleton" userId="02c8c9bc-fd15-4837-bdb2-26bfc7f470d1" providerId="ADAL" clId="{C2647BB6-2FCE-EA48-A9BF-3F58F48F6BC2}" dt="2023-02-15T05:52:41.885" v="2249" actId="478"/>
            <ac:spMkLst>
              <pc:docMk/>
              <pc:sldMasterMk cId="550564042" sldId="2147483731"/>
              <pc:sldLayoutMk cId="3500505312" sldId="2147483788"/>
              <ac:spMk id="23" creationId="{586109B8-7530-BC0B-C77A-A79BDEBAD4D6}"/>
            </ac:spMkLst>
          </pc:spChg>
          <pc:spChg chg="add del mod">
            <ac:chgData name="Elise Appleton" userId="02c8c9bc-fd15-4837-bdb2-26bfc7f470d1" providerId="ADAL" clId="{C2647BB6-2FCE-EA48-A9BF-3F58F48F6BC2}" dt="2023-02-15T05:52:41.885" v="2249" actId="478"/>
            <ac:spMkLst>
              <pc:docMk/>
              <pc:sldMasterMk cId="550564042" sldId="2147483731"/>
              <pc:sldLayoutMk cId="3500505312" sldId="2147483788"/>
              <ac:spMk id="24" creationId="{BDCC4E8C-EA7F-EF97-725B-8B25FCCD82C4}"/>
            </ac:spMkLst>
          </pc:spChg>
          <pc:spChg chg="add mod">
            <ac:chgData name="Elise Appleton" userId="02c8c9bc-fd15-4837-bdb2-26bfc7f470d1" providerId="ADAL" clId="{C2647BB6-2FCE-EA48-A9BF-3F58F48F6BC2}" dt="2023-02-27T00:41:51.396" v="11210" actId="20577"/>
            <ac:spMkLst>
              <pc:docMk/>
              <pc:sldMasterMk cId="550564042" sldId="2147483731"/>
              <pc:sldLayoutMk cId="3500505312" sldId="2147483788"/>
              <ac:spMk id="25" creationId="{B909CB72-F2A9-AD81-5FFC-3B63C76B1FB0}"/>
            </ac:spMkLst>
          </pc:spChg>
          <pc:spChg chg="add del mod">
            <ac:chgData name="Elise Appleton" userId="02c8c9bc-fd15-4837-bdb2-26bfc7f470d1" providerId="ADAL" clId="{C2647BB6-2FCE-EA48-A9BF-3F58F48F6BC2}" dt="2023-02-26T23:51:40.814" v="10583" actId="478"/>
            <ac:spMkLst>
              <pc:docMk/>
              <pc:sldMasterMk cId="550564042" sldId="2147483731"/>
              <pc:sldLayoutMk cId="3500505312" sldId="2147483788"/>
              <ac:spMk id="28" creationId="{29FAD351-0D87-48FC-3955-CEBE378EE86F}"/>
            </ac:spMkLst>
          </pc:spChg>
          <pc:spChg chg="add del mod">
            <ac:chgData name="Elise Appleton" userId="02c8c9bc-fd15-4837-bdb2-26bfc7f470d1" providerId="ADAL" clId="{C2647BB6-2FCE-EA48-A9BF-3F58F48F6BC2}" dt="2023-02-15T05:57:33.971" v="2465" actId="478"/>
            <ac:spMkLst>
              <pc:docMk/>
              <pc:sldMasterMk cId="550564042" sldId="2147483731"/>
              <pc:sldLayoutMk cId="3500505312" sldId="2147483788"/>
              <ac:spMk id="29" creationId="{CD1B0EE8-FAE4-691C-CCC2-B5E2C80A572D}"/>
            </ac:spMkLst>
          </pc:spChg>
          <pc:picChg chg="mod">
            <ac:chgData name="Elise Appleton" userId="02c8c9bc-fd15-4837-bdb2-26bfc7f470d1" providerId="ADAL" clId="{C2647BB6-2FCE-EA48-A9BF-3F58F48F6BC2}" dt="2023-02-26T22:27:39.458" v="5771" actId="962"/>
            <ac:picMkLst>
              <pc:docMk/>
              <pc:sldMasterMk cId="550564042" sldId="2147483731"/>
              <pc:sldLayoutMk cId="3500505312" sldId="2147483788"/>
              <ac:picMk id="2" creationId="{09DF9FC1-84D7-D791-41A7-CA99E0FC60AB}"/>
            </ac:picMkLst>
          </pc:picChg>
          <pc:picChg chg="add mod">
            <ac:chgData name="Elise Appleton" userId="02c8c9bc-fd15-4837-bdb2-26bfc7f470d1" providerId="ADAL" clId="{C2647BB6-2FCE-EA48-A9BF-3F58F48F6BC2}" dt="2023-02-27T03:00:22.562" v="11212" actId="1036"/>
            <ac:picMkLst>
              <pc:docMk/>
              <pc:sldMasterMk cId="550564042" sldId="2147483731"/>
              <pc:sldLayoutMk cId="3500505312" sldId="2147483788"/>
              <ac:picMk id="5" creationId="{03165BEB-5C3F-2CB1-673F-8605C8354999}"/>
            </ac:picMkLst>
          </pc:picChg>
          <pc:picChg chg="add mod">
            <ac:chgData name="Elise Appleton" userId="02c8c9bc-fd15-4837-bdb2-26bfc7f470d1" providerId="ADAL" clId="{C2647BB6-2FCE-EA48-A9BF-3F58F48F6BC2}" dt="2023-02-27T00:40:22.511" v="11170" actId="1035"/>
            <ac:picMkLst>
              <pc:docMk/>
              <pc:sldMasterMk cId="550564042" sldId="2147483731"/>
              <pc:sldLayoutMk cId="3500505312" sldId="2147483788"/>
              <ac:picMk id="7" creationId="{09EE2C79-9CE6-3D81-8E4B-16585A9971D6}"/>
            </ac:picMkLst>
          </pc:picChg>
          <pc:picChg chg="add mod modCrop">
            <ac:chgData name="Elise Appleton" userId="02c8c9bc-fd15-4837-bdb2-26bfc7f470d1" providerId="ADAL" clId="{C2647BB6-2FCE-EA48-A9BF-3F58F48F6BC2}" dt="2023-02-27T00:41:41.578" v="11183" actId="14100"/>
            <ac:picMkLst>
              <pc:docMk/>
              <pc:sldMasterMk cId="550564042" sldId="2147483731"/>
              <pc:sldLayoutMk cId="3500505312" sldId="2147483788"/>
              <ac:picMk id="8" creationId="{07D8A905-5615-6218-70AA-4E5EBDE9B04C}"/>
            </ac:picMkLst>
          </pc:picChg>
          <pc:picChg chg="add del mod">
            <ac:chgData name="Elise Appleton" userId="02c8c9bc-fd15-4837-bdb2-26bfc7f470d1" providerId="ADAL" clId="{C2647BB6-2FCE-EA48-A9BF-3F58F48F6BC2}" dt="2023-02-16T01:28:14.547" v="4079"/>
            <ac:picMkLst>
              <pc:docMk/>
              <pc:sldMasterMk cId="550564042" sldId="2147483731"/>
              <pc:sldLayoutMk cId="3500505312" sldId="2147483788"/>
              <ac:picMk id="9" creationId="{7B3597C5-8623-CAC3-8F81-C8D0ED156AD0}"/>
            </ac:picMkLst>
          </pc:picChg>
          <pc:picChg chg="add del mod">
            <ac:chgData name="Elise Appleton" userId="02c8c9bc-fd15-4837-bdb2-26bfc7f470d1" providerId="ADAL" clId="{C2647BB6-2FCE-EA48-A9BF-3F58F48F6BC2}" dt="2023-02-15T05:31:48.606" v="1991" actId="478"/>
            <ac:picMkLst>
              <pc:docMk/>
              <pc:sldMasterMk cId="550564042" sldId="2147483731"/>
              <pc:sldLayoutMk cId="3500505312" sldId="2147483788"/>
              <ac:picMk id="9" creationId="{EFE1084E-0A88-0896-9FF3-5AF6F4346D99}"/>
            </ac:picMkLst>
          </pc:picChg>
          <pc:picChg chg="add del mod">
            <ac:chgData name="Elise Appleton" userId="02c8c9bc-fd15-4837-bdb2-26bfc7f470d1" providerId="ADAL" clId="{C2647BB6-2FCE-EA48-A9BF-3F58F48F6BC2}" dt="2023-02-15T05:24:51.985" v="1934" actId="478"/>
            <ac:picMkLst>
              <pc:docMk/>
              <pc:sldMasterMk cId="550564042" sldId="2147483731"/>
              <pc:sldLayoutMk cId="3500505312" sldId="2147483788"/>
              <ac:picMk id="10" creationId="{A5BA2F6F-275A-B135-FF68-892D9184B7CD}"/>
            </ac:picMkLst>
          </pc:picChg>
          <pc:picChg chg="add del mod">
            <ac:chgData name="Elise Appleton" userId="02c8c9bc-fd15-4837-bdb2-26bfc7f470d1" providerId="ADAL" clId="{C2647BB6-2FCE-EA48-A9BF-3F58F48F6BC2}" dt="2023-02-15T05:25:23.568" v="1956" actId="478"/>
            <ac:picMkLst>
              <pc:docMk/>
              <pc:sldMasterMk cId="550564042" sldId="2147483731"/>
              <pc:sldLayoutMk cId="3500505312" sldId="2147483788"/>
              <ac:picMk id="12" creationId="{2A6D225D-053C-4E20-F749-CB60A70B963E}"/>
            </ac:picMkLst>
          </pc:picChg>
          <pc:picChg chg="add del mod">
            <ac:chgData name="Elise Appleton" userId="02c8c9bc-fd15-4837-bdb2-26bfc7f470d1" providerId="ADAL" clId="{C2647BB6-2FCE-EA48-A9BF-3F58F48F6BC2}" dt="2023-02-15T05:31:47.042" v="1989" actId="478"/>
            <ac:picMkLst>
              <pc:docMk/>
              <pc:sldMasterMk cId="550564042" sldId="2147483731"/>
              <pc:sldLayoutMk cId="3500505312" sldId="2147483788"/>
              <ac:picMk id="14" creationId="{ADF28BFC-DE47-4EBA-7B89-A0509EB5C055}"/>
            </ac:picMkLst>
          </pc:picChg>
          <pc:picChg chg="add mod">
            <ac:chgData name="Elise Appleton" userId="02c8c9bc-fd15-4837-bdb2-26bfc7f470d1" providerId="ADAL" clId="{C2647BB6-2FCE-EA48-A9BF-3F58F48F6BC2}" dt="2023-02-27T00:41:05.514" v="11182" actId="14826"/>
            <ac:picMkLst>
              <pc:docMk/>
              <pc:sldMasterMk cId="550564042" sldId="2147483731"/>
              <pc:sldLayoutMk cId="3500505312" sldId="2147483788"/>
              <ac:picMk id="14" creationId="{E61ECC30-1FF0-779F-7C93-84EE6610ABAB}"/>
            </ac:picMkLst>
          </pc:picChg>
          <pc:picChg chg="add del mod">
            <ac:chgData name="Elise Appleton" userId="02c8c9bc-fd15-4837-bdb2-26bfc7f470d1" providerId="ADAL" clId="{C2647BB6-2FCE-EA48-A9BF-3F58F48F6BC2}" dt="2023-02-15T05:31:46.498" v="1988" actId="478"/>
            <ac:picMkLst>
              <pc:docMk/>
              <pc:sldMasterMk cId="550564042" sldId="2147483731"/>
              <pc:sldLayoutMk cId="3500505312" sldId="2147483788"/>
              <ac:picMk id="15" creationId="{7017112F-0527-8BF8-D8AB-B77C141E7F41}"/>
            </ac:picMkLst>
          </pc:picChg>
          <pc:picChg chg="add del mod">
            <ac:chgData name="Elise Appleton" userId="02c8c9bc-fd15-4837-bdb2-26bfc7f470d1" providerId="ADAL" clId="{C2647BB6-2FCE-EA48-A9BF-3F58F48F6BC2}" dt="2023-02-15T05:31:47.945" v="1990" actId="478"/>
            <ac:picMkLst>
              <pc:docMk/>
              <pc:sldMasterMk cId="550564042" sldId="2147483731"/>
              <pc:sldLayoutMk cId="3500505312" sldId="2147483788"/>
              <ac:picMk id="16" creationId="{206417AA-0785-7088-EC48-5264982CABC3}"/>
            </ac:picMkLst>
          </pc:picChg>
          <pc:picChg chg="add del mod">
            <ac:chgData name="Elise Appleton" userId="02c8c9bc-fd15-4837-bdb2-26bfc7f470d1" providerId="ADAL" clId="{C2647BB6-2FCE-EA48-A9BF-3F58F48F6BC2}" dt="2023-02-15T05:31:45.108" v="1987" actId="478"/>
            <ac:picMkLst>
              <pc:docMk/>
              <pc:sldMasterMk cId="550564042" sldId="2147483731"/>
              <pc:sldLayoutMk cId="3500505312" sldId="2147483788"/>
              <ac:picMk id="18" creationId="{B9308F95-53DC-556C-6E16-45645FADC0DE}"/>
            </ac:picMkLst>
          </pc:picChg>
          <pc:picChg chg="add mod">
            <ac:chgData name="Elise Appleton" userId="02c8c9bc-fd15-4837-bdb2-26bfc7f470d1" providerId="ADAL" clId="{C2647BB6-2FCE-EA48-A9BF-3F58F48F6BC2}" dt="2023-02-27T00:40:10.028" v="11168" actId="1036"/>
            <ac:picMkLst>
              <pc:docMk/>
              <pc:sldMasterMk cId="550564042" sldId="2147483731"/>
              <pc:sldLayoutMk cId="3500505312" sldId="2147483788"/>
              <ac:picMk id="20" creationId="{6ADA9065-3049-DBFF-2599-C3EB19E24804}"/>
            </ac:picMkLst>
          </pc:picChg>
          <pc:picChg chg="add del mod">
            <ac:chgData name="Elise Appleton" userId="02c8c9bc-fd15-4837-bdb2-26bfc7f470d1" providerId="ADAL" clId="{C2647BB6-2FCE-EA48-A9BF-3F58F48F6BC2}" dt="2023-02-15T05:53:47.377" v="2259" actId="478"/>
            <ac:picMkLst>
              <pc:docMk/>
              <pc:sldMasterMk cId="550564042" sldId="2147483731"/>
              <pc:sldLayoutMk cId="3500505312" sldId="2147483788"/>
              <ac:picMk id="21" creationId="{141FE430-29F8-2644-EB04-B87735AEF1F1}"/>
            </ac:picMkLst>
          </pc:picChg>
          <pc:picChg chg="add mod">
            <ac:chgData name="Elise Appleton" userId="02c8c9bc-fd15-4837-bdb2-26bfc7f470d1" providerId="ADAL" clId="{C2647BB6-2FCE-EA48-A9BF-3F58F48F6BC2}" dt="2023-02-27T00:39:50.969" v="11158" actId="1076"/>
            <ac:picMkLst>
              <pc:docMk/>
              <pc:sldMasterMk cId="550564042" sldId="2147483731"/>
              <pc:sldLayoutMk cId="3500505312" sldId="2147483788"/>
              <ac:picMk id="26" creationId="{1F763808-A292-957B-02E2-3BB5B9401DD3}"/>
            </ac:picMkLst>
          </pc:picChg>
          <pc:picChg chg="add mod">
            <ac:chgData name="Elise Appleton" userId="02c8c9bc-fd15-4837-bdb2-26bfc7f470d1" providerId="ADAL" clId="{C2647BB6-2FCE-EA48-A9BF-3F58F48F6BC2}" dt="2023-02-27T00:39:58.993" v="11160" actId="1076"/>
            <ac:picMkLst>
              <pc:docMk/>
              <pc:sldMasterMk cId="550564042" sldId="2147483731"/>
              <pc:sldLayoutMk cId="3500505312" sldId="2147483788"/>
              <ac:picMk id="27" creationId="{279EDD9E-F2DA-FBB6-34E4-DA94554D940D}"/>
            </ac:picMkLst>
          </pc:picChg>
          <pc:picChg chg="add mod">
            <ac:chgData name="Elise Appleton" userId="02c8c9bc-fd15-4837-bdb2-26bfc7f470d1" providerId="ADAL" clId="{C2647BB6-2FCE-EA48-A9BF-3F58F48F6BC2}" dt="2023-02-27T00:40:15.181" v="11169" actId="1036"/>
            <ac:picMkLst>
              <pc:docMk/>
              <pc:sldMasterMk cId="550564042" sldId="2147483731"/>
              <pc:sldLayoutMk cId="3500505312" sldId="2147483788"/>
              <ac:picMk id="30" creationId="{3A89D726-973D-B1BD-50BC-BB72B833EE95}"/>
            </ac:picMkLst>
          </pc:picChg>
          <pc:picChg chg="add mod">
            <ac:chgData name="Elise Appleton" userId="02c8c9bc-fd15-4837-bdb2-26bfc7f470d1" providerId="ADAL" clId="{C2647BB6-2FCE-EA48-A9BF-3F58F48F6BC2}" dt="2023-02-27T00:40:42.497" v="11179" actId="1036"/>
            <ac:picMkLst>
              <pc:docMk/>
              <pc:sldMasterMk cId="550564042" sldId="2147483731"/>
              <pc:sldLayoutMk cId="3500505312" sldId="2147483788"/>
              <ac:picMk id="31" creationId="{F1B7C09E-6B4B-26DB-75AC-CDAAAF5ADEB1}"/>
            </ac:picMkLst>
          </pc:picChg>
        </pc:sldLayoutChg>
        <pc:sldLayoutChg chg="addSp delSp modSp mod">
          <pc:chgData name="Elise Appleton" userId="02c8c9bc-fd15-4837-bdb2-26bfc7f470d1" providerId="ADAL" clId="{C2647BB6-2FCE-EA48-A9BF-3F58F48F6BC2}" dt="2023-02-27T00:09:00.582" v="10852" actId="1076"/>
          <pc:sldLayoutMkLst>
            <pc:docMk/>
            <pc:sldMasterMk cId="550564042" sldId="2147483731"/>
            <pc:sldLayoutMk cId="3074165880" sldId="2147483789"/>
          </pc:sldLayoutMkLst>
          <pc:spChg chg="mod">
            <ac:chgData name="Elise Appleton" userId="02c8c9bc-fd15-4837-bdb2-26bfc7f470d1" providerId="ADAL" clId="{C2647BB6-2FCE-EA48-A9BF-3F58F48F6BC2}" dt="2023-02-16T04:08:23.625" v="4851" actId="1076"/>
            <ac:spMkLst>
              <pc:docMk/>
              <pc:sldMasterMk cId="550564042" sldId="2147483731"/>
              <pc:sldLayoutMk cId="3074165880" sldId="2147483789"/>
              <ac:spMk id="3" creationId="{C10ED98B-EB6E-D3C5-2B59-F5510415E268}"/>
            </ac:spMkLst>
          </pc:spChg>
          <pc:spChg chg="add del mod">
            <ac:chgData name="Elise Appleton" userId="02c8c9bc-fd15-4837-bdb2-26bfc7f470d1" providerId="ADAL" clId="{C2647BB6-2FCE-EA48-A9BF-3F58F48F6BC2}" dt="2023-02-15T06:09:41.651" v="2619" actId="478"/>
            <ac:spMkLst>
              <pc:docMk/>
              <pc:sldMasterMk cId="550564042" sldId="2147483731"/>
              <pc:sldLayoutMk cId="3074165880" sldId="2147483789"/>
              <ac:spMk id="4" creationId="{6A249F71-A580-DBF2-89D3-3086F628B22B}"/>
            </ac:spMkLst>
          </pc:spChg>
          <pc:spChg chg="add del mod">
            <ac:chgData name="Elise Appleton" userId="02c8c9bc-fd15-4837-bdb2-26bfc7f470d1" providerId="ADAL" clId="{C2647BB6-2FCE-EA48-A9BF-3F58F48F6BC2}" dt="2023-02-27T00:06:32.272" v="10790" actId="478"/>
            <ac:spMkLst>
              <pc:docMk/>
              <pc:sldMasterMk cId="550564042" sldId="2147483731"/>
              <pc:sldLayoutMk cId="3074165880" sldId="2147483789"/>
              <ac:spMk id="5" creationId="{0105C6FF-5661-A88D-108D-C40B23D0BDAD}"/>
            </ac:spMkLst>
          </pc:spChg>
          <pc:spChg chg="del">
            <ac:chgData name="Elise Appleton" userId="02c8c9bc-fd15-4837-bdb2-26bfc7f470d1" providerId="ADAL" clId="{C2647BB6-2FCE-EA48-A9BF-3F58F48F6BC2}" dt="2023-02-17T06:31:41.776" v="5076" actId="478"/>
            <ac:spMkLst>
              <pc:docMk/>
              <pc:sldMasterMk cId="550564042" sldId="2147483731"/>
              <pc:sldLayoutMk cId="3074165880" sldId="2147483789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6:40.445" v="10792" actId="207"/>
            <ac:spMkLst>
              <pc:docMk/>
              <pc:sldMasterMk cId="550564042" sldId="2147483731"/>
              <pc:sldLayoutMk cId="3074165880" sldId="2147483789"/>
              <ac:spMk id="6" creationId="{89473183-1717-E069-DE45-5334BB60AE02}"/>
            </ac:spMkLst>
          </pc:spChg>
          <pc:spChg chg="add mod">
            <ac:chgData name="Elise Appleton" userId="02c8c9bc-fd15-4837-bdb2-26bfc7f470d1" providerId="ADAL" clId="{C2647BB6-2FCE-EA48-A9BF-3F58F48F6BC2}" dt="2023-02-27T00:09:00.582" v="10852" actId="1076"/>
            <ac:spMkLst>
              <pc:docMk/>
              <pc:sldMasterMk cId="550564042" sldId="2147483731"/>
              <pc:sldLayoutMk cId="3074165880" sldId="2147483789"/>
              <ac:spMk id="7" creationId="{2DC9B25F-4A8B-C250-5507-A76D59F2FF1C}"/>
            </ac:spMkLst>
          </pc:spChg>
          <pc:spChg chg="add mod topLvl">
            <ac:chgData name="Elise Appleton" userId="02c8c9bc-fd15-4837-bdb2-26bfc7f470d1" providerId="ADAL" clId="{C2647BB6-2FCE-EA48-A9BF-3F58F48F6BC2}" dt="2023-02-27T00:08:33.768" v="10851" actId="552"/>
            <ac:spMkLst>
              <pc:docMk/>
              <pc:sldMasterMk cId="550564042" sldId="2147483731"/>
              <pc:sldLayoutMk cId="3074165880" sldId="2147483789"/>
              <ac:spMk id="8" creationId="{09C329C6-6249-97DD-78A1-B1596F0E5761}"/>
            </ac:spMkLst>
          </pc:spChg>
          <pc:spChg chg="add mod topLvl">
            <ac:chgData name="Elise Appleton" userId="02c8c9bc-fd15-4837-bdb2-26bfc7f470d1" providerId="ADAL" clId="{C2647BB6-2FCE-EA48-A9BF-3F58F48F6BC2}" dt="2023-02-27T00:08:33.768" v="10851" actId="552"/>
            <ac:spMkLst>
              <pc:docMk/>
              <pc:sldMasterMk cId="550564042" sldId="2147483731"/>
              <pc:sldLayoutMk cId="3074165880" sldId="2147483789"/>
              <ac:spMk id="9" creationId="{62319537-E4D4-85FB-051A-85F39478E77B}"/>
            </ac:spMkLst>
          </pc:spChg>
          <pc:spChg chg="add del mod">
            <ac:chgData name="Elise Appleton" userId="02c8c9bc-fd15-4837-bdb2-26bfc7f470d1" providerId="ADAL" clId="{C2647BB6-2FCE-EA48-A9BF-3F58F48F6BC2}" dt="2023-02-15T06:21:59.397" v="2793" actId="478"/>
            <ac:spMkLst>
              <pc:docMk/>
              <pc:sldMasterMk cId="550564042" sldId="2147483731"/>
              <pc:sldLayoutMk cId="3074165880" sldId="2147483789"/>
              <ac:spMk id="15" creationId="{1A295861-812F-30ED-884B-3B6A87D65DA2}"/>
            </ac:spMkLst>
          </pc:spChg>
          <pc:spChg chg="add del mod">
            <ac:chgData name="Elise Appleton" userId="02c8c9bc-fd15-4837-bdb2-26bfc7f470d1" providerId="ADAL" clId="{C2647BB6-2FCE-EA48-A9BF-3F58F48F6BC2}" dt="2023-02-15T06:20:24.990" v="2756" actId="478"/>
            <ac:spMkLst>
              <pc:docMk/>
              <pc:sldMasterMk cId="550564042" sldId="2147483731"/>
              <pc:sldLayoutMk cId="3074165880" sldId="2147483789"/>
              <ac:spMk id="18" creationId="{E3568A23-B13A-1E98-D8C7-41F61D13FCE3}"/>
            </ac:spMkLst>
          </pc:spChg>
          <pc:spChg chg="add del mod">
            <ac:chgData name="Elise Appleton" userId="02c8c9bc-fd15-4837-bdb2-26bfc7f470d1" providerId="ADAL" clId="{C2647BB6-2FCE-EA48-A9BF-3F58F48F6BC2}" dt="2023-02-15T06:21:14.103" v="2777" actId="478"/>
            <ac:spMkLst>
              <pc:docMk/>
              <pc:sldMasterMk cId="550564042" sldId="2147483731"/>
              <pc:sldLayoutMk cId="3074165880" sldId="2147483789"/>
              <ac:spMk id="23" creationId="{55B229D4-29F7-9401-BA32-0410E2A063AE}"/>
            </ac:spMkLst>
          </pc:spChg>
          <pc:spChg chg="mod topLvl">
            <ac:chgData name="Elise Appleton" userId="02c8c9bc-fd15-4837-bdb2-26bfc7f470d1" providerId="ADAL" clId="{C2647BB6-2FCE-EA48-A9BF-3F58F48F6BC2}" dt="2023-02-27T00:09:00.582" v="10852" actId="1076"/>
            <ac:spMkLst>
              <pc:docMk/>
              <pc:sldMasterMk cId="550564042" sldId="2147483731"/>
              <pc:sldLayoutMk cId="3074165880" sldId="2147483789"/>
              <ac:spMk id="25" creationId="{B909CB72-F2A9-AD81-5FFC-3B63C76B1FB0}"/>
            </ac:spMkLst>
          </pc:spChg>
          <pc:spChg chg="del mod topLvl">
            <ac:chgData name="Elise Appleton" userId="02c8c9bc-fd15-4837-bdb2-26bfc7f470d1" providerId="ADAL" clId="{C2647BB6-2FCE-EA48-A9BF-3F58F48F6BC2}" dt="2023-02-27T00:07:49.034" v="10842" actId="478"/>
            <ac:spMkLst>
              <pc:docMk/>
              <pc:sldMasterMk cId="550564042" sldId="2147483731"/>
              <pc:sldLayoutMk cId="3074165880" sldId="2147483789"/>
              <ac:spMk id="28" creationId="{29FAD351-0D87-48FC-3955-CEBE378EE86F}"/>
            </ac:spMkLst>
          </pc:spChg>
          <pc:spChg chg="add del mod">
            <ac:chgData name="Elise Appleton" userId="02c8c9bc-fd15-4837-bdb2-26bfc7f470d1" providerId="ADAL" clId="{C2647BB6-2FCE-EA48-A9BF-3F58F48F6BC2}" dt="2023-02-15T06:21:41.845" v="2787" actId="478"/>
            <ac:spMkLst>
              <pc:docMk/>
              <pc:sldMasterMk cId="550564042" sldId="2147483731"/>
              <pc:sldLayoutMk cId="3074165880" sldId="2147483789"/>
              <ac:spMk id="33" creationId="{97C7BA3B-2117-CF37-9772-0DACF0E1A0DA}"/>
            </ac:spMkLst>
          </pc:spChg>
          <pc:spChg chg="add del mod">
            <ac:chgData name="Elise Appleton" userId="02c8c9bc-fd15-4837-bdb2-26bfc7f470d1" providerId="ADAL" clId="{C2647BB6-2FCE-EA48-A9BF-3F58F48F6BC2}" dt="2023-02-15T06:21:41.845" v="2787" actId="478"/>
            <ac:spMkLst>
              <pc:docMk/>
              <pc:sldMasterMk cId="550564042" sldId="2147483731"/>
              <pc:sldLayoutMk cId="3074165880" sldId="2147483789"/>
              <ac:spMk id="36" creationId="{B9351F6A-726E-879A-FAC5-DA0DA25993DE}"/>
            </ac:spMkLst>
          </pc:spChg>
          <pc:grpChg chg="add del mod">
            <ac:chgData name="Elise Appleton" userId="02c8c9bc-fd15-4837-bdb2-26bfc7f470d1" providerId="ADAL" clId="{C2647BB6-2FCE-EA48-A9BF-3F58F48F6BC2}" dt="2023-02-27T00:08:14.411" v="10849" actId="165"/>
            <ac:grpSpMkLst>
              <pc:docMk/>
              <pc:sldMasterMk cId="550564042" sldId="2147483731"/>
              <pc:sldLayoutMk cId="3074165880" sldId="2147483789"/>
              <ac:grpSpMk id="4" creationId="{288EC877-0A70-F8EA-281E-4B35F4095868}"/>
            </ac:grpSpMkLst>
          </pc:grpChg>
          <pc:grpChg chg="add del mod">
            <ac:chgData name="Elise Appleton" userId="02c8c9bc-fd15-4837-bdb2-26bfc7f470d1" providerId="ADAL" clId="{C2647BB6-2FCE-EA48-A9BF-3F58F48F6BC2}" dt="2023-02-16T04:09:47.437" v="4883" actId="165"/>
            <ac:grpSpMkLst>
              <pc:docMk/>
              <pc:sldMasterMk cId="550564042" sldId="2147483731"/>
              <pc:sldLayoutMk cId="3074165880" sldId="2147483789"/>
              <ac:grpSpMk id="10" creationId="{27777316-5B68-603B-C03A-8AEB451B764F}"/>
            </ac:grpSpMkLst>
          </pc:grpChg>
          <pc:grpChg chg="add del mod">
            <ac:chgData name="Elise Appleton" userId="02c8c9bc-fd15-4837-bdb2-26bfc7f470d1" providerId="ADAL" clId="{C2647BB6-2FCE-EA48-A9BF-3F58F48F6BC2}" dt="2023-02-27T00:07:49.034" v="10842" actId="478"/>
            <ac:grpSpMkLst>
              <pc:docMk/>
              <pc:sldMasterMk cId="550564042" sldId="2147483731"/>
              <pc:sldLayoutMk cId="3074165880" sldId="2147483789"/>
              <ac:grpSpMk id="11" creationId="{26A93531-10A1-2D7B-E2C8-EED404348C1B}"/>
            </ac:grpSpMkLst>
          </pc:grpChg>
          <pc:picChg chg="mod">
            <ac:chgData name="Elise Appleton" userId="02c8c9bc-fd15-4837-bdb2-26bfc7f470d1" providerId="ADAL" clId="{C2647BB6-2FCE-EA48-A9BF-3F58F48F6BC2}" dt="2023-02-26T22:58:50.950" v="5925" actId="962"/>
            <ac:picMkLst>
              <pc:docMk/>
              <pc:sldMasterMk cId="550564042" sldId="2147483731"/>
              <pc:sldLayoutMk cId="3074165880" sldId="2147483789"/>
              <ac:picMk id="2" creationId="{09DF9FC1-84D7-D791-41A7-CA99E0FC60AB}"/>
            </ac:picMkLst>
          </pc:picChg>
          <pc:picChg chg="add del mod modCrop">
            <ac:chgData name="Elise Appleton" userId="02c8c9bc-fd15-4837-bdb2-26bfc7f470d1" providerId="ADAL" clId="{C2647BB6-2FCE-EA48-A9BF-3F58F48F6BC2}" dt="2023-02-15T06:17:05.375" v="2698" actId="478"/>
            <ac:picMkLst>
              <pc:docMk/>
              <pc:sldMasterMk cId="550564042" sldId="2147483731"/>
              <pc:sldLayoutMk cId="3074165880" sldId="2147483789"/>
              <ac:picMk id="7" creationId="{F28F3600-7D32-6713-DB7A-71325C962F69}"/>
            </ac:picMkLst>
          </pc:picChg>
          <pc:picChg chg="add mod">
            <ac:chgData name="Elise Appleton" userId="02c8c9bc-fd15-4837-bdb2-26bfc7f470d1" providerId="ADAL" clId="{C2647BB6-2FCE-EA48-A9BF-3F58F48F6BC2}" dt="2023-02-26T23:04:20.452" v="6573" actId="962"/>
            <ac:picMkLst>
              <pc:docMk/>
              <pc:sldMasterMk cId="550564042" sldId="2147483731"/>
              <pc:sldLayoutMk cId="3074165880" sldId="2147483789"/>
              <ac:picMk id="13" creationId="{C21D1AFB-3053-5332-9995-392D17981B08}"/>
            </ac:picMkLst>
          </pc:picChg>
          <pc:picChg chg="add del mod">
            <ac:chgData name="Elise Appleton" userId="02c8c9bc-fd15-4837-bdb2-26bfc7f470d1" providerId="ADAL" clId="{C2647BB6-2FCE-EA48-A9BF-3F58F48F6BC2}" dt="2023-02-15T06:21:23.940" v="2780" actId="478"/>
            <ac:picMkLst>
              <pc:docMk/>
              <pc:sldMasterMk cId="550564042" sldId="2147483731"/>
              <pc:sldLayoutMk cId="3074165880" sldId="2147483789"/>
              <ac:picMk id="14" creationId="{AD465FED-F7AD-AA30-34C8-73F7024416E6}"/>
            </ac:picMkLst>
          </pc:picChg>
          <pc:picChg chg="add del mod">
            <ac:chgData name="Elise Appleton" userId="02c8c9bc-fd15-4837-bdb2-26bfc7f470d1" providerId="ADAL" clId="{C2647BB6-2FCE-EA48-A9BF-3F58F48F6BC2}" dt="2023-02-15T06:20:24.990" v="2756" actId="478"/>
            <ac:picMkLst>
              <pc:docMk/>
              <pc:sldMasterMk cId="550564042" sldId="2147483731"/>
              <pc:sldLayoutMk cId="3074165880" sldId="2147483789"/>
              <ac:picMk id="16" creationId="{F911CCDF-46F4-AE90-3879-8D1057B20B78}"/>
            </ac:picMkLst>
          </pc:picChg>
          <pc:picChg chg="add del mod">
            <ac:chgData name="Elise Appleton" userId="02c8c9bc-fd15-4837-bdb2-26bfc7f470d1" providerId="ADAL" clId="{C2647BB6-2FCE-EA48-A9BF-3F58F48F6BC2}" dt="2023-02-15T06:20:24.990" v="2756" actId="478"/>
            <ac:picMkLst>
              <pc:docMk/>
              <pc:sldMasterMk cId="550564042" sldId="2147483731"/>
              <pc:sldLayoutMk cId="3074165880" sldId="2147483789"/>
              <ac:picMk id="17" creationId="{892EE624-2CA4-CD37-50E7-312E2206C806}"/>
            </ac:picMkLst>
          </pc:picChg>
          <pc:picChg chg="add del mod">
            <ac:chgData name="Elise Appleton" userId="02c8c9bc-fd15-4837-bdb2-26bfc7f470d1" providerId="ADAL" clId="{C2647BB6-2FCE-EA48-A9BF-3F58F48F6BC2}" dt="2023-02-15T06:20:24.990" v="2756" actId="478"/>
            <ac:picMkLst>
              <pc:docMk/>
              <pc:sldMasterMk cId="550564042" sldId="2147483731"/>
              <pc:sldLayoutMk cId="3074165880" sldId="2147483789"/>
              <ac:picMk id="19" creationId="{31DEE300-6A6B-FDA7-47A3-09C30C41A485}"/>
            </ac:picMkLst>
          </pc:picChg>
          <pc:picChg chg="del">
            <ac:chgData name="Elise Appleton" userId="02c8c9bc-fd15-4837-bdb2-26bfc7f470d1" providerId="ADAL" clId="{C2647BB6-2FCE-EA48-A9BF-3F58F48F6BC2}" dt="2023-02-15T06:03:59.254" v="2577" actId="478"/>
            <ac:picMkLst>
              <pc:docMk/>
              <pc:sldMasterMk cId="550564042" sldId="2147483731"/>
              <pc:sldLayoutMk cId="3074165880" sldId="2147483789"/>
              <ac:picMk id="20" creationId="{6ADA9065-3049-DBFF-2599-C3EB19E24804}"/>
            </ac:picMkLst>
          </pc:picChg>
          <pc:picChg chg="add del mod">
            <ac:chgData name="Elise Appleton" userId="02c8c9bc-fd15-4837-bdb2-26bfc7f470d1" providerId="ADAL" clId="{C2647BB6-2FCE-EA48-A9BF-3F58F48F6BC2}" dt="2023-02-15T06:20:24.990" v="2756" actId="478"/>
            <ac:picMkLst>
              <pc:docMk/>
              <pc:sldMasterMk cId="550564042" sldId="2147483731"/>
              <pc:sldLayoutMk cId="3074165880" sldId="2147483789"/>
              <ac:picMk id="21" creationId="{08CF6674-5805-6C58-C74A-C4792D4E0F7F}"/>
            </ac:picMkLst>
          </pc:picChg>
          <pc:picChg chg="add del mod">
            <ac:chgData name="Elise Appleton" userId="02c8c9bc-fd15-4837-bdb2-26bfc7f470d1" providerId="ADAL" clId="{C2647BB6-2FCE-EA48-A9BF-3F58F48F6BC2}" dt="2023-02-15T06:21:00.709" v="2767" actId="478"/>
            <ac:picMkLst>
              <pc:docMk/>
              <pc:sldMasterMk cId="550564042" sldId="2147483731"/>
              <pc:sldLayoutMk cId="3074165880" sldId="2147483789"/>
              <ac:picMk id="22" creationId="{FBCB2D74-13E1-A785-C1A7-8DE4D6A625AE}"/>
            </ac:picMkLst>
          </pc:picChg>
          <pc:picChg chg="add del mod">
            <ac:chgData name="Elise Appleton" userId="02c8c9bc-fd15-4837-bdb2-26bfc7f470d1" providerId="ADAL" clId="{C2647BB6-2FCE-EA48-A9BF-3F58F48F6BC2}" dt="2023-02-15T06:21:00.709" v="2767" actId="478"/>
            <ac:picMkLst>
              <pc:docMk/>
              <pc:sldMasterMk cId="550564042" sldId="2147483731"/>
              <pc:sldLayoutMk cId="3074165880" sldId="2147483789"/>
              <ac:picMk id="24" creationId="{5BFC1FBF-0856-3B64-4B32-EAE285B7514F}"/>
            </ac:picMkLst>
          </pc:picChg>
          <pc:picChg chg="del">
            <ac:chgData name="Elise Appleton" userId="02c8c9bc-fd15-4837-bdb2-26bfc7f470d1" providerId="ADAL" clId="{C2647BB6-2FCE-EA48-A9BF-3F58F48F6BC2}" dt="2023-02-15T06:04:01.726" v="2579" actId="478"/>
            <ac:picMkLst>
              <pc:docMk/>
              <pc:sldMasterMk cId="550564042" sldId="2147483731"/>
              <pc:sldLayoutMk cId="3074165880" sldId="2147483789"/>
              <ac:picMk id="26" creationId="{1F763808-A292-957B-02E2-3BB5B9401DD3}"/>
            </ac:picMkLst>
          </pc:picChg>
          <pc:picChg chg="del">
            <ac:chgData name="Elise Appleton" userId="02c8c9bc-fd15-4837-bdb2-26bfc7f470d1" providerId="ADAL" clId="{C2647BB6-2FCE-EA48-A9BF-3F58F48F6BC2}" dt="2023-02-15T06:04:02.318" v="2580" actId="478"/>
            <ac:picMkLst>
              <pc:docMk/>
              <pc:sldMasterMk cId="550564042" sldId="2147483731"/>
              <pc:sldLayoutMk cId="3074165880" sldId="2147483789"/>
              <ac:picMk id="27" creationId="{279EDD9E-F2DA-FBB6-34E4-DA94554D940D}"/>
            </ac:picMkLst>
          </pc:picChg>
          <pc:picChg chg="add mod">
            <ac:chgData name="Elise Appleton" userId="02c8c9bc-fd15-4837-bdb2-26bfc7f470d1" providerId="ADAL" clId="{C2647BB6-2FCE-EA48-A9BF-3F58F48F6BC2}" dt="2023-02-15T06:21:07.327" v="2772" actId="571"/>
            <ac:picMkLst>
              <pc:docMk/>
              <pc:sldMasterMk cId="550564042" sldId="2147483731"/>
              <pc:sldLayoutMk cId="3074165880" sldId="2147483789"/>
              <ac:picMk id="29" creationId="{117104A8-125E-CE4A-C4A9-5A68749D1D15}"/>
            </ac:picMkLst>
          </pc:picChg>
          <pc:picChg chg="del">
            <ac:chgData name="Elise Appleton" userId="02c8c9bc-fd15-4837-bdb2-26bfc7f470d1" providerId="ADAL" clId="{C2647BB6-2FCE-EA48-A9BF-3F58F48F6BC2}" dt="2023-02-15T06:04:00.829" v="2578" actId="478"/>
            <ac:picMkLst>
              <pc:docMk/>
              <pc:sldMasterMk cId="550564042" sldId="2147483731"/>
              <pc:sldLayoutMk cId="3074165880" sldId="2147483789"/>
              <ac:picMk id="30" creationId="{3A89D726-973D-B1BD-50BC-BB72B833EE95}"/>
            </ac:picMkLst>
          </pc:picChg>
          <pc:picChg chg="del">
            <ac:chgData name="Elise Appleton" userId="02c8c9bc-fd15-4837-bdb2-26bfc7f470d1" providerId="ADAL" clId="{C2647BB6-2FCE-EA48-A9BF-3F58F48F6BC2}" dt="2023-02-15T06:04:02.919" v="2581" actId="478"/>
            <ac:picMkLst>
              <pc:docMk/>
              <pc:sldMasterMk cId="550564042" sldId="2147483731"/>
              <pc:sldLayoutMk cId="3074165880" sldId="2147483789"/>
              <ac:picMk id="31" creationId="{F1B7C09E-6B4B-26DB-75AC-CDAAAF5ADEB1}"/>
            </ac:picMkLst>
          </pc:picChg>
          <pc:picChg chg="add del mod">
            <ac:chgData name="Elise Appleton" userId="02c8c9bc-fd15-4837-bdb2-26bfc7f470d1" providerId="ADAL" clId="{C2647BB6-2FCE-EA48-A9BF-3F58F48F6BC2}" dt="2023-02-15T06:21:28.095" v="2782" actId="478"/>
            <ac:picMkLst>
              <pc:docMk/>
              <pc:sldMasterMk cId="550564042" sldId="2147483731"/>
              <pc:sldLayoutMk cId="3074165880" sldId="2147483789"/>
              <ac:picMk id="32" creationId="{477D0A3A-3B74-6D5C-38D9-D88AF3106DC0}"/>
            </ac:picMkLst>
          </pc:picChg>
          <pc:picChg chg="add del mod">
            <ac:chgData name="Elise Appleton" userId="02c8c9bc-fd15-4837-bdb2-26bfc7f470d1" providerId="ADAL" clId="{C2647BB6-2FCE-EA48-A9BF-3F58F48F6BC2}" dt="2023-02-15T06:22:13.060" v="2799" actId="478"/>
            <ac:picMkLst>
              <pc:docMk/>
              <pc:sldMasterMk cId="550564042" sldId="2147483731"/>
              <pc:sldLayoutMk cId="3074165880" sldId="2147483789"/>
              <ac:picMk id="34" creationId="{26F1C83F-AEE4-96B8-2656-EDF153972DA5}"/>
            </ac:picMkLst>
          </pc:picChg>
          <pc:picChg chg="add mod modCrop">
            <ac:chgData name="Elise Appleton" userId="02c8c9bc-fd15-4837-bdb2-26bfc7f470d1" providerId="ADAL" clId="{C2647BB6-2FCE-EA48-A9BF-3F58F48F6BC2}" dt="2023-02-26T23:04:49.767" v="6817" actId="962"/>
            <ac:picMkLst>
              <pc:docMk/>
              <pc:sldMasterMk cId="550564042" sldId="2147483731"/>
              <pc:sldLayoutMk cId="3074165880" sldId="2147483789"/>
              <ac:picMk id="35" creationId="{17DBD229-E695-3A8C-8556-90CD5A5F9080}"/>
            </ac:picMkLst>
          </pc:picChg>
          <pc:picChg chg="add del mod">
            <ac:chgData name="Elise Appleton" userId="02c8c9bc-fd15-4837-bdb2-26bfc7f470d1" providerId="ADAL" clId="{C2647BB6-2FCE-EA48-A9BF-3F58F48F6BC2}" dt="2023-02-15T06:22:36.238" v="2810" actId="478"/>
            <ac:picMkLst>
              <pc:docMk/>
              <pc:sldMasterMk cId="550564042" sldId="2147483731"/>
              <pc:sldLayoutMk cId="3074165880" sldId="2147483789"/>
              <ac:picMk id="37" creationId="{687F75ED-6643-759D-94DB-C4FACA2F856C}"/>
            </ac:picMkLst>
          </pc:picChg>
          <pc:picChg chg="add del mod">
            <ac:chgData name="Elise Appleton" userId="02c8c9bc-fd15-4837-bdb2-26bfc7f470d1" providerId="ADAL" clId="{C2647BB6-2FCE-EA48-A9BF-3F58F48F6BC2}" dt="2023-02-15T06:22:36.238" v="2810" actId="478"/>
            <ac:picMkLst>
              <pc:docMk/>
              <pc:sldMasterMk cId="550564042" sldId="2147483731"/>
              <pc:sldLayoutMk cId="3074165880" sldId="2147483789"/>
              <ac:picMk id="38" creationId="{F8DDA4CA-541A-2347-28B6-9289360DB958}"/>
            </ac:picMkLst>
          </pc:picChg>
          <pc:picChg chg="add del mod">
            <ac:chgData name="Elise Appleton" userId="02c8c9bc-fd15-4837-bdb2-26bfc7f470d1" providerId="ADAL" clId="{C2647BB6-2FCE-EA48-A9BF-3F58F48F6BC2}" dt="2023-02-15T06:22:36.238" v="2810" actId="478"/>
            <ac:picMkLst>
              <pc:docMk/>
              <pc:sldMasterMk cId="550564042" sldId="2147483731"/>
              <pc:sldLayoutMk cId="3074165880" sldId="2147483789"/>
              <ac:picMk id="39" creationId="{2711C361-97F3-056F-17F0-393ACCB4A3DC}"/>
            </ac:picMkLst>
          </pc:picChg>
          <pc:picChg chg="add mod">
            <ac:chgData name="Elise Appleton" userId="02c8c9bc-fd15-4837-bdb2-26bfc7f470d1" providerId="ADAL" clId="{C2647BB6-2FCE-EA48-A9BF-3F58F48F6BC2}" dt="2023-02-26T23:05:43.368" v="7167" actId="962"/>
            <ac:picMkLst>
              <pc:docMk/>
              <pc:sldMasterMk cId="550564042" sldId="2147483731"/>
              <pc:sldLayoutMk cId="3074165880" sldId="2147483789"/>
              <ac:picMk id="40" creationId="{2F995402-E43F-4BF1-00E6-D37BBC2B4285}"/>
            </ac:picMkLst>
          </pc:picChg>
          <pc:picChg chg="add mod">
            <ac:chgData name="Elise Appleton" userId="02c8c9bc-fd15-4837-bdb2-26bfc7f470d1" providerId="ADAL" clId="{C2647BB6-2FCE-EA48-A9BF-3F58F48F6BC2}" dt="2023-02-15T06:22:38.888" v="2813" actId="571"/>
            <ac:picMkLst>
              <pc:docMk/>
              <pc:sldMasterMk cId="550564042" sldId="2147483731"/>
              <pc:sldLayoutMk cId="3074165880" sldId="2147483789"/>
              <ac:picMk id="41" creationId="{97B9237C-29A0-061D-1E53-BA83A481CD3E}"/>
            </ac:picMkLst>
          </pc:picChg>
          <pc:picChg chg="add mod">
            <ac:chgData name="Elise Appleton" userId="02c8c9bc-fd15-4837-bdb2-26bfc7f470d1" providerId="ADAL" clId="{C2647BB6-2FCE-EA48-A9BF-3F58F48F6BC2}" dt="2023-02-15T06:22:38.888" v="2813" actId="571"/>
            <ac:picMkLst>
              <pc:docMk/>
              <pc:sldMasterMk cId="550564042" sldId="2147483731"/>
              <pc:sldLayoutMk cId="3074165880" sldId="2147483789"/>
              <ac:picMk id="42" creationId="{AF1957BC-CF44-0B21-EF72-75F5D5FFC2AC}"/>
            </ac:picMkLst>
          </pc:picChg>
          <pc:picChg chg="add mod">
            <ac:chgData name="Elise Appleton" userId="02c8c9bc-fd15-4837-bdb2-26bfc7f470d1" providerId="ADAL" clId="{C2647BB6-2FCE-EA48-A9BF-3F58F48F6BC2}" dt="2023-02-15T06:22:38.888" v="2813" actId="571"/>
            <ac:picMkLst>
              <pc:docMk/>
              <pc:sldMasterMk cId="550564042" sldId="2147483731"/>
              <pc:sldLayoutMk cId="3074165880" sldId="2147483789"/>
              <ac:picMk id="43" creationId="{A4AF2652-3083-18A9-7F79-5AAE436BF0C3}"/>
            </ac:picMkLst>
          </pc:picChg>
          <pc:picChg chg="add mod">
            <ac:chgData name="Elise Appleton" userId="02c8c9bc-fd15-4837-bdb2-26bfc7f470d1" providerId="ADAL" clId="{C2647BB6-2FCE-EA48-A9BF-3F58F48F6BC2}" dt="2023-02-26T23:03:45.453" v="6235" actId="962"/>
            <ac:picMkLst>
              <pc:docMk/>
              <pc:sldMasterMk cId="550564042" sldId="2147483731"/>
              <pc:sldLayoutMk cId="3074165880" sldId="2147483789"/>
              <ac:picMk id="44" creationId="{A1B7F3F7-8F8D-7CE2-4287-587D879897CC}"/>
            </ac:picMkLst>
          </pc:picChg>
          <pc:picChg chg="add mod">
            <ac:chgData name="Elise Appleton" userId="02c8c9bc-fd15-4837-bdb2-26bfc7f470d1" providerId="ADAL" clId="{C2647BB6-2FCE-EA48-A9BF-3F58F48F6BC2}" dt="2023-02-26T23:04:29.254" v="6675" actId="962"/>
            <ac:picMkLst>
              <pc:docMk/>
              <pc:sldMasterMk cId="550564042" sldId="2147483731"/>
              <pc:sldLayoutMk cId="3074165880" sldId="2147483789"/>
              <ac:picMk id="45" creationId="{9AF9F668-5D96-2C65-6ECD-6DCFED67A37E}"/>
            </ac:picMkLst>
          </pc:picChg>
          <pc:picChg chg="add mod">
            <ac:chgData name="Elise Appleton" userId="02c8c9bc-fd15-4837-bdb2-26bfc7f470d1" providerId="ADAL" clId="{C2647BB6-2FCE-EA48-A9BF-3F58F48F6BC2}" dt="2023-02-26T23:05:15.978" v="7031" actId="962"/>
            <ac:picMkLst>
              <pc:docMk/>
              <pc:sldMasterMk cId="550564042" sldId="2147483731"/>
              <pc:sldLayoutMk cId="3074165880" sldId="2147483789"/>
              <ac:picMk id="46" creationId="{FDEB11B2-68C6-FB26-6119-F1BCF6CFDB9E}"/>
            </ac:picMkLst>
          </pc:picChg>
        </pc:sldLayoutChg>
      </pc:sldMasterChg>
      <pc:sldMasterChg chg="addSp delSp modSp mod ord delSldLayout modSldLayout sldLayoutOrd">
        <pc:chgData name="Elise Appleton" userId="02c8c9bc-fd15-4837-bdb2-26bfc7f470d1" providerId="ADAL" clId="{C2647BB6-2FCE-EA48-A9BF-3F58F48F6BC2}" dt="2023-02-27T04:51:29.088" v="11352" actId="20577"/>
        <pc:sldMasterMkLst>
          <pc:docMk/>
          <pc:sldMasterMk cId="1934856199" sldId="2147483776"/>
        </pc:sldMasterMkLst>
        <pc:spChg chg="add mod">
          <ac:chgData name="Elise Appleton" userId="02c8c9bc-fd15-4837-bdb2-26bfc7f470d1" providerId="ADAL" clId="{C2647BB6-2FCE-EA48-A9BF-3F58F48F6BC2}" dt="2023-02-15T02:55:51.845" v="627"/>
          <ac:spMkLst>
            <pc:docMk/>
            <pc:sldMasterMk cId="1934856199" sldId="2147483776"/>
            <ac:spMk id="2" creationId="{62DD51FC-364A-0FCA-C3A7-745FF02A3B03}"/>
          </ac:spMkLst>
        </pc:spChg>
        <pc:spChg chg="add del mod">
          <ac:chgData name="Elise Appleton" userId="02c8c9bc-fd15-4837-bdb2-26bfc7f470d1" providerId="ADAL" clId="{C2647BB6-2FCE-EA48-A9BF-3F58F48F6BC2}" dt="2023-02-15T02:46:00.826" v="285" actId="478"/>
          <ac:spMkLst>
            <pc:docMk/>
            <pc:sldMasterMk cId="1934856199" sldId="2147483776"/>
            <ac:spMk id="3" creationId="{0D248E6D-14D1-38AE-03D0-47674B76BAFD}"/>
          </ac:spMkLst>
        </pc:spChg>
        <pc:spChg chg="add del mod">
          <ac:chgData name="Elise Appleton" userId="02c8c9bc-fd15-4837-bdb2-26bfc7f470d1" providerId="ADAL" clId="{C2647BB6-2FCE-EA48-A9BF-3F58F48F6BC2}" dt="2023-02-26T23:53:10.720" v="10615"/>
          <ac:spMkLst>
            <pc:docMk/>
            <pc:sldMasterMk cId="1934856199" sldId="2147483776"/>
            <ac:spMk id="3" creationId="{3C8697CD-5C00-620F-6297-9AFAD34F40F8}"/>
          </ac:spMkLst>
        </pc:spChg>
        <pc:spChg chg="add mod">
          <ac:chgData name="Elise Appleton" userId="02c8c9bc-fd15-4837-bdb2-26bfc7f470d1" providerId="ADAL" clId="{C2647BB6-2FCE-EA48-A9BF-3F58F48F6BC2}" dt="2023-02-15T02:55:17.863" v="591" actId="20577"/>
          <ac:spMkLst>
            <pc:docMk/>
            <pc:sldMasterMk cId="1934856199" sldId="2147483776"/>
            <ac:spMk id="4" creationId="{CE055A0B-479F-E2F3-8AC0-005F4EA41291}"/>
          </ac:spMkLst>
        </pc:spChg>
        <pc:spChg chg="add del mod">
          <ac:chgData name="Elise Appleton" userId="02c8c9bc-fd15-4837-bdb2-26bfc7f470d1" providerId="ADAL" clId="{C2647BB6-2FCE-EA48-A9BF-3F58F48F6BC2}" dt="2023-02-26T23:53:43.651" v="10621" actId="14100"/>
          <ac:spMkLst>
            <pc:docMk/>
            <pc:sldMasterMk cId="1934856199" sldId="2147483776"/>
            <ac:spMk id="5" creationId="{75C467CF-BBC4-7D93-526E-4A35D0F43089}"/>
          </ac:spMkLst>
        </pc:spChg>
        <pc:sldLayoutChg chg="addSp delSp modSp mod ord">
          <pc:chgData name="Elise Appleton" userId="02c8c9bc-fd15-4837-bdb2-26bfc7f470d1" providerId="ADAL" clId="{C2647BB6-2FCE-EA48-A9BF-3F58F48F6BC2}" dt="2023-02-27T04:51:21.010" v="11351" actId="20577"/>
          <pc:sldLayoutMkLst>
            <pc:docMk/>
            <pc:sldMasterMk cId="1934856199" sldId="2147483776"/>
            <pc:sldLayoutMk cId="3473176006" sldId="2147483773"/>
          </pc:sldLayoutMkLst>
          <pc:spChg chg="mod">
            <ac:chgData name="Elise Appleton" userId="02c8c9bc-fd15-4837-bdb2-26bfc7f470d1" providerId="ADAL" clId="{C2647BB6-2FCE-EA48-A9BF-3F58F48F6BC2}" dt="2023-02-16T01:44:39.387" v="4265" actId="167"/>
            <ac:spMkLst>
              <pc:docMk/>
              <pc:sldMasterMk cId="1934856199" sldId="2147483776"/>
              <pc:sldLayoutMk cId="3473176006" sldId="2147483773"/>
              <ac:spMk id="2" creationId="{AAB7437C-4E00-1B25-6621-82BD2FBBE194}"/>
            </ac:spMkLst>
          </pc:spChg>
          <pc:spChg chg="add mod">
            <ac:chgData name="Elise Appleton" userId="02c8c9bc-fd15-4837-bdb2-26bfc7f470d1" providerId="ADAL" clId="{C2647BB6-2FCE-EA48-A9BF-3F58F48F6BC2}" dt="2023-02-27T04:51:21.010" v="11351" actId="20577"/>
            <ac:spMkLst>
              <pc:docMk/>
              <pc:sldMasterMk cId="1934856199" sldId="2147483776"/>
              <pc:sldLayoutMk cId="3473176006" sldId="2147483773"/>
              <ac:spMk id="3" creationId="{0ECC1F5B-47AC-25C4-0B1E-FEFC692F8B7C}"/>
            </ac:spMkLst>
          </pc:spChg>
          <pc:spChg chg="add del">
            <ac:chgData name="Elise Appleton" userId="02c8c9bc-fd15-4837-bdb2-26bfc7f470d1" providerId="ADAL" clId="{C2647BB6-2FCE-EA48-A9BF-3F58F48F6BC2}" dt="2023-02-16T01:44:00.576" v="4260" actId="11529"/>
            <ac:spMkLst>
              <pc:docMk/>
              <pc:sldMasterMk cId="1934856199" sldId="2147483776"/>
              <pc:sldLayoutMk cId="3473176006" sldId="2147483773"/>
              <ac:spMk id="3" creationId="{5339BA11-C4FD-868D-A5AE-C48285167CEE}"/>
            </ac:spMkLst>
          </pc:spChg>
          <pc:spChg chg="del mod">
            <ac:chgData name="Elise Appleton" userId="02c8c9bc-fd15-4837-bdb2-26bfc7f470d1" providerId="ADAL" clId="{C2647BB6-2FCE-EA48-A9BF-3F58F48F6BC2}" dt="2023-02-16T01:44:31.923" v="4264" actId="478"/>
            <ac:spMkLst>
              <pc:docMk/>
              <pc:sldMasterMk cId="1934856199" sldId="2147483776"/>
              <pc:sldLayoutMk cId="3473176006" sldId="2147483773"/>
              <ac:spMk id="5" creationId="{33EB2A3C-C34E-01C1-0DEA-CE9677A3BAB7}"/>
            </ac:spMkLst>
          </pc:spChg>
          <pc:spChg chg="add del mod">
            <ac:chgData name="Elise Appleton" userId="02c8c9bc-fd15-4837-bdb2-26bfc7f470d1" providerId="ADAL" clId="{C2647BB6-2FCE-EA48-A9BF-3F58F48F6BC2}" dt="2023-02-26T23:53:17.317" v="10617" actId="478"/>
            <ac:spMkLst>
              <pc:docMk/>
              <pc:sldMasterMk cId="1934856199" sldId="2147483776"/>
              <pc:sldLayoutMk cId="3473176006" sldId="2147483773"/>
              <ac:spMk id="5" creationId="{A7789980-11A5-0E73-3A0C-22FDA175D886}"/>
            </ac:spMkLst>
          </pc:spChg>
          <pc:spChg chg="del mod">
            <ac:chgData name="Elise Appleton" userId="02c8c9bc-fd15-4837-bdb2-26bfc7f470d1" providerId="ADAL" clId="{C2647BB6-2FCE-EA48-A9BF-3F58F48F6BC2}" dt="2023-02-17T06:29:27.497" v="5019" actId="478"/>
            <ac:spMkLst>
              <pc:docMk/>
              <pc:sldMasterMk cId="1934856199" sldId="2147483776"/>
              <pc:sldLayoutMk cId="3473176006" sldId="2147483773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6T23:53:19.212" v="10618"/>
            <ac:spMkLst>
              <pc:docMk/>
              <pc:sldMasterMk cId="1934856199" sldId="2147483776"/>
              <pc:sldLayoutMk cId="3473176006" sldId="2147483773"/>
              <ac:spMk id="6" creationId="{EFF4E93D-1E91-1A32-9A7B-1F8D758A84C8}"/>
            </ac:spMkLst>
          </pc:spChg>
          <pc:spChg chg="mod">
            <ac:chgData name="Elise Appleton" userId="02c8c9bc-fd15-4837-bdb2-26bfc7f470d1" providerId="ADAL" clId="{C2647BB6-2FCE-EA48-A9BF-3F58F48F6BC2}" dt="2023-02-16T01:44:39.387" v="4265" actId="167"/>
            <ac:spMkLst>
              <pc:docMk/>
              <pc:sldMasterMk cId="1934856199" sldId="2147483776"/>
              <pc:sldLayoutMk cId="3473176006" sldId="2147483773"/>
              <ac:spMk id="7" creationId="{56BDC6C0-52BA-75E1-BA65-B8BD3E103C7B}"/>
            </ac:spMkLst>
          </pc:spChg>
          <pc:spChg chg="add mod">
            <ac:chgData name="Elise Appleton" userId="02c8c9bc-fd15-4837-bdb2-26bfc7f470d1" providerId="ADAL" clId="{C2647BB6-2FCE-EA48-A9BF-3F58F48F6BC2}" dt="2023-02-16T01:48:37.661" v="4385" actId="20577"/>
            <ac:spMkLst>
              <pc:docMk/>
              <pc:sldMasterMk cId="1934856199" sldId="2147483776"/>
              <pc:sldLayoutMk cId="3473176006" sldId="2147483773"/>
              <ac:spMk id="8" creationId="{5B4CEE9D-F516-3D3D-F5A8-864658D548BB}"/>
            </ac:spMkLst>
          </pc:spChg>
          <pc:spChg chg="mod">
            <ac:chgData name="Elise Appleton" userId="02c8c9bc-fd15-4837-bdb2-26bfc7f470d1" providerId="ADAL" clId="{C2647BB6-2FCE-EA48-A9BF-3F58F48F6BC2}" dt="2023-02-16T01:44:39.387" v="4265" actId="167"/>
            <ac:spMkLst>
              <pc:docMk/>
              <pc:sldMasterMk cId="1934856199" sldId="2147483776"/>
              <pc:sldLayoutMk cId="3473176006" sldId="2147483773"/>
              <ac:spMk id="9" creationId="{D8FFB382-1D71-D971-3C6A-94974870EAA5}"/>
            </ac:spMkLst>
          </pc:spChg>
          <pc:picChg chg="mod">
            <ac:chgData name="Elise Appleton" userId="02c8c9bc-fd15-4837-bdb2-26bfc7f470d1" providerId="ADAL" clId="{C2647BB6-2FCE-EA48-A9BF-3F58F48F6BC2}" dt="2023-02-26T22:33:33.457" v="5819" actId="962"/>
            <ac:picMkLst>
              <pc:docMk/>
              <pc:sldMasterMk cId="1934856199" sldId="2147483776"/>
              <pc:sldLayoutMk cId="3473176006" sldId="2147483773"/>
              <ac:picMk id="4" creationId="{B5A16820-04E8-0522-BF8F-4ECF0AE786D9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4:51:29.088" v="11352" actId="20577"/>
          <pc:sldLayoutMkLst>
            <pc:docMk/>
            <pc:sldMasterMk cId="1934856199" sldId="2147483776"/>
            <pc:sldLayoutMk cId="914065081" sldId="2147483774"/>
          </pc:sldLayoutMkLst>
          <pc:spChg chg="add mod">
            <ac:chgData name="Elise Appleton" userId="02c8c9bc-fd15-4837-bdb2-26bfc7f470d1" providerId="ADAL" clId="{C2647BB6-2FCE-EA48-A9BF-3F58F48F6BC2}" dt="2023-02-27T04:51:29.088" v="11352" actId="20577"/>
            <ac:spMkLst>
              <pc:docMk/>
              <pc:sldMasterMk cId="1934856199" sldId="2147483776"/>
              <pc:sldLayoutMk cId="914065081" sldId="2147483774"/>
              <ac:spMk id="4" creationId="{0D0CDF7E-9471-C36A-EBAD-790102DC7C6F}"/>
            </ac:spMkLst>
          </pc:spChg>
          <pc:spChg chg="add del mod">
            <ac:chgData name="Elise Appleton" userId="02c8c9bc-fd15-4837-bdb2-26bfc7f470d1" providerId="ADAL" clId="{C2647BB6-2FCE-EA48-A9BF-3F58F48F6BC2}" dt="2023-02-16T00:25:09.283" v="3688" actId="478"/>
            <ac:spMkLst>
              <pc:docMk/>
              <pc:sldMasterMk cId="1934856199" sldId="2147483776"/>
              <pc:sldLayoutMk cId="914065081" sldId="2147483774"/>
              <ac:spMk id="4" creationId="{B971C5F3-4D13-F372-3351-A162EBB09198}"/>
            </ac:spMkLst>
          </pc:spChg>
          <pc:spChg chg="del mod">
            <ac:chgData name="Elise Appleton" userId="02c8c9bc-fd15-4837-bdb2-26bfc7f470d1" providerId="ADAL" clId="{C2647BB6-2FCE-EA48-A9BF-3F58F48F6BC2}" dt="2023-02-16T00:25:24.300" v="3696" actId="478"/>
            <ac:spMkLst>
              <pc:docMk/>
              <pc:sldMasterMk cId="1934856199" sldId="2147483776"/>
              <pc:sldLayoutMk cId="914065081" sldId="2147483774"/>
              <ac:spMk id="5" creationId="{33EB2A3C-C34E-01C1-0DEA-CE9677A3BAB7}"/>
            </ac:spMkLst>
          </pc:spChg>
          <pc:spChg chg="add del mod">
            <ac:chgData name="Elise Appleton" userId="02c8c9bc-fd15-4837-bdb2-26bfc7f470d1" providerId="ADAL" clId="{C2647BB6-2FCE-EA48-A9BF-3F58F48F6BC2}" dt="2023-02-26T23:53:53.999" v="10622" actId="478"/>
            <ac:spMkLst>
              <pc:docMk/>
              <pc:sldMasterMk cId="1934856199" sldId="2147483776"/>
              <pc:sldLayoutMk cId="914065081" sldId="2147483774"/>
              <ac:spMk id="5" creationId="{F2AA9F6C-A80B-705F-9EEC-1E868E8644FC}"/>
            </ac:spMkLst>
          </pc:spChg>
          <pc:spChg chg="del mod">
            <ac:chgData name="Elise Appleton" userId="02c8c9bc-fd15-4837-bdb2-26bfc7f470d1" providerId="ADAL" clId="{C2647BB6-2FCE-EA48-A9BF-3F58F48F6BC2}" dt="2023-02-17T06:29:21.637" v="5017" actId="478"/>
            <ac:spMkLst>
              <pc:docMk/>
              <pc:sldMasterMk cId="1934856199" sldId="2147483776"/>
              <pc:sldLayoutMk cId="914065081" sldId="2147483774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6T23:54:04.772" v="10624" actId="207"/>
            <ac:spMkLst>
              <pc:docMk/>
              <pc:sldMasterMk cId="1934856199" sldId="2147483776"/>
              <pc:sldLayoutMk cId="914065081" sldId="2147483774"/>
              <ac:spMk id="6" creationId="{6580D7AA-9D5E-3952-2304-E14C30BD9AD9}"/>
            </ac:spMkLst>
          </pc:spChg>
          <pc:spChg chg="del mod">
            <ac:chgData name="Elise Appleton" userId="02c8c9bc-fd15-4837-bdb2-26bfc7f470d1" providerId="ADAL" clId="{C2647BB6-2FCE-EA48-A9BF-3F58F48F6BC2}" dt="2023-02-16T00:24:04.989" v="3677" actId="478"/>
            <ac:spMkLst>
              <pc:docMk/>
              <pc:sldMasterMk cId="1934856199" sldId="2147483776"/>
              <pc:sldLayoutMk cId="914065081" sldId="2147483774"/>
              <ac:spMk id="7" creationId="{56BDC6C0-52BA-75E1-BA65-B8BD3E103C7B}"/>
            </ac:spMkLst>
          </pc:spChg>
          <pc:spChg chg="add del mod">
            <ac:chgData name="Elise Appleton" userId="02c8c9bc-fd15-4837-bdb2-26bfc7f470d1" providerId="ADAL" clId="{C2647BB6-2FCE-EA48-A9BF-3F58F48F6BC2}" dt="2023-02-16T00:25:24.300" v="3696" actId="478"/>
            <ac:spMkLst>
              <pc:docMk/>
              <pc:sldMasterMk cId="1934856199" sldId="2147483776"/>
              <pc:sldLayoutMk cId="914065081" sldId="2147483774"/>
              <ac:spMk id="8" creationId="{B37903AE-7887-188A-345B-ECDCFB97AE9E}"/>
            </ac:spMkLst>
          </pc:spChg>
          <pc:spChg chg="del mod">
            <ac:chgData name="Elise Appleton" userId="02c8c9bc-fd15-4837-bdb2-26bfc7f470d1" providerId="ADAL" clId="{C2647BB6-2FCE-EA48-A9BF-3F58F48F6BC2}" dt="2023-02-16T00:25:09.283" v="3688" actId="478"/>
            <ac:spMkLst>
              <pc:docMk/>
              <pc:sldMasterMk cId="1934856199" sldId="2147483776"/>
              <pc:sldLayoutMk cId="914065081" sldId="2147483774"/>
              <ac:spMk id="9" creationId="{D8FFB382-1D71-D971-3C6A-94974870EAA5}"/>
            </ac:spMkLst>
          </pc:spChg>
          <pc:spChg chg="add del mod">
            <ac:chgData name="Elise Appleton" userId="02c8c9bc-fd15-4837-bdb2-26bfc7f470d1" providerId="ADAL" clId="{C2647BB6-2FCE-EA48-A9BF-3F58F48F6BC2}" dt="2023-02-16T00:25:24.300" v="3696" actId="478"/>
            <ac:spMkLst>
              <pc:docMk/>
              <pc:sldMasterMk cId="1934856199" sldId="2147483776"/>
              <pc:sldLayoutMk cId="914065081" sldId="2147483774"/>
              <ac:spMk id="10" creationId="{703F51FC-6067-010F-5771-F650A46CE073}"/>
            </ac:spMkLst>
          </pc:spChg>
          <pc:spChg chg="add del mod">
            <ac:chgData name="Elise Appleton" userId="02c8c9bc-fd15-4837-bdb2-26bfc7f470d1" providerId="ADAL" clId="{C2647BB6-2FCE-EA48-A9BF-3F58F48F6BC2}" dt="2023-02-16T01:45:44.305" v="4293" actId="478"/>
            <ac:spMkLst>
              <pc:docMk/>
              <pc:sldMasterMk cId="1934856199" sldId="2147483776"/>
              <pc:sldLayoutMk cId="914065081" sldId="2147483774"/>
              <ac:spMk id="11" creationId="{4A6AE06F-BC52-FAA2-5898-4E267F9A51B9}"/>
            </ac:spMkLst>
          </pc:spChg>
          <pc:spChg chg="add mod">
            <ac:chgData name="Elise Appleton" userId="02c8c9bc-fd15-4837-bdb2-26bfc7f470d1" providerId="ADAL" clId="{C2647BB6-2FCE-EA48-A9BF-3F58F48F6BC2}" dt="2023-02-16T00:25:24.605" v="3697"/>
            <ac:spMkLst>
              <pc:docMk/>
              <pc:sldMasterMk cId="1934856199" sldId="2147483776"/>
              <pc:sldLayoutMk cId="914065081" sldId="2147483774"/>
              <ac:spMk id="12" creationId="{A5F1EDE3-86C9-86B0-B936-1CE334DF96F4}"/>
            </ac:spMkLst>
          </pc:spChg>
          <pc:spChg chg="add mod">
            <ac:chgData name="Elise Appleton" userId="02c8c9bc-fd15-4837-bdb2-26bfc7f470d1" providerId="ADAL" clId="{C2647BB6-2FCE-EA48-A9BF-3F58F48F6BC2}" dt="2023-02-16T00:25:24.605" v="3697"/>
            <ac:spMkLst>
              <pc:docMk/>
              <pc:sldMasterMk cId="1934856199" sldId="2147483776"/>
              <pc:sldLayoutMk cId="914065081" sldId="2147483774"/>
              <ac:spMk id="13" creationId="{9ED59577-04B2-B924-F55A-98EA776481C3}"/>
            </ac:spMkLst>
          </pc:spChg>
          <pc:spChg chg="add mod">
            <ac:chgData name="Elise Appleton" userId="02c8c9bc-fd15-4837-bdb2-26bfc7f470d1" providerId="ADAL" clId="{C2647BB6-2FCE-EA48-A9BF-3F58F48F6BC2}" dt="2023-02-16T01:48:40.354" v="4386"/>
            <ac:spMkLst>
              <pc:docMk/>
              <pc:sldMasterMk cId="1934856199" sldId="2147483776"/>
              <pc:sldLayoutMk cId="914065081" sldId="2147483774"/>
              <ac:spMk id="14" creationId="{7205AFBD-2FE3-183C-E92B-18E67ECF9698}"/>
            </ac:spMkLst>
          </pc:spChg>
          <pc:picChg chg="mod">
            <ac:chgData name="Elise Appleton" userId="02c8c9bc-fd15-4837-bdb2-26bfc7f470d1" providerId="ADAL" clId="{C2647BB6-2FCE-EA48-A9BF-3F58F48F6BC2}" dt="2023-02-26T22:33:37.648" v="5821" actId="962"/>
            <ac:picMkLst>
              <pc:docMk/>
              <pc:sldMasterMk cId="1934856199" sldId="2147483776"/>
              <pc:sldLayoutMk cId="914065081" sldId="2147483774"/>
              <ac:picMk id="3" creationId="{1E62486D-8867-AD2E-A618-CFCE5FD4AFF8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4:51:14.655" v="11350" actId="20577"/>
          <pc:sldLayoutMkLst>
            <pc:docMk/>
            <pc:sldMasterMk cId="1934856199" sldId="2147483776"/>
            <pc:sldLayoutMk cId="4023315156" sldId="2147483775"/>
          </pc:sldLayoutMkLst>
          <pc:spChg chg="mod">
            <ac:chgData name="Elise Appleton" userId="02c8c9bc-fd15-4837-bdb2-26bfc7f470d1" providerId="ADAL" clId="{C2647BB6-2FCE-EA48-A9BF-3F58F48F6BC2}" dt="2023-02-15T02:49:06.723" v="347" actId="207"/>
            <ac:spMkLst>
              <pc:docMk/>
              <pc:sldMasterMk cId="1934856199" sldId="2147483776"/>
              <pc:sldLayoutMk cId="4023315156" sldId="2147483775"/>
              <ac:spMk id="2" creationId="{AAB7437C-4E00-1B25-6621-82BD2FBBE194}"/>
            </ac:spMkLst>
          </pc:spChg>
          <pc:spChg chg="add mod">
            <ac:chgData name="Elise Appleton" userId="02c8c9bc-fd15-4837-bdb2-26bfc7f470d1" providerId="ADAL" clId="{C2647BB6-2FCE-EA48-A9BF-3F58F48F6BC2}" dt="2023-02-27T04:51:14.655" v="11350" actId="20577"/>
            <ac:spMkLst>
              <pc:docMk/>
              <pc:sldMasterMk cId="1934856199" sldId="2147483776"/>
              <pc:sldLayoutMk cId="4023315156" sldId="2147483775"/>
              <ac:spMk id="4" creationId="{72973DB6-7A25-C658-7C00-EED5992792D5}"/>
            </ac:spMkLst>
          </pc:spChg>
          <pc:spChg chg="add del mod">
            <ac:chgData name="Elise Appleton" userId="02c8c9bc-fd15-4837-bdb2-26bfc7f470d1" providerId="ADAL" clId="{C2647BB6-2FCE-EA48-A9BF-3F58F48F6BC2}" dt="2023-02-16T00:25:27.435" v="3698" actId="478"/>
            <ac:spMkLst>
              <pc:docMk/>
              <pc:sldMasterMk cId="1934856199" sldId="2147483776"/>
              <pc:sldLayoutMk cId="4023315156" sldId="2147483775"/>
              <ac:spMk id="4" creationId="{B2F8DC0F-4B30-0B20-8DAB-E506A4BCE0C1}"/>
            </ac:spMkLst>
          </pc:spChg>
          <pc:spChg chg="del mod">
            <ac:chgData name="Elise Appleton" userId="02c8c9bc-fd15-4837-bdb2-26bfc7f470d1" providerId="ADAL" clId="{C2647BB6-2FCE-EA48-A9BF-3F58F48F6BC2}" dt="2023-02-16T00:25:27.435" v="3698" actId="478"/>
            <ac:spMkLst>
              <pc:docMk/>
              <pc:sldMasterMk cId="1934856199" sldId="2147483776"/>
              <pc:sldLayoutMk cId="4023315156" sldId="2147483775"/>
              <ac:spMk id="5" creationId="{33EB2A3C-C34E-01C1-0DEA-CE9677A3BAB7}"/>
            </ac:spMkLst>
          </pc:spChg>
          <pc:spChg chg="add del mod">
            <ac:chgData name="Elise Appleton" userId="02c8c9bc-fd15-4837-bdb2-26bfc7f470d1" providerId="ADAL" clId="{C2647BB6-2FCE-EA48-A9BF-3F58F48F6BC2}" dt="2023-02-17T06:36:42.356" v="5099" actId="478"/>
            <ac:spMkLst>
              <pc:docMk/>
              <pc:sldMasterMk cId="1934856199" sldId="2147483776"/>
              <pc:sldLayoutMk cId="4023315156" sldId="2147483775"/>
              <ac:spMk id="5" creationId="{917FD629-1146-5BB0-A4FC-4FAD638EBACC}"/>
            </ac:spMkLst>
          </pc:spChg>
          <pc:spChg chg="add mod">
            <ac:chgData name="Elise Appleton" userId="02c8c9bc-fd15-4837-bdb2-26bfc7f470d1" providerId="ADAL" clId="{C2647BB6-2FCE-EA48-A9BF-3F58F48F6BC2}" dt="2023-02-26T23:54:19.327" v="10627" actId="207"/>
            <ac:spMkLst>
              <pc:docMk/>
              <pc:sldMasterMk cId="1934856199" sldId="2147483776"/>
              <pc:sldLayoutMk cId="4023315156" sldId="2147483775"/>
              <ac:spMk id="5" creationId="{D342F39B-80C2-8DF7-E124-6110C39E7A5A}"/>
            </ac:spMkLst>
          </pc:spChg>
          <pc:spChg chg="add del mod">
            <ac:chgData name="Elise Appleton" userId="02c8c9bc-fd15-4837-bdb2-26bfc7f470d1" providerId="ADAL" clId="{C2647BB6-2FCE-EA48-A9BF-3F58F48F6BC2}" dt="2023-02-26T23:54:09.686" v="10625" actId="478"/>
            <ac:spMkLst>
              <pc:docMk/>
              <pc:sldMasterMk cId="1934856199" sldId="2147483776"/>
              <pc:sldLayoutMk cId="4023315156" sldId="2147483775"/>
              <ac:spMk id="6" creationId="{204C8688-FEE2-B7A0-011E-8348300FA748}"/>
            </ac:spMkLst>
          </pc:spChg>
          <pc:spChg chg="del mod">
            <ac:chgData name="Elise Appleton" userId="02c8c9bc-fd15-4837-bdb2-26bfc7f470d1" providerId="ADAL" clId="{C2647BB6-2FCE-EA48-A9BF-3F58F48F6BC2}" dt="2023-02-17T06:29:39.154" v="5022" actId="478"/>
            <ac:spMkLst>
              <pc:docMk/>
              <pc:sldMasterMk cId="1934856199" sldId="2147483776"/>
              <pc:sldLayoutMk cId="4023315156" sldId="2147483775"/>
              <ac:spMk id="6" creationId="{3303A472-1712-0493-C90D-AD40A3A54480}"/>
            </ac:spMkLst>
          </pc:spChg>
          <pc:spChg chg="del mod">
            <ac:chgData name="Elise Appleton" userId="02c8c9bc-fd15-4837-bdb2-26bfc7f470d1" providerId="ADAL" clId="{C2647BB6-2FCE-EA48-A9BF-3F58F48F6BC2}" dt="2023-02-16T00:24:08.248" v="3679" actId="478"/>
            <ac:spMkLst>
              <pc:docMk/>
              <pc:sldMasterMk cId="1934856199" sldId="2147483776"/>
              <pc:sldLayoutMk cId="4023315156" sldId="2147483775"/>
              <ac:spMk id="7" creationId="{56BDC6C0-52BA-75E1-BA65-B8BD3E103C7B}"/>
            </ac:spMkLst>
          </pc:spChg>
          <pc:spChg chg="add del mod">
            <ac:chgData name="Elise Appleton" userId="02c8c9bc-fd15-4837-bdb2-26bfc7f470d1" providerId="ADAL" clId="{C2647BB6-2FCE-EA48-A9BF-3F58F48F6BC2}" dt="2023-02-16T01:45:48.027" v="4295" actId="478"/>
            <ac:spMkLst>
              <pc:docMk/>
              <pc:sldMasterMk cId="1934856199" sldId="2147483776"/>
              <pc:sldLayoutMk cId="4023315156" sldId="2147483775"/>
              <ac:spMk id="8" creationId="{1DF10497-5B27-2640-222B-901D1B77358C}"/>
            </ac:spMkLst>
          </pc:spChg>
          <pc:spChg chg="del mod">
            <ac:chgData name="Elise Appleton" userId="02c8c9bc-fd15-4837-bdb2-26bfc7f470d1" providerId="ADAL" clId="{C2647BB6-2FCE-EA48-A9BF-3F58F48F6BC2}" dt="2023-02-16T00:25:27.435" v="3698" actId="478"/>
            <ac:spMkLst>
              <pc:docMk/>
              <pc:sldMasterMk cId="1934856199" sldId="2147483776"/>
              <pc:sldLayoutMk cId="4023315156" sldId="2147483775"/>
              <ac:spMk id="9" creationId="{D8FFB382-1D71-D971-3C6A-94974870EAA5}"/>
            </ac:spMkLst>
          </pc:spChg>
          <pc:spChg chg="add mod">
            <ac:chgData name="Elise Appleton" userId="02c8c9bc-fd15-4837-bdb2-26bfc7f470d1" providerId="ADAL" clId="{C2647BB6-2FCE-EA48-A9BF-3F58F48F6BC2}" dt="2023-02-16T00:25:30.596" v="3700" actId="207"/>
            <ac:spMkLst>
              <pc:docMk/>
              <pc:sldMasterMk cId="1934856199" sldId="2147483776"/>
              <pc:sldLayoutMk cId="4023315156" sldId="2147483775"/>
              <ac:spMk id="10" creationId="{F18A3269-E0FF-D00E-0028-592EC3A7161A}"/>
            </ac:spMkLst>
          </pc:spChg>
          <pc:spChg chg="add mod">
            <ac:chgData name="Elise Appleton" userId="02c8c9bc-fd15-4837-bdb2-26bfc7f470d1" providerId="ADAL" clId="{C2647BB6-2FCE-EA48-A9BF-3F58F48F6BC2}" dt="2023-02-16T00:25:30.596" v="3700" actId="207"/>
            <ac:spMkLst>
              <pc:docMk/>
              <pc:sldMasterMk cId="1934856199" sldId="2147483776"/>
              <pc:sldLayoutMk cId="4023315156" sldId="2147483775"/>
              <ac:spMk id="11" creationId="{B6E3CFD7-ABA9-6CE9-BA0A-4342CEEB0C42}"/>
            </ac:spMkLst>
          </pc:spChg>
          <pc:spChg chg="add mod">
            <ac:chgData name="Elise Appleton" userId="02c8c9bc-fd15-4837-bdb2-26bfc7f470d1" providerId="ADAL" clId="{C2647BB6-2FCE-EA48-A9BF-3F58F48F6BC2}" dt="2023-02-16T01:48:43.408" v="4387"/>
            <ac:spMkLst>
              <pc:docMk/>
              <pc:sldMasterMk cId="1934856199" sldId="2147483776"/>
              <pc:sldLayoutMk cId="4023315156" sldId="2147483775"/>
              <ac:spMk id="12" creationId="{068428E8-91B7-ACEB-0483-CD223C5A7F99}"/>
            </ac:spMkLst>
          </pc:spChg>
          <pc:picChg chg="mod">
            <ac:chgData name="Elise Appleton" userId="02c8c9bc-fd15-4837-bdb2-26bfc7f470d1" providerId="ADAL" clId="{C2647BB6-2FCE-EA48-A9BF-3F58F48F6BC2}" dt="2023-02-26T22:33:40.531" v="5823" actId="962"/>
            <ac:picMkLst>
              <pc:docMk/>
              <pc:sldMasterMk cId="1934856199" sldId="2147483776"/>
              <pc:sldLayoutMk cId="4023315156" sldId="2147483775"/>
              <ac:picMk id="3" creationId="{1E62486D-8867-AD2E-A618-CFCE5FD4AFF8}"/>
            </ac:picMkLst>
          </pc:picChg>
        </pc:sldLayoutChg>
        <pc:sldLayoutChg chg="del">
          <pc:chgData name="Elise Appleton" userId="02c8c9bc-fd15-4837-bdb2-26bfc7f470d1" providerId="ADAL" clId="{C2647BB6-2FCE-EA48-A9BF-3F58F48F6BC2}" dt="2023-02-15T02:43:31.543" v="266" actId="2696"/>
          <pc:sldLayoutMkLst>
            <pc:docMk/>
            <pc:sldMasterMk cId="1934856199" sldId="2147483776"/>
            <pc:sldLayoutMk cId="1423862401" sldId="2147483777"/>
          </pc:sldLayoutMkLst>
        </pc:sldLayoutChg>
        <pc:sldLayoutChg chg="modSp mod ord">
          <pc:chgData name="Elise Appleton" userId="02c8c9bc-fd15-4837-bdb2-26bfc7f470d1" providerId="ADAL" clId="{C2647BB6-2FCE-EA48-A9BF-3F58F48F6BC2}" dt="2023-02-15T02:48:27.694" v="338" actId="20578"/>
          <pc:sldLayoutMkLst>
            <pc:docMk/>
            <pc:sldMasterMk cId="4062948793" sldId="2147483648"/>
            <pc:sldLayoutMk cId="3193078084" sldId="2147483777"/>
          </pc:sldLayoutMkLst>
          <pc:spChg chg="mod">
            <ac:chgData name="Elise Appleton" userId="02c8c9bc-fd15-4837-bdb2-26bfc7f470d1" providerId="ADAL" clId="{C2647BB6-2FCE-EA48-A9BF-3F58F48F6BC2}" dt="2023-02-15T02:48:27.694" v="338" actId="20578"/>
            <ac:spMkLst>
              <pc:docMk/>
              <pc:sldMasterMk cId="4062948793" sldId="2147483648"/>
              <pc:sldLayoutMk cId="3193078084" sldId="2147483777"/>
              <ac:spMk id="5" creationId="{33EB2A3C-C34E-01C1-0DEA-CE9677A3BAB7}"/>
            </ac:spMkLst>
          </pc:spChg>
          <pc:spChg chg="mod">
            <ac:chgData name="Elise Appleton" userId="02c8c9bc-fd15-4837-bdb2-26bfc7f470d1" providerId="ADAL" clId="{C2647BB6-2FCE-EA48-A9BF-3F58F48F6BC2}" dt="2023-02-15T02:48:27.694" v="338" actId="20578"/>
            <ac:spMkLst>
              <pc:docMk/>
              <pc:sldMasterMk cId="4062948793" sldId="2147483648"/>
              <pc:sldLayoutMk cId="3193078084" sldId="2147483777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02:48:27.694" v="338" actId="20578"/>
            <ac:spMkLst>
              <pc:docMk/>
              <pc:sldMasterMk cId="4062948793" sldId="2147483648"/>
              <pc:sldLayoutMk cId="3193078084" sldId="2147483777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02:48:27.694" v="338" actId="20578"/>
            <ac:spMkLst>
              <pc:docMk/>
              <pc:sldMasterMk cId="4062948793" sldId="2147483648"/>
              <pc:sldLayoutMk cId="3193078084" sldId="2147483777"/>
              <ac:spMk id="9" creationId="{D8FFB382-1D71-D971-3C6A-94974870EAA5}"/>
            </ac:spMkLst>
          </pc:spChg>
        </pc:sldLayoutChg>
        <pc:sldLayoutChg chg="del">
          <pc:chgData name="Elise Appleton" userId="02c8c9bc-fd15-4837-bdb2-26bfc7f470d1" providerId="ADAL" clId="{C2647BB6-2FCE-EA48-A9BF-3F58F48F6BC2}" dt="2023-02-15T02:43:31.544" v="267" actId="2696"/>
          <pc:sldLayoutMkLst>
            <pc:docMk/>
            <pc:sldMasterMk cId="1934856199" sldId="2147483776"/>
            <pc:sldLayoutMk cId="2519692519" sldId="2147483778"/>
          </pc:sldLayoutMkLst>
        </pc:sldLayoutChg>
      </pc:sldMasterChg>
      <pc:sldMasterChg chg="modSp mod delSldLayout modSldLayout sldLayoutOrd">
        <pc:chgData name="Elise Appleton" userId="02c8c9bc-fd15-4837-bdb2-26bfc7f470d1" providerId="ADAL" clId="{C2647BB6-2FCE-EA48-A9BF-3F58F48F6BC2}" dt="2023-02-27T00:14:31.181" v="10902" actId="14100"/>
        <pc:sldMasterMkLst>
          <pc:docMk/>
          <pc:sldMasterMk cId="4102120870" sldId="2147483790"/>
        </pc:sldMasterMkLst>
        <pc:spChg chg="mod">
          <ac:chgData name="Elise Appleton" userId="02c8c9bc-fd15-4837-bdb2-26bfc7f470d1" providerId="ADAL" clId="{C2647BB6-2FCE-EA48-A9BF-3F58F48F6BC2}" dt="2023-02-26T23:54:31.440" v="10630" actId="120"/>
          <ac:spMkLst>
            <pc:docMk/>
            <pc:sldMasterMk cId="4102120870" sldId="2147483790"/>
            <ac:spMk id="5" creationId="{75C467CF-BBC4-7D93-526E-4A35D0F43089}"/>
          </ac:spMkLst>
        </pc:spChg>
        <pc:sldLayoutChg chg="addSp delSp modSp mod ord addAnim delAnim">
          <pc:chgData name="Elise Appleton" userId="02c8c9bc-fd15-4837-bdb2-26bfc7f470d1" providerId="ADAL" clId="{C2647BB6-2FCE-EA48-A9BF-3F58F48F6BC2}" dt="2023-02-27T00:14:31.181" v="10902" actId="14100"/>
          <pc:sldLayoutMkLst>
            <pc:docMk/>
            <pc:sldMasterMk cId="4102120870" sldId="2147483790"/>
            <pc:sldLayoutMk cId="1714519366" sldId="2147483746"/>
          </pc:sldLayoutMkLst>
          <pc:spChg chg="add del mod">
            <ac:chgData name="Elise Appleton" userId="02c8c9bc-fd15-4837-bdb2-26bfc7f470d1" providerId="ADAL" clId="{C2647BB6-2FCE-EA48-A9BF-3F58F48F6BC2}" dt="2023-02-26T23:54:38.105" v="10631" actId="478"/>
            <ac:spMkLst>
              <pc:docMk/>
              <pc:sldMasterMk cId="4102120870" sldId="2147483790"/>
              <pc:sldLayoutMk cId="1714519366" sldId="2147483746"/>
              <ac:spMk id="2" creationId="{E7379289-8DF3-544F-BC74-29FC824BD3F3}"/>
            </ac:spMkLst>
          </pc:spChg>
          <pc:spChg chg="add mod">
            <ac:chgData name="Elise Appleton" userId="02c8c9bc-fd15-4837-bdb2-26bfc7f470d1" providerId="ADAL" clId="{C2647BB6-2FCE-EA48-A9BF-3F58F48F6BC2}" dt="2023-02-26T23:54:47.927" v="10633" actId="207"/>
            <ac:spMkLst>
              <pc:docMk/>
              <pc:sldMasterMk cId="4102120870" sldId="2147483790"/>
              <pc:sldLayoutMk cId="1714519366" sldId="2147483746"/>
              <ac:spMk id="3" creationId="{E40E1CFA-708A-A153-075E-5629B172E06C}"/>
            </ac:spMkLst>
          </pc:spChg>
          <pc:spChg chg="del">
            <ac:chgData name="Elise Appleton" userId="02c8c9bc-fd15-4837-bdb2-26bfc7f470d1" providerId="ADAL" clId="{C2647BB6-2FCE-EA48-A9BF-3F58F48F6BC2}" dt="2023-02-26T23:56:44.185" v="10677" actId="478"/>
            <ac:spMkLst>
              <pc:docMk/>
              <pc:sldMasterMk cId="4102120870" sldId="2147483790"/>
              <pc:sldLayoutMk cId="1714519366" sldId="2147483746"/>
              <ac:spMk id="4" creationId="{54C6D202-117D-0139-7502-C90C3406E7DD}"/>
            </ac:spMkLst>
          </pc:spChg>
          <pc:spChg chg="del mod">
            <ac:chgData name="Elise Appleton" userId="02c8c9bc-fd15-4837-bdb2-26bfc7f470d1" providerId="ADAL" clId="{C2647BB6-2FCE-EA48-A9BF-3F58F48F6BC2}" dt="2023-02-17T06:29:47.693" v="5026" actId="478"/>
            <ac:spMkLst>
              <pc:docMk/>
              <pc:sldMasterMk cId="4102120870" sldId="2147483790"/>
              <pc:sldLayoutMk cId="1714519366" sldId="2147483746"/>
              <ac:spMk id="5" creationId="{556B1073-5438-97A5-A4E8-C1638D06EA9D}"/>
            </ac:spMkLst>
          </pc:spChg>
          <pc:spChg chg="add del mod">
            <ac:chgData name="Elise Appleton" userId="02c8c9bc-fd15-4837-bdb2-26bfc7f470d1" providerId="ADAL" clId="{C2647BB6-2FCE-EA48-A9BF-3F58F48F6BC2}" dt="2023-02-27T00:13:38.126" v="10885" actId="478"/>
            <ac:spMkLst>
              <pc:docMk/>
              <pc:sldMasterMk cId="4102120870" sldId="2147483790"/>
              <pc:sldLayoutMk cId="1714519366" sldId="2147483746"/>
              <ac:spMk id="5" creationId="{E623AA3F-B3CE-A6D3-0098-B6D20240C7CF}"/>
            </ac:spMkLst>
          </pc:spChg>
          <pc:spChg chg="add del mod">
            <ac:chgData name="Elise Appleton" userId="02c8c9bc-fd15-4837-bdb2-26bfc7f470d1" providerId="ADAL" clId="{C2647BB6-2FCE-EA48-A9BF-3F58F48F6BC2}" dt="2023-02-27T00:12:26.850" v="10872" actId="167"/>
            <ac:spMkLst>
              <pc:docMk/>
              <pc:sldMasterMk cId="4102120870" sldId="2147483790"/>
              <pc:sldLayoutMk cId="1714519366" sldId="2147483746"/>
              <ac:spMk id="6" creationId="{BBAA7499-468C-308D-F61A-43E90D60BDD7}"/>
            </ac:spMkLst>
          </pc:spChg>
          <pc:spChg chg="del">
            <ac:chgData name="Elise Appleton" userId="02c8c9bc-fd15-4837-bdb2-26bfc7f470d1" providerId="ADAL" clId="{C2647BB6-2FCE-EA48-A9BF-3F58F48F6BC2}" dt="2023-02-17T06:29:44.367" v="5024" actId="478"/>
            <ac:spMkLst>
              <pc:docMk/>
              <pc:sldMasterMk cId="4102120870" sldId="2147483790"/>
              <pc:sldLayoutMk cId="1714519366" sldId="2147483746"/>
              <ac:spMk id="7" creationId="{466F1889-C78A-8785-B8A9-D4347E13F980}"/>
            </ac:spMkLst>
          </pc:spChg>
          <pc:spChg chg="add del">
            <ac:chgData name="Elise Appleton" userId="02c8c9bc-fd15-4837-bdb2-26bfc7f470d1" providerId="ADAL" clId="{C2647BB6-2FCE-EA48-A9BF-3F58F48F6BC2}" dt="2023-02-27T00:11:36.677" v="10858" actId="11529"/>
            <ac:spMkLst>
              <pc:docMk/>
              <pc:sldMasterMk cId="4102120870" sldId="2147483790"/>
              <pc:sldLayoutMk cId="1714519366" sldId="2147483746"/>
              <ac:spMk id="7" creationId="{79FDB186-3B7E-5F8C-8081-AFB75BA59EC5}"/>
            </ac:spMkLst>
          </pc:spChg>
          <pc:spChg chg="add del mod">
            <ac:chgData name="Elise Appleton" userId="02c8c9bc-fd15-4837-bdb2-26bfc7f470d1" providerId="ADAL" clId="{C2647BB6-2FCE-EA48-A9BF-3F58F48F6BC2}" dt="2023-02-27T00:12:29.143" v="10873" actId="478"/>
            <ac:spMkLst>
              <pc:docMk/>
              <pc:sldMasterMk cId="4102120870" sldId="2147483790"/>
              <pc:sldLayoutMk cId="1714519366" sldId="2147483746"/>
              <ac:spMk id="8" creationId="{687B87E2-FD1B-EB3F-2461-4BA72C97E59E}"/>
            </ac:spMkLst>
          </pc:spChg>
          <pc:spChg chg="add del mod">
            <ac:chgData name="Elise Appleton" userId="02c8c9bc-fd15-4837-bdb2-26bfc7f470d1" providerId="ADAL" clId="{C2647BB6-2FCE-EA48-A9BF-3F58F48F6BC2}" dt="2023-02-27T00:13:04.084" v="10879"/>
            <ac:spMkLst>
              <pc:docMk/>
              <pc:sldMasterMk cId="4102120870" sldId="2147483790"/>
              <pc:sldLayoutMk cId="1714519366" sldId="2147483746"/>
              <ac:spMk id="9" creationId="{89F9B031-2691-7F73-88E1-989CA3573C2F}"/>
            </ac:spMkLst>
          </pc:spChg>
          <pc:spChg chg="add mod">
            <ac:chgData name="Elise Appleton" userId="02c8c9bc-fd15-4837-bdb2-26bfc7f470d1" providerId="ADAL" clId="{C2647BB6-2FCE-EA48-A9BF-3F58F48F6BC2}" dt="2023-02-27T00:13:35.076" v="10884" actId="167"/>
            <ac:spMkLst>
              <pc:docMk/>
              <pc:sldMasterMk cId="4102120870" sldId="2147483790"/>
              <pc:sldLayoutMk cId="1714519366" sldId="2147483746"/>
              <ac:spMk id="11" creationId="{BDCC7998-9F9F-D078-DFA6-9C3DD808A7C0}"/>
            </ac:spMkLst>
          </pc:spChg>
          <pc:spChg chg="add mod">
            <ac:chgData name="Elise Appleton" userId="02c8c9bc-fd15-4837-bdb2-26bfc7f470d1" providerId="ADAL" clId="{C2647BB6-2FCE-EA48-A9BF-3F58F48F6BC2}" dt="2023-02-27T00:14:31.181" v="10902" actId="14100"/>
            <ac:spMkLst>
              <pc:docMk/>
              <pc:sldMasterMk cId="4102120870" sldId="2147483790"/>
              <pc:sldLayoutMk cId="1714519366" sldId="2147483746"/>
              <ac:spMk id="12" creationId="{2F7D4E46-1076-C259-AB90-A8D6DA681480}"/>
            </ac:spMkLst>
          </pc:spChg>
          <pc:picChg chg="mod">
            <ac:chgData name="Elise Appleton" userId="02c8c9bc-fd15-4837-bdb2-26bfc7f470d1" providerId="ADAL" clId="{C2647BB6-2FCE-EA48-A9BF-3F58F48F6BC2}" dt="2023-02-26T22:33:44.732" v="5825" actId="962"/>
            <ac:picMkLst>
              <pc:docMk/>
              <pc:sldMasterMk cId="4102120870" sldId="2147483790"/>
              <pc:sldLayoutMk cId="1714519366" sldId="2147483746"/>
              <ac:picMk id="10" creationId="{84248A71-FBD8-8DC7-EB36-B7E0E93D4993}"/>
            </ac:picMkLst>
          </pc:picChg>
          <pc:picChg chg="mod">
            <ac:chgData name="Elise Appleton" userId="02c8c9bc-fd15-4837-bdb2-26bfc7f470d1" providerId="ADAL" clId="{C2647BB6-2FCE-EA48-A9BF-3F58F48F6BC2}" dt="2023-02-27T00:14:07.724" v="10895" actId="1076"/>
            <ac:picMkLst>
              <pc:docMk/>
              <pc:sldMasterMk cId="4102120870" sldId="2147483790"/>
              <pc:sldLayoutMk cId="1714519366" sldId="2147483746"/>
              <ac:picMk id="15" creationId="{578579B2-3B51-2B73-7A0F-53D7D1D91DD0}"/>
            </ac:picMkLst>
          </pc:picChg>
        </pc:sldLayoutChg>
        <pc:sldLayoutChg chg="del">
          <pc:chgData name="Elise Appleton" userId="02c8c9bc-fd15-4837-bdb2-26bfc7f470d1" providerId="ADAL" clId="{C2647BB6-2FCE-EA48-A9BF-3F58F48F6BC2}" dt="2023-02-15T23:36:10.195" v="2855" actId="2696"/>
          <pc:sldLayoutMkLst>
            <pc:docMk/>
            <pc:sldMasterMk cId="4102120870" sldId="2147483790"/>
            <pc:sldLayoutMk cId="3713553629" sldId="2147483791"/>
          </pc:sldLayoutMkLst>
        </pc:sldLayoutChg>
        <pc:sldLayoutChg chg="del">
          <pc:chgData name="Elise Appleton" userId="02c8c9bc-fd15-4837-bdb2-26bfc7f470d1" providerId="ADAL" clId="{C2647BB6-2FCE-EA48-A9BF-3F58F48F6BC2}" dt="2023-02-15T23:36:10.203" v="2856" actId="2696"/>
          <pc:sldLayoutMkLst>
            <pc:docMk/>
            <pc:sldMasterMk cId="4102120870" sldId="2147483790"/>
            <pc:sldLayoutMk cId="3113009767" sldId="2147483792"/>
          </pc:sldLayoutMkLst>
        </pc:sldLayoutChg>
        <pc:sldLayoutChg chg="del">
          <pc:chgData name="Elise Appleton" userId="02c8c9bc-fd15-4837-bdb2-26bfc7f470d1" providerId="ADAL" clId="{C2647BB6-2FCE-EA48-A9BF-3F58F48F6BC2}" dt="2023-02-15T23:36:10.208" v="2857" actId="2696"/>
          <pc:sldLayoutMkLst>
            <pc:docMk/>
            <pc:sldMasterMk cId="4102120870" sldId="2147483790"/>
            <pc:sldLayoutMk cId="2158081978" sldId="2147483793"/>
          </pc:sldLayoutMkLst>
        </pc:sldLayoutChg>
        <pc:sldLayoutChg chg="del">
          <pc:chgData name="Elise Appleton" userId="02c8c9bc-fd15-4837-bdb2-26bfc7f470d1" providerId="ADAL" clId="{C2647BB6-2FCE-EA48-A9BF-3F58F48F6BC2}" dt="2023-02-22T00:48:42.280" v="5106" actId="2696"/>
          <pc:sldLayoutMkLst>
            <pc:docMk/>
            <pc:sldMasterMk cId="4102120870" sldId="2147483790"/>
            <pc:sldLayoutMk cId="2189910212" sldId="2147483794"/>
          </pc:sldLayoutMkLst>
        </pc:sldLayoutChg>
        <pc:sldLayoutChg chg="del">
          <pc:chgData name="Elise Appleton" userId="02c8c9bc-fd15-4837-bdb2-26bfc7f470d1" providerId="ADAL" clId="{C2647BB6-2FCE-EA48-A9BF-3F58F48F6BC2}" dt="2023-02-22T00:48:43.495" v="5107" actId="2696"/>
          <pc:sldLayoutMkLst>
            <pc:docMk/>
            <pc:sldMasterMk cId="4102120870" sldId="2147483790"/>
            <pc:sldLayoutMk cId="2455796788" sldId="2147483795"/>
          </pc:sldLayoutMkLst>
        </pc:sldLayoutChg>
      </pc:sldMasterChg>
      <pc:sldMasterChg chg="modSp mod delSldLayout modSldLayout sldLayoutOrd">
        <pc:chgData name="Elise Appleton" userId="02c8c9bc-fd15-4837-bdb2-26bfc7f470d1" providerId="ADAL" clId="{C2647BB6-2FCE-EA48-A9BF-3F58F48F6BC2}" dt="2023-02-27T00:00:50.094" v="10726" actId="167"/>
        <pc:sldMasterMkLst>
          <pc:docMk/>
          <pc:sldMasterMk cId="3953765964" sldId="2147483791"/>
        </pc:sldMasterMkLst>
        <pc:spChg chg="mod">
          <ac:chgData name="Elise Appleton" userId="02c8c9bc-fd15-4837-bdb2-26bfc7f470d1" providerId="ADAL" clId="{C2647BB6-2FCE-EA48-A9BF-3F58F48F6BC2}" dt="2023-02-26T23:57:33.226" v="10685" actId="120"/>
          <ac:spMkLst>
            <pc:docMk/>
            <pc:sldMasterMk cId="3953765964" sldId="2147483791"/>
            <ac:spMk id="5" creationId="{75C467CF-BBC4-7D93-526E-4A35D0F43089}"/>
          </ac:spMkLst>
        </pc:spChg>
        <pc:sldLayoutChg chg="addSp delSp modSp mod ord">
          <pc:chgData name="Elise Appleton" userId="02c8c9bc-fd15-4837-bdb2-26bfc7f470d1" providerId="ADAL" clId="{C2647BB6-2FCE-EA48-A9BF-3F58F48F6BC2}" dt="2023-02-26T23:57:42.817" v="10687"/>
          <pc:sldLayoutMkLst>
            <pc:docMk/>
            <pc:sldMasterMk cId="3953765964" sldId="2147483791"/>
            <pc:sldLayoutMk cId="4088232724" sldId="2147483766"/>
          </pc:sldLayoutMkLst>
          <pc:spChg chg="mod">
            <ac:chgData name="Elise Appleton" userId="02c8c9bc-fd15-4837-bdb2-26bfc7f470d1" providerId="ADAL" clId="{C2647BB6-2FCE-EA48-A9BF-3F58F48F6BC2}" dt="2023-02-16T01:48:24.074" v="4356" actId="167"/>
            <ac:spMkLst>
              <pc:docMk/>
              <pc:sldMasterMk cId="3953765964" sldId="2147483791"/>
              <pc:sldLayoutMk cId="4088232724" sldId="2147483766"/>
              <ac:spMk id="2" creationId="{AAB7437C-4E00-1B25-6621-82BD2FBBE194}"/>
            </ac:spMkLst>
          </pc:spChg>
          <pc:spChg chg="add del mod">
            <ac:chgData name="Elise Appleton" userId="02c8c9bc-fd15-4837-bdb2-26bfc7f470d1" providerId="ADAL" clId="{C2647BB6-2FCE-EA48-A9BF-3F58F48F6BC2}" dt="2023-02-26T23:57:40.815" v="10686" actId="478"/>
            <ac:spMkLst>
              <pc:docMk/>
              <pc:sldMasterMk cId="3953765964" sldId="2147483791"/>
              <pc:sldLayoutMk cId="4088232724" sldId="2147483766"/>
              <ac:spMk id="3" creationId="{329EE87D-E52B-1309-BB14-291EE48948B6}"/>
            </ac:spMkLst>
          </pc:spChg>
          <pc:spChg chg="add del mod">
            <ac:chgData name="Elise Appleton" userId="02c8c9bc-fd15-4837-bdb2-26bfc7f470d1" providerId="ADAL" clId="{C2647BB6-2FCE-EA48-A9BF-3F58F48F6BC2}" dt="2023-02-16T01:46:03.746" v="4299" actId="478"/>
            <ac:spMkLst>
              <pc:docMk/>
              <pc:sldMasterMk cId="3953765964" sldId="2147483791"/>
              <pc:sldLayoutMk cId="4088232724" sldId="2147483766"/>
              <ac:spMk id="3" creationId="{97C52E4D-4BC3-26C5-36DE-9DDE90D1DFD4}"/>
            </ac:spMkLst>
          </pc:spChg>
          <pc:spChg chg="del mod">
            <ac:chgData name="Elise Appleton" userId="02c8c9bc-fd15-4837-bdb2-26bfc7f470d1" providerId="ADAL" clId="{C2647BB6-2FCE-EA48-A9BF-3F58F48F6BC2}" dt="2023-02-16T01:46:44.764" v="4305" actId="478"/>
            <ac:spMkLst>
              <pc:docMk/>
              <pc:sldMasterMk cId="3953765964" sldId="2147483791"/>
              <pc:sldLayoutMk cId="4088232724" sldId="2147483766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26T23:57:42.817" v="10687"/>
            <ac:spMkLst>
              <pc:docMk/>
              <pc:sldMasterMk cId="3953765964" sldId="2147483791"/>
              <pc:sldLayoutMk cId="4088232724" sldId="2147483766"/>
              <ac:spMk id="5" creationId="{C3BD4A4F-B196-D5D9-5EDF-FFE682F26464}"/>
            </ac:spMkLst>
          </pc:spChg>
          <pc:spChg chg="del mod">
            <ac:chgData name="Elise Appleton" userId="02c8c9bc-fd15-4837-bdb2-26bfc7f470d1" providerId="ADAL" clId="{C2647BB6-2FCE-EA48-A9BF-3F58F48F6BC2}" dt="2023-02-17T06:29:53.215" v="5027" actId="478"/>
            <ac:spMkLst>
              <pc:docMk/>
              <pc:sldMasterMk cId="3953765964" sldId="2147483791"/>
              <pc:sldLayoutMk cId="4088232724" sldId="2147483766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6T01:48:24.074" v="4356" actId="167"/>
            <ac:spMkLst>
              <pc:docMk/>
              <pc:sldMasterMk cId="3953765964" sldId="2147483791"/>
              <pc:sldLayoutMk cId="4088232724" sldId="2147483766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6T01:46:42.931" v="4304" actId="167"/>
            <ac:spMkLst>
              <pc:docMk/>
              <pc:sldMasterMk cId="3953765964" sldId="2147483791"/>
              <pc:sldLayoutMk cId="4088232724" sldId="2147483766"/>
              <ac:spMk id="8" creationId="{0B610E6A-0CC9-BF16-3D54-59A1B5CE9F1A}"/>
            </ac:spMkLst>
          </pc:spChg>
          <pc:spChg chg="add del">
            <ac:chgData name="Elise Appleton" userId="02c8c9bc-fd15-4837-bdb2-26bfc7f470d1" providerId="ADAL" clId="{C2647BB6-2FCE-EA48-A9BF-3F58F48F6BC2}" dt="2023-02-16T01:46:12.009" v="4300" actId="11529"/>
            <ac:spMkLst>
              <pc:docMk/>
              <pc:sldMasterMk cId="3953765964" sldId="2147483791"/>
              <pc:sldLayoutMk cId="4088232724" sldId="2147483766"/>
              <ac:spMk id="9" creationId="{A66307D0-0821-9514-8AE6-06C7A44788D0}"/>
            </ac:spMkLst>
          </pc:spChg>
          <pc:spChg chg="add mod">
            <ac:chgData name="Elise Appleton" userId="02c8c9bc-fd15-4837-bdb2-26bfc7f470d1" providerId="ADAL" clId="{C2647BB6-2FCE-EA48-A9BF-3F58F48F6BC2}" dt="2023-02-16T01:48:24.074" v="4356" actId="167"/>
            <ac:spMkLst>
              <pc:docMk/>
              <pc:sldMasterMk cId="3953765964" sldId="2147483791"/>
              <pc:sldLayoutMk cId="4088232724" sldId="2147483766"/>
              <ac:spMk id="10" creationId="{851DCC38-84BD-551D-3823-1855357E080D}"/>
            </ac:spMkLst>
          </pc:spChg>
          <pc:picChg chg="mod">
            <ac:chgData name="Elise Appleton" userId="02c8c9bc-fd15-4837-bdb2-26bfc7f470d1" providerId="ADAL" clId="{C2647BB6-2FCE-EA48-A9BF-3F58F48F6BC2}" dt="2023-02-26T22:33:50.837" v="5827" actId="962"/>
            <ac:picMkLst>
              <pc:docMk/>
              <pc:sldMasterMk cId="3953765964" sldId="2147483791"/>
              <pc:sldLayoutMk cId="4088232724" sldId="2147483766"/>
              <ac:picMk id="4" creationId="{B5A16820-04E8-0522-BF8F-4ECF0AE786D9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6T23:57:54.512" v="10690" actId="207"/>
          <pc:sldLayoutMkLst>
            <pc:docMk/>
            <pc:sldMasterMk cId="3953765964" sldId="2147483791"/>
            <pc:sldLayoutMk cId="3914523404" sldId="2147483767"/>
          </pc:sldLayoutMkLst>
          <pc:spChg chg="mod">
            <ac:chgData name="Elise Appleton" userId="02c8c9bc-fd15-4837-bdb2-26bfc7f470d1" providerId="ADAL" clId="{C2647BB6-2FCE-EA48-A9BF-3F58F48F6BC2}" dt="2023-02-16T01:48:59.294" v="4391" actId="167"/>
            <ac:spMkLst>
              <pc:docMk/>
              <pc:sldMasterMk cId="3953765964" sldId="2147483791"/>
              <pc:sldLayoutMk cId="3914523404" sldId="2147483767"/>
              <ac:spMk id="2" creationId="{AAB7437C-4E00-1B25-6621-82BD2FBBE194}"/>
            </ac:spMkLst>
          </pc:spChg>
          <pc:spChg chg="mod">
            <ac:chgData name="Elise Appleton" userId="02c8c9bc-fd15-4837-bdb2-26bfc7f470d1" providerId="ADAL" clId="{C2647BB6-2FCE-EA48-A9BF-3F58F48F6BC2}" dt="2023-02-15T23:37:36.117" v="2862" actId="20578"/>
            <ac:spMkLst>
              <pc:docMk/>
              <pc:sldMasterMk cId="3953765964" sldId="2147483791"/>
              <pc:sldLayoutMk cId="3914523404" sldId="2147483767"/>
              <ac:spMk id="4" creationId="{8B050767-0452-59FA-D1D5-623D0D45168B}"/>
            </ac:spMkLst>
          </pc:spChg>
          <pc:spChg chg="add del mod">
            <ac:chgData name="Elise Appleton" userId="02c8c9bc-fd15-4837-bdb2-26bfc7f470d1" providerId="ADAL" clId="{C2647BB6-2FCE-EA48-A9BF-3F58F48F6BC2}" dt="2023-02-26T23:57:47.218" v="10688" actId="478"/>
            <ac:spMkLst>
              <pc:docMk/>
              <pc:sldMasterMk cId="3953765964" sldId="2147483791"/>
              <pc:sldLayoutMk cId="3914523404" sldId="2147483767"/>
              <ac:spMk id="5" creationId="{005BE674-A1D1-F690-902E-3611200B7D59}"/>
            </ac:spMkLst>
          </pc:spChg>
          <pc:spChg chg="del mod">
            <ac:chgData name="Elise Appleton" userId="02c8c9bc-fd15-4837-bdb2-26bfc7f470d1" providerId="ADAL" clId="{C2647BB6-2FCE-EA48-A9BF-3F58F48F6BC2}" dt="2023-02-16T01:48:54.490" v="4389" actId="478"/>
            <ac:spMkLst>
              <pc:docMk/>
              <pc:sldMasterMk cId="3953765964" sldId="2147483791"/>
              <pc:sldLayoutMk cId="3914523404" sldId="2147483767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16T01:48:59.294" v="4391" actId="167"/>
            <ac:spMkLst>
              <pc:docMk/>
              <pc:sldMasterMk cId="3953765964" sldId="2147483791"/>
              <pc:sldLayoutMk cId="3914523404" sldId="2147483767"/>
              <ac:spMk id="6" creationId="{E8B25B78-784D-96CB-2D7D-2B92DC0DA9F6}"/>
            </ac:spMkLst>
          </pc:spChg>
          <pc:spChg chg="mod">
            <ac:chgData name="Elise Appleton" userId="02c8c9bc-fd15-4837-bdb2-26bfc7f470d1" providerId="ADAL" clId="{C2647BB6-2FCE-EA48-A9BF-3F58F48F6BC2}" dt="2023-02-16T01:48:59.294" v="4391" actId="167"/>
            <ac:spMkLst>
              <pc:docMk/>
              <pc:sldMasterMk cId="3953765964" sldId="2147483791"/>
              <pc:sldLayoutMk cId="3914523404" sldId="2147483767"/>
              <ac:spMk id="7" creationId="{56BDC6C0-52BA-75E1-BA65-B8BD3E103C7B}"/>
            </ac:spMkLst>
          </pc:spChg>
          <pc:spChg chg="add mod">
            <ac:chgData name="Elise Appleton" userId="02c8c9bc-fd15-4837-bdb2-26bfc7f470d1" providerId="ADAL" clId="{C2647BB6-2FCE-EA48-A9BF-3F58F48F6BC2}" dt="2023-02-26T23:57:54.512" v="10690" actId="207"/>
            <ac:spMkLst>
              <pc:docMk/>
              <pc:sldMasterMk cId="3953765964" sldId="2147483791"/>
              <pc:sldLayoutMk cId="3914523404" sldId="2147483767"/>
              <ac:spMk id="8" creationId="{0EEFE41E-3EFA-9327-97DD-A0286F205FFD}"/>
            </ac:spMkLst>
          </pc:spChg>
          <pc:spChg chg="del mod">
            <ac:chgData name="Elise Appleton" userId="02c8c9bc-fd15-4837-bdb2-26bfc7f470d1" providerId="ADAL" clId="{C2647BB6-2FCE-EA48-A9BF-3F58F48F6BC2}" dt="2023-02-17T06:29:59.786" v="5030" actId="478"/>
            <ac:spMkLst>
              <pc:docMk/>
              <pc:sldMasterMk cId="3953765964" sldId="2147483791"/>
              <pc:sldLayoutMk cId="3914523404" sldId="2147483767"/>
              <ac:spMk id="8" creationId="{CFBC6B83-5989-DE71-E6F6-D54998ED8EA3}"/>
            </ac:spMkLst>
          </pc:spChg>
          <pc:picChg chg="mod">
            <ac:chgData name="Elise Appleton" userId="02c8c9bc-fd15-4837-bdb2-26bfc7f470d1" providerId="ADAL" clId="{C2647BB6-2FCE-EA48-A9BF-3F58F48F6BC2}" dt="2023-02-26T22:33:55.163" v="5829" actId="962"/>
            <ac:picMkLst>
              <pc:docMk/>
              <pc:sldMasterMk cId="3953765964" sldId="2147483791"/>
              <pc:sldLayoutMk cId="3914523404" sldId="2147483767"/>
              <ac:picMk id="3" creationId="{A1B12B04-0A6F-8B84-EB14-40F2D767EEC7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6T23:58:07.325" v="10693" actId="207"/>
          <pc:sldLayoutMkLst>
            <pc:docMk/>
            <pc:sldMasterMk cId="3953765964" sldId="2147483791"/>
            <pc:sldLayoutMk cId="4248654642" sldId="2147483769"/>
          </pc:sldLayoutMkLst>
          <pc:spChg chg="mod">
            <ac:chgData name="Elise Appleton" userId="02c8c9bc-fd15-4837-bdb2-26bfc7f470d1" providerId="ADAL" clId="{C2647BB6-2FCE-EA48-A9BF-3F58F48F6BC2}" dt="2023-02-16T01:49:13.160" v="4395" actId="167"/>
            <ac:spMkLst>
              <pc:docMk/>
              <pc:sldMasterMk cId="3953765964" sldId="2147483791"/>
              <pc:sldLayoutMk cId="4248654642" sldId="2147483769"/>
              <ac:spMk id="2" creationId="{AAB7437C-4E00-1B25-6621-82BD2FBBE194}"/>
            </ac:spMkLst>
          </pc:spChg>
          <pc:spChg chg="mod">
            <ac:chgData name="Elise Appleton" userId="02c8c9bc-fd15-4837-bdb2-26bfc7f470d1" providerId="ADAL" clId="{C2647BB6-2FCE-EA48-A9BF-3F58F48F6BC2}" dt="2023-02-15T23:37:36.117" v="2862" actId="20578"/>
            <ac:spMkLst>
              <pc:docMk/>
              <pc:sldMasterMk cId="3953765964" sldId="2147483791"/>
              <pc:sldLayoutMk cId="4248654642" sldId="2147483769"/>
              <ac:spMk id="4" creationId="{8D06D2C4-D5A7-4B59-7D40-00A858EED7B1}"/>
            </ac:spMkLst>
          </pc:spChg>
          <pc:spChg chg="del mod">
            <ac:chgData name="Elise Appleton" userId="02c8c9bc-fd15-4837-bdb2-26bfc7f470d1" providerId="ADAL" clId="{C2647BB6-2FCE-EA48-A9BF-3F58F48F6BC2}" dt="2023-02-16T01:49:03.445" v="4392" actId="478"/>
            <ac:spMkLst>
              <pc:docMk/>
              <pc:sldMasterMk cId="3953765964" sldId="2147483791"/>
              <pc:sldLayoutMk cId="4248654642" sldId="2147483769"/>
              <ac:spMk id="5" creationId="{33EB2A3C-C34E-01C1-0DEA-CE9677A3BAB7}"/>
            </ac:spMkLst>
          </pc:spChg>
          <pc:spChg chg="add del mod">
            <ac:chgData name="Elise Appleton" userId="02c8c9bc-fd15-4837-bdb2-26bfc7f470d1" providerId="ADAL" clId="{C2647BB6-2FCE-EA48-A9BF-3F58F48F6BC2}" dt="2023-02-26T23:57:59.319" v="10691" actId="478"/>
            <ac:spMkLst>
              <pc:docMk/>
              <pc:sldMasterMk cId="3953765964" sldId="2147483791"/>
              <pc:sldLayoutMk cId="4248654642" sldId="2147483769"/>
              <ac:spMk id="5" creationId="{D9F200BF-AA81-981F-E38C-4D42E30F1949}"/>
            </ac:spMkLst>
          </pc:spChg>
          <pc:spChg chg="add mod">
            <ac:chgData name="Elise Appleton" userId="02c8c9bc-fd15-4837-bdb2-26bfc7f470d1" providerId="ADAL" clId="{C2647BB6-2FCE-EA48-A9BF-3F58F48F6BC2}" dt="2023-02-16T01:49:13.160" v="4395" actId="167"/>
            <ac:spMkLst>
              <pc:docMk/>
              <pc:sldMasterMk cId="3953765964" sldId="2147483791"/>
              <pc:sldLayoutMk cId="4248654642" sldId="2147483769"/>
              <ac:spMk id="6" creationId="{35152135-D694-42D4-95E9-2FD4678549DC}"/>
            </ac:spMkLst>
          </pc:spChg>
          <pc:spChg chg="mod">
            <ac:chgData name="Elise Appleton" userId="02c8c9bc-fd15-4837-bdb2-26bfc7f470d1" providerId="ADAL" clId="{C2647BB6-2FCE-EA48-A9BF-3F58F48F6BC2}" dt="2023-02-16T01:49:13.160" v="4395" actId="167"/>
            <ac:spMkLst>
              <pc:docMk/>
              <pc:sldMasterMk cId="3953765964" sldId="2147483791"/>
              <pc:sldLayoutMk cId="4248654642" sldId="2147483769"/>
              <ac:spMk id="7" creationId="{56BDC6C0-52BA-75E1-BA65-B8BD3E103C7B}"/>
            </ac:spMkLst>
          </pc:spChg>
          <pc:spChg chg="add mod">
            <ac:chgData name="Elise Appleton" userId="02c8c9bc-fd15-4837-bdb2-26bfc7f470d1" providerId="ADAL" clId="{C2647BB6-2FCE-EA48-A9BF-3F58F48F6BC2}" dt="2023-02-26T23:58:07.325" v="10693" actId="207"/>
            <ac:spMkLst>
              <pc:docMk/>
              <pc:sldMasterMk cId="3953765964" sldId="2147483791"/>
              <pc:sldLayoutMk cId="4248654642" sldId="2147483769"/>
              <ac:spMk id="8" creationId="{6CE12CF3-00E1-0EDF-19E0-EE9E3ECC241F}"/>
            </ac:spMkLst>
          </pc:spChg>
          <pc:spChg chg="del mod">
            <ac:chgData name="Elise Appleton" userId="02c8c9bc-fd15-4837-bdb2-26bfc7f470d1" providerId="ADAL" clId="{C2647BB6-2FCE-EA48-A9BF-3F58F48F6BC2}" dt="2023-02-17T06:30:03.788" v="5032" actId="478"/>
            <ac:spMkLst>
              <pc:docMk/>
              <pc:sldMasterMk cId="3953765964" sldId="2147483791"/>
              <pc:sldLayoutMk cId="4248654642" sldId="2147483769"/>
              <ac:spMk id="8" creationId="{CFBC6B83-5989-DE71-E6F6-D54998ED8EA3}"/>
            </ac:spMkLst>
          </pc:spChg>
          <pc:picChg chg="mod">
            <ac:chgData name="Elise Appleton" userId="02c8c9bc-fd15-4837-bdb2-26bfc7f470d1" providerId="ADAL" clId="{C2647BB6-2FCE-EA48-A9BF-3F58F48F6BC2}" dt="2023-02-26T22:33:59.068" v="5831" actId="962"/>
            <ac:picMkLst>
              <pc:docMk/>
              <pc:sldMasterMk cId="3953765964" sldId="2147483791"/>
              <pc:sldLayoutMk cId="4248654642" sldId="2147483769"/>
              <ac:picMk id="3" creationId="{A1B12B04-0A6F-8B84-EB14-40F2D767EEC7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0:25.765" v="10723" actId="20577"/>
          <pc:sldLayoutMkLst>
            <pc:docMk/>
            <pc:sldMasterMk cId="3953765964" sldId="2147483791"/>
            <pc:sldLayoutMk cId="1275733477" sldId="2147483786"/>
          </pc:sldLayoutMkLst>
          <pc:spChg chg="add del mod">
            <ac:chgData name="Elise Appleton" userId="02c8c9bc-fd15-4837-bdb2-26bfc7f470d1" providerId="ADAL" clId="{C2647BB6-2FCE-EA48-A9BF-3F58F48F6BC2}" dt="2023-02-26T23:58:14.215" v="10694" actId="478"/>
            <ac:spMkLst>
              <pc:docMk/>
              <pc:sldMasterMk cId="3953765964" sldId="2147483791"/>
              <pc:sldLayoutMk cId="1275733477" sldId="2147483786"/>
              <ac:spMk id="2" creationId="{173C9341-EB67-3EDF-2AA0-264AE86CD664}"/>
            </ac:spMkLst>
          </pc:spChg>
          <pc:spChg chg="add del">
            <ac:chgData name="Elise Appleton" userId="02c8c9bc-fd15-4837-bdb2-26bfc7f470d1" providerId="ADAL" clId="{C2647BB6-2FCE-EA48-A9BF-3F58F48F6BC2}" dt="2023-02-16T01:50:18.920" v="4396" actId="11529"/>
            <ac:spMkLst>
              <pc:docMk/>
              <pc:sldMasterMk cId="3953765964" sldId="2147483791"/>
              <pc:sldLayoutMk cId="1275733477" sldId="2147483786"/>
              <ac:spMk id="2" creationId="{3DF1449B-1FC3-34B4-D61A-679EA1DFB922}"/>
            </ac:spMkLst>
          </pc:spChg>
          <pc:spChg chg="add mod">
            <ac:chgData name="Elise Appleton" userId="02c8c9bc-fd15-4837-bdb2-26bfc7f470d1" providerId="ADAL" clId="{C2647BB6-2FCE-EA48-A9BF-3F58F48F6BC2}" dt="2023-02-27T00:00:18.476" v="10715"/>
            <ac:spMkLst>
              <pc:docMk/>
              <pc:sldMasterMk cId="3953765964" sldId="2147483791"/>
              <pc:sldLayoutMk cId="1275733477" sldId="2147483786"/>
              <ac:spMk id="3" creationId="{D20AE94F-DD1B-7332-582D-0727E9788ECE}"/>
            </ac:spMkLst>
          </pc:spChg>
          <pc:spChg chg="del mod">
            <ac:chgData name="Elise Appleton" userId="02c8c9bc-fd15-4837-bdb2-26bfc7f470d1" providerId="ADAL" clId="{C2647BB6-2FCE-EA48-A9BF-3F58F48F6BC2}" dt="2023-02-16T01:50:39.228" v="4402" actId="478"/>
            <ac:spMkLst>
              <pc:docMk/>
              <pc:sldMasterMk cId="3953765964" sldId="2147483791"/>
              <pc:sldLayoutMk cId="1275733477" sldId="2147483786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26T23:58:18.696" v="10695"/>
            <ac:spMkLst>
              <pc:docMk/>
              <pc:sldMasterMk cId="3953765964" sldId="2147483791"/>
              <pc:sldLayoutMk cId="1275733477" sldId="2147483786"/>
              <ac:spMk id="5" creationId="{49375E53-35AA-FACC-BDF3-F9A940C889C5}"/>
            </ac:spMkLst>
          </pc:spChg>
          <pc:spChg chg="del mod">
            <ac:chgData name="Elise Appleton" userId="02c8c9bc-fd15-4837-bdb2-26bfc7f470d1" providerId="ADAL" clId="{C2647BB6-2FCE-EA48-A9BF-3F58F48F6BC2}" dt="2023-02-17T06:30:08.785" v="5034" actId="478"/>
            <ac:spMkLst>
              <pc:docMk/>
              <pc:sldMasterMk cId="3953765964" sldId="2147483791"/>
              <pc:sldLayoutMk cId="1275733477" sldId="2147483786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0:25.765" v="10723" actId="20577"/>
            <ac:spMkLst>
              <pc:docMk/>
              <pc:sldMasterMk cId="3953765964" sldId="2147483791"/>
              <pc:sldLayoutMk cId="1275733477" sldId="2147483786"/>
              <ac:spMk id="6" creationId="{7BA5CB08-93FE-F5B0-69A2-73EFE0AA56C5}"/>
            </ac:spMkLst>
          </pc:spChg>
          <pc:spChg chg="add del mod">
            <ac:chgData name="Elise Appleton" userId="02c8c9bc-fd15-4837-bdb2-26bfc7f470d1" providerId="ADAL" clId="{C2647BB6-2FCE-EA48-A9BF-3F58F48F6BC2}" dt="2023-02-16T01:51:06.634" v="4416"/>
            <ac:spMkLst>
              <pc:docMk/>
              <pc:sldMasterMk cId="3953765964" sldId="2147483791"/>
              <pc:sldLayoutMk cId="1275733477" sldId="2147483786"/>
              <ac:spMk id="7" creationId="{3E21F955-1228-42CD-1CD6-4D1161473713}"/>
            </ac:spMkLst>
          </pc:spChg>
          <pc:spChg chg="mod">
            <ac:chgData name="Elise Appleton" userId="02c8c9bc-fd15-4837-bdb2-26bfc7f470d1" providerId="ADAL" clId="{C2647BB6-2FCE-EA48-A9BF-3F58F48F6BC2}" dt="2023-02-15T23:37:36.117" v="2862" actId="20578"/>
            <ac:spMkLst>
              <pc:docMk/>
              <pc:sldMasterMk cId="3953765964" sldId="2147483791"/>
              <pc:sldLayoutMk cId="1275733477" sldId="2147483786"/>
              <ac:spMk id="8" creationId="{0B610E6A-0CC9-BF16-3D54-59A1B5CE9F1A}"/>
            </ac:spMkLst>
          </pc:spChg>
          <pc:spChg chg="del mod">
            <ac:chgData name="Elise Appleton" userId="02c8c9bc-fd15-4837-bdb2-26bfc7f470d1" providerId="ADAL" clId="{C2647BB6-2FCE-EA48-A9BF-3F58F48F6BC2}" dt="2023-02-27T00:00:20.559" v="10716" actId="478"/>
            <ac:spMkLst>
              <pc:docMk/>
              <pc:sldMasterMk cId="3953765964" sldId="2147483791"/>
              <pc:sldLayoutMk cId="1275733477" sldId="2147483786"/>
              <ac:spMk id="9" creationId="{F974B385-E308-628F-1D4C-CF7DB4B8F08C}"/>
            </ac:spMkLst>
          </pc:spChg>
          <pc:picChg chg="mod">
            <ac:chgData name="Elise Appleton" userId="02c8c9bc-fd15-4837-bdb2-26bfc7f470d1" providerId="ADAL" clId="{C2647BB6-2FCE-EA48-A9BF-3F58F48F6BC2}" dt="2023-02-26T22:34:02.700" v="5833" actId="962"/>
            <ac:picMkLst>
              <pc:docMk/>
              <pc:sldMasterMk cId="3953765964" sldId="2147483791"/>
              <pc:sldLayoutMk cId="1275733477" sldId="2147483786"/>
              <ac:picMk id="4" creationId="{B5A16820-04E8-0522-BF8F-4ECF0AE786D9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0:50.094" v="10726" actId="167"/>
          <pc:sldLayoutMkLst>
            <pc:docMk/>
            <pc:sldMasterMk cId="3953765964" sldId="2147483791"/>
            <pc:sldLayoutMk cId="2113920700" sldId="2147483787"/>
          </pc:sldLayoutMkLst>
          <pc:spChg chg="add mod">
            <ac:chgData name="Elise Appleton" userId="02c8c9bc-fd15-4837-bdb2-26bfc7f470d1" providerId="ADAL" clId="{C2647BB6-2FCE-EA48-A9BF-3F58F48F6BC2}" dt="2023-02-27T00:00:50.094" v="10726" actId="167"/>
            <ac:spMkLst>
              <pc:docMk/>
              <pc:sldMasterMk cId="3953765964" sldId="2147483791"/>
              <pc:sldLayoutMk cId="2113920700" sldId="2147483787"/>
              <ac:spMk id="2" creationId="{BC5A1615-C3C9-6C3A-F66B-E3AF646C4C01}"/>
            </ac:spMkLst>
          </pc:spChg>
          <pc:spChg chg="del mod">
            <ac:chgData name="Elise Appleton" userId="02c8c9bc-fd15-4837-bdb2-26bfc7f470d1" providerId="ADAL" clId="{C2647BB6-2FCE-EA48-A9BF-3F58F48F6BC2}" dt="2023-02-27T00:00:40.425" v="10724" actId="478"/>
            <ac:spMkLst>
              <pc:docMk/>
              <pc:sldMasterMk cId="3953765964" sldId="2147483791"/>
              <pc:sldLayoutMk cId="2113920700" sldId="2147483787"/>
              <ac:spMk id="3" creationId="{218F3DCF-29A0-1C67-2EAB-3AF13BE10507}"/>
            </ac:spMkLst>
          </pc:spChg>
          <pc:spChg chg="add del mod">
            <ac:chgData name="Elise Appleton" userId="02c8c9bc-fd15-4837-bdb2-26bfc7f470d1" providerId="ADAL" clId="{C2647BB6-2FCE-EA48-A9BF-3F58F48F6BC2}" dt="2023-02-26T23:58:34.633" v="10696" actId="478"/>
            <ac:spMkLst>
              <pc:docMk/>
              <pc:sldMasterMk cId="3953765964" sldId="2147483791"/>
              <pc:sldLayoutMk cId="2113920700" sldId="2147483787"/>
              <ac:spMk id="4" creationId="{FFD6FC5C-33AC-9DAD-014C-1FA0AE286937}"/>
            </ac:spMkLst>
          </pc:spChg>
          <pc:spChg chg="del mod">
            <ac:chgData name="Elise Appleton" userId="02c8c9bc-fd15-4837-bdb2-26bfc7f470d1" providerId="ADAL" clId="{C2647BB6-2FCE-EA48-A9BF-3F58F48F6BC2}" dt="2023-02-16T01:51:23.850" v="4452" actId="478"/>
            <ac:spMkLst>
              <pc:docMk/>
              <pc:sldMasterMk cId="3953765964" sldId="2147483791"/>
              <pc:sldLayoutMk cId="2113920700" sldId="2147483787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26T23:58:42.418" v="10698" actId="207"/>
            <ac:spMkLst>
              <pc:docMk/>
              <pc:sldMasterMk cId="3953765964" sldId="2147483791"/>
              <pc:sldLayoutMk cId="2113920700" sldId="2147483787"/>
              <ac:spMk id="5" creationId="{C473A677-0D5C-39AC-699D-E4AFC0969B2D}"/>
            </ac:spMkLst>
          </pc:spChg>
          <pc:spChg chg="del mod">
            <ac:chgData name="Elise Appleton" userId="02c8c9bc-fd15-4837-bdb2-26bfc7f470d1" providerId="ADAL" clId="{C2647BB6-2FCE-EA48-A9BF-3F58F48F6BC2}" dt="2023-02-17T06:30:14.488" v="5037" actId="478"/>
            <ac:spMkLst>
              <pc:docMk/>
              <pc:sldMasterMk cId="3953765964" sldId="2147483791"/>
              <pc:sldLayoutMk cId="2113920700" sldId="2147483787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0:50.094" v="10726" actId="167"/>
            <ac:spMkLst>
              <pc:docMk/>
              <pc:sldMasterMk cId="3953765964" sldId="2147483791"/>
              <pc:sldLayoutMk cId="2113920700" sldId="2147483787"/>
              <ac:spMk id="6" creationId="{933530AA-2F10-7CAD-418C-F706E4A664BD}"/>
            </ac:spMkLst>
          </pc:spChg>
          <pc:spChg chg="mod">
            <ac:chgData name="Elise Appleton" userId="02c8c9bc-fd15-4837-bdb2-26bfc7f470d1" providerId="ADAL" clId="{C2647BB6-2FCE-EA48-A9BF-3F58F48F6BC2}" dt="2023-02-15T23:37:36.117" v="2862" actId="20578"/>
            <ac:spMkLst>
              <pc:docMk/>
              <pc:sldMasterMk cId="3953765964" sldId="2147483791"/>
              <pc:sldLayoutMk cId="2113920700" sldId="2147483787"/>
              <ac:spMk id="8" creationId="{0B610E6A-0CC9-BF16-3D54-59A1B5CE9F1A}"/>
            </ac:spMkLst>
          </pc:spChg>
          <pc:picChg chg="mod">
            <ac:chgData name="Elise Appleton" userId="02c8c9bc-fd15-4837-bdb2-26bfc7f470d1" providerId="ADAL" clId="{C2647BB6-2FCE-EA48-A9BF-3F58F48F6BC2}" dt="2023-02-26T22:34:06.548" v="5835" actId="962"/>
            <ac:picMkLst>
              <pc:docMk/>
              <pc:sldMasterMk cId="3953765964" sldId="2147483791"/>
              <pc:sldLayoutMk cId="2113920700" sldId="2147483787"/>
              <ac:picMk id="7" creationId="{6D244BEC-829C-553C-153D-15881064F549}"/>
            </ac:picMkLst>
          </pc:picChg>
        </pc:sldLayoutChg>
        <pc:sldLayoutChg chg="del">
          <pc:chgData name="Elise Appleton" userId="02c8c9bc-fd15-4837-bdb2-26bfc7f470d1" providerId="ADAL" clId="{C2647BB6-2FCE-EA48-A9BF-3F58F48F6BC2}" dt="2023-02-15T23:37:26.130" v="2861" actId="2696"/>
          <pc:sldLayoutMkLst>
            <pc:docMk/>
            <pc:sldMasterMk cId="3953765964" sldId="2147483791"/>
            <pc:sldLayoutMk cId="3827362942" sldId="2147483792"/>
          </pc:sldLayoutMkLst>
        </pc:sldLayoutChg>
      </pc:sldMasterChg>
      <pc:sldMasterChg chg="modSp mod ord delSldLayout modSldLayout sldLayoutOrd">
        <pc:chgData name="Elise Appleton" userId="02c8c9bc-fd15-4837-bdb2-26bfc7f470d1" providerId="ADAL" clId="{C2647BB6-2FCE-EA48-A9BF-3F58F48F6BC2}" dt="2023-02-27T00:05:56.926" v="10781" actId="207"/>
        <pc:sldMasterMkLst>
          <pc:docMk/>
          <pc:sldMasterMk cId="1780749829" sldId="2147483792"/>
        </pc:sldMasterMkLst>
        <pc:spChg chg="mod">
          <ac:chgData name="Elise Appleton" userId="02c8c9bc-fd15-4837-bdb2-26bfc7f470d1" providerId="ADAL" clId="{C2647BB6-2FCE-EA48-A9BF-3F58F48F6BC2}" dt="2023-02-27T00:05:23.066" v="10771" actId="120"/>
          <ac:spMkLst>
            <pc:docMk/>
            <pc:sldMasterMk cId="1780749829" sldId="2147483792"/>
            <ac:spMk id="5" creationId="{75C467CF-BBC4-7D93-526E-4A35D0F43089}"/>
          </ac:spMkLst>
        </pc:spChg>
        <pc:sldLayoutChg chg="addSp delSp modSp mod ord">
          <pc:chgData name="Elise Appleton" userId="02c8c9bc-fd15-4837-bdb2-26bfc7f470d1" providerId="ADAL" clId="{C2647BB6-2FCE-EA48-A9BF-3F58F48F6BC2}" dt="2023-02-27T00:05:30.972" v="10773"/>
          <pc:sldLayoutMkLst>
            <pc:docMk/>
            <pc:sldMasterMk cId="1780749829" sldId="2147483792"/>
            <pc:sldLayoutMk cId="3536688547" sldId="2147483777"/>
          </pc:sldLayoutMkLst>
          <pc:spChg chg="mod">
            <ac:chgData name="Elise Appleton" userId="02c8c9bc-fd15-4837-bdb2-26bfc7f470d1" providerId="ADAL" clId="{C2647BB6-2FCE-EA48-A9BF-3F58F48F6BC2}" dt="2023-02-15T23:41:28.003" v="2880" actId="20578"/>
            <ac:spMkLst>
              <pc:docMk/>
              <pc:sldMasterMk cId="1780749829" sldId="2147483792"/>
              <pc:sldLayoutMk cId="3536688547" sldId="2147483777"/>
              <ac:spMk id="3" creationId="{18D809F0-7F36-0AAD-4F45-19AF22D3634F}"/>
            </ac:spMkLst>
          </pc:spChg>
          <pc:spChg chg="mod">
            <ac:chgData name="Elise Appleton" userId="02c8c9bc-fd15-4837-bdb2-26bfc7f470d1" providerId="ADAL" clId="{C2647BB6-2FCE-EA48-A9BF-3F58F48F6BC2}" dt="2023-02-16T02:00:07.982" v="4624" actId="14100"/>
            <ac:spMkLst>
              <pc:docMk/>
              <pc:sldMasterMk cId="1780749829" sldId="2147483792"/>
              <pc:sldLayoutMk cId="3536688547" sldId="2147483777"/>
              <ac:spMk id="5" creationId="{5DE9D6CF-3B81-B70B-3595-149C06B19DC8}"/>
            </ac:spMkLst>
          </pc:spChg>
          <pc:spChg chg="del mod">
            <ac:chgData name="Elise Appleton" userId="02c8c9bc-fd15-4837-bdb2-26bfc7f470d1" providerId="ADAL" clId="{C2647BB6-2FCE-EA48-A9BF-3F58F48F6BC2}" dt="2023-02-17T06:31:22.474" v="5067" actId="478"/>
            <ac:spMkLst>
              <pc:docMk/>
              <pc:sldMasterMk cId="1780749829" sldId="2147483792"/>
              <pc:sldLayoutMk cId="3536688547" sldId="2147483777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5:30.972" v="10773"/>
            <ac:spMkLst>
              <pc:docMk/>
              <pc:sldMasterMk cId="1780749829" sldId="2147483792"/>
              <pc:sldLayoutMk cId="3536688547" sldId="2147483777"/>
              <ac:spMk id="6" creationId="{D3878D95-65EC-483F-31EF-139573995F90}"/>
            </ac:spMkLst>
          </pc:spChg>
          <pc:spChg chg="add del mod">
            <ac:chgData name="Elise Appleton" userId="02c8c9bc-fd15-4837-bdb2-26bfc7f470d1" providerId="ADAL" clId="{C2647BB6-2FCE-EA48-A9BF-3F58F48F6BC2}" dt="2023-02-27T00:05:29.784" v="10772" actId="478"/>
            <ac:spMkLst>
              <pc:docMk/>
              <pc:sldMasterMk cId="1780749829" sldId="2147483792"/>
              <pc:sldLayoutMk cId="3536688547" sldId="2147483777"/>
              <ac:spMk id="7" creationId="{5066E130-546F-4662-2080-BA7E84D69190}"/>
            </ac:spMkLst>
          </pc:spChg>
          <pc:spChg chg="mod">
            <ac:chgData name="Elise Appleton" userId="02c8c9bc-fd15-4837-bdb2-26bfc7f470d1" providerId="ADAL" clId="{C2647BB6-2FCE-EA48-A9BF-3F58F48F6BC2}" dt="2023-02-15T23:41:28.003" v="2880" actId="20578"/>
            <ac:spMkLst>
              <pc:docMk/>
              <pc:sldMasterMk cId="1780749829" sldId="2147483792"/>
              <pc:sldLayoutMk cId="3536688547" sldId="2147483777"/>
              <ac:spMk id="9" creationId="{1E502AEE-E6A3-B264-D45B-C2678B1E4836}"/>
            </ac:spMkLst>
          </pc:spChg>
        </pc:sldLayoutChg>
        <pc:sldLayoutChg chg="addSp delSp modSp mod ord">
          <pc:chgData name="Elise Appleton" userId="02c8c9bc-fd15-4837-bdb2-26bfc7f470d1" providerId="ADAL" clId="{C2647BB6-2FCE-EA48-A9BF-3F58F48F6BC2}" dt="2023-02-27T00:05:45.349" v="10778" actId="207"/>
          <pc:sldLayoutMkLst>
            <pc:docMk/>
            <pc:sldMasterMk cId="1780749829" sldId="2147483792"/>
            <pc:sldLayoutMk cId="3377127159" sldId="2147483778"/>
          </pc:sldLayoutMkLst>
          <pc:spChg chg="mod">
            <ac:chgData name="Elise Appleton" userId="02c8c9bc-fd15-4837-bdb2-26bfc7f470d1" providerId="ADAL" clId="{C2647BB6-2FCE-EA48-A9BF-3F58F48F6BC2}" dt="2023-02-15T23:41:42.833" v="2882" actId="20578"/>
            <ac:spMkLst>
              <pc:docMk/>
              <pc:sldMasterMk cId="1780749829" sldId="2147483792"/>
              <pc:sldLayoutMk cId="3377127159" sldId="2147483778"/>
              <ac:spMk id="4" creationId="{588B14C0-8CA9-541A-99E8-7118B863F8CA}"/>
            </ac:spMkLst>
          </pc:spChg>
          <pc:spChg chg="add del mod">
            <ac:chgData name="Elise Appleton" userId="02c8c9bc-fd15-4837-bdb2-26bfc7f470d1" providerId="ADAL" clId="{C2647BB6-2FCE-EA48-A9BF-3F58F48F6BC2}" dt="2023-02-27T00:05:35.166" v="10774" actId="478"/>
            <ac:spMkLst>
              <pc:docMk/>
              <pc:sldMasterMk cId="1780749829" sldId="2147483792"/>
              <pc:sldLayoutMk cId="3377127159" sldId="2147483778"/>
              <ac:spMk id="5" creationId="{527C54EE-1BAA-7635-B11E-D4099EEBB829}"/>
            </ac:spMkLst>
          </pc:spChg>
          <pc:spChg chg="add del mod">
            <ac:chgData name="Elise Appleton" userId="02c8c9bc-fd15-4837-bdb2-26bfc7f470d1" providerId="ADAL" clId="{C2647BB6-2FCE-EA48-A9BF-3F58F48F6BC2}" dt="2023-02-27T00:05:36.442" v="10776"/>
            <ac:spMkLst>
              <pc:docMk/>
              <pc:sldMasterMk cId="1780749829" sldId="2147483792"/>
              <pc:sldLayoutMk cId="3377127159" sldId="2147483778"/>
              <ac:spMk id="6" creationId="{0BC876D1-B3A7-1877-B7F6-79E734F5E00D}"/>
            </ac:spMkLst>
          </pc:spChg>
          <pc:spChg chg="mod">
            <ac:chgData name="Elise Appleton" userId="02c8c9bc-fd15-4837-bdb2-26bfc7f470d1" providerId="ADAL" clId="{C2647BB6-2FCE-EA48-A9BF-3F58F48F6BC2}" dt="2023-02-16T02:00:11.981" v="4626" actId="14100"/>
            <ac:spMkLst>
              <pc:docMk/>
              <pc:sldMasterMk cId="1780749829" sldId="2147483792"/>
              <pc:sldLayoutMk cId="3377127159" sldId="2147483778"/>
              <ac:spMk id="7" creationId="{0643FCF1-1CEF-9F27-4020-0918049540B1}"/>
            </ac:spMkLst>
          </pc:spChg>
          <pc:spChg chg="mod">
            <ac:chgData name="Elise Appleton" userId="02c8c9bc-fd15-4837-bdb2-26bfc7f470d1" providerId="ADAL" clId="{C2647BB6-2FCE-EA48-A9BF-3F58F48F6BC2}" dt="2023-02-15T23:41:42.833" v="2882" actId="20578"/>
            <ac:spMkLst>
              <pc:docMk/>
              <pc:sldMasterMk cId="1780749829" sldId="2147483792"/>
              <pc:sldLayoutMk cId="3377127159" sldId="2147483778"/>
              <ac:spMk id="8" creationId="{86050EA5-1494-4B2E-04DD-0FDE92300C46}"/>
            </ac:spMkLst>
          </pc:spChg>
          <pc:spChg chg="del mod">
            <ac:chgData name="Elise Appleton" userId="02c8c9bc-fd15-4837-bdb2-26bfc7f470d1" providerId="ADAL" clId="{C2647BB6-2FCE-EA48-A9BF-3F58F48F6BC2}" dt="2023-02-17T06:31:28.301" v="5070" actId="478"/>
            <ac:spMkLst>
              <pc:docMk/>
              <pc:sldMasterMk cId="1780749829" sldId="2147483792"/>
              <pc:sldLayoutMk cId="3377127159" sldId="2147483778"/>
              <ac:spMk id="9" creationId="{23565BE2-B24E-CC66-BDE6-5226AAD5BDD7}"/>
            </ac:spMkLst>
          </pc:spChg>
          <pc:spChg chg="add mod">
            <ac:chgData name="Elise Appleton" userId="02c8c9bc-fd15-4837-bdb2-26bfc7f470d1" providerId="ADAL" clId="{C2647BB6-2FCE-EA48-A9BF-3F58F48F6BC2}" dt="2023-02-27T00:05:45.349" v="10778" actId="207"/>
            <ac:spMkLst>
              <pc:docMk/>
              <pc:sldMasterMk cId="1780749829" sldId="2147483792"/>
              <pc:sldLayoutMk cId="3377127159" sldId="2147483778"/>
              <ac:spMk id="9" creationId="{ED8703A9-40CB-A2A6-F9A8-E0ADD2FD2E62}"/>
            </ac:spMkLst>
          </pc:spChg>
        </pc:sldLayoutChg>
        <pc:sldLayoutChg chg="addSp delSp modSp mod ord">
          <pc:chgData name="Elise Appleton" userId="02c8c9bc-fd15-4837-bdb2-26bfc7f470d1" providerId="ADAL" clId="{C2647BB6-2FCE-EA48-A9BF-3F58F48F6BC2}" dt="2023-02-27T00:05:56.926" v="10781" actId="207"/>
          <pc:sldLayoutMkLst>
            <pc:docMk/>
            <pc:sldMasterMk cId="1780749829" sldId="2147483792"/>
            <pc:sldLayoutMk cId="1194685418" sldId="2147483779"/>
          </pc:sldLayoutMkLst>
          <pc:spChg chg="mod">
            <ac:chgData name="Elise Appleton" userId="02c8c9bc-fd15-4837-bdb2-26bfc7f470d1" providerId="ADAL" clId="{C2647BB6-2FCE-EA48-A9BF-3F58F48F6BC2}" dt="2023-02-15T23:41:42.833" v="2882" actId="20578"/>
            <ac:spMkLst>
              <pc:docMk/>
              <pc:sldMasterMk cId="1780749829" sldId="2147483792"/>
              <pc:sldLayoutMk cId="1194685418" sldId="2147483779"/>
              <ac:spMk id="4" creationId="{258FD0AD-DB0B-C60E-3EBB-B0FC400EAAFE}"/>
            </ac:spMkLst>
          </pc:spChg>
          <pc:spChg chg="add del mod">
            <ac:chgData name="Elise Appleton" userId="02c8c9bc-fd15-4837-bdb2-26bfc7f470d1" providerId="ADAL" clId="{C2647BB6-2FCE-EA48-A9BF-3F58F48F6BC2}" dt="2023-02-27T00:05:49.560" v="10779" actId="478"/>
            <ac:spMkLst>
              <pc:docMk/>
              <pc:sldMasterMk cId="1780749829" sldId="2147483792"/>
              <pc:sldLayoutMk cId="1194685418" sldId="2147483779"/>
              <ac:spMk id="5" creationId="{C4797AA2-C70D-C259-752F-C51DFF22B140}"/>
            </ac:spMkLst>
          </pc:spChg>
          <pc:spChg chg="del mod">
            <ac:chgData name="Elise Appleton" userId="02c8c9bc-fd15-4837-bdb2-26bfc7f470d1" providerId="ADAL" clId="{C2647BB6-2FCE-EA48-A9BF-3F58F48F6BC2}" dt="2023-02-17T06:31:32.968" v="5072" actId="478"/>
            <ac:spMkLst>
              <pc:docMk/>
              <pc:sldMasterMk cId="1780749829" sldId="2147483792"/>
              <pc:sldLayoutMk cId="1194685418" sldId="2147483779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5:56.926" v="10781" actId="207"/>
            <ac:spMkLst>
              <pc:docMk/>
              <pc:sldMasterMk cId="1780749829" sldId="2147483792"/>
              <pc:sldLayoutMk cId="1194685418" sldId="2147483779"/>
              <ac:spMk id="6" creationId="{8B32F638-5BBD-3050-D1AF-36A1956CC867}"/>
            </ac:spMkLst>
          </pc:spChg>
          <pc:spChg chg="mod">
            <ac:chgData name="Elise Appleton" userId="02c8c9bc-fd15-4837-bdb2-26bfc7f470d1" providerId="ADAL" clId="{C2647BB6-2FCE-EA48-A9BF-3F58F48F6BC2}" dt="2023-02-16T02:00:15.136" v="4627" actId="14100"/>
            <ac:spMkLst>
              <pc:docMk/>
              <pc:sldMasterMk cId="1780749829" sldId="2147483792"/>
              <pc:sldLayoutMk cId="1194685418" sldId="2147483779"/>
              <ac:spMk id="7" creationId="{1BCD4E55-E477-E719-CFFD-EB3BCBCF5AB9}"/>
            </ac:spMkLst>
          </pc:spChg>
          <pc:spChg chg="mod">
            <ac:chgData name="Elise Appleton" userId="02c8c9bc-fd15-4837-bdb2-26bfc7f470d1" providerId="ADAL" clId="{C2647BB6-2FCE-EA48-A9BF-3F58F48F6BC2}" dt="2023-02-15T23:41:42.833" v="2882" actId="20578"/>
            <ac:spMkLst>
              <pc:docMk/>
              <pc:sldMasterMk cId="1780749829" sldId="2147483792"/>
              <pc:sldLayoutMk cId="1194685418" sldId="2147483779"/>
              <ac:spMk id="8" creationId="{6ECECA32-5165-3791-D179-64563B4487AC}"/>
            </ac:spMkLst>
          </pc:spChg>
          <pc:picChg chg="mod">
            <ac:chgData name="Elise Appleton" userId="02c8c9bc-fd15-4837-bdb2-26bfc7f470d1" providerId="ADAL" clId="{C2647BB6-2FCE-EA48-A9BF-3F58F48F6BC2}" dt="2023-02-26T22:58:43.732" v="5923" actId="962"/>
            <ac:picMkLst>
              <pc:docMk/>
              <pc:sldMasterMk cId="1780749829" sldId="2147483792"/>
              <pc:sldLayoutMk cId="1194685418" sldId="2147483779"/>
              <ac:picMk id="2" creationId="{09DF9FC1-84D7-D791-41A7-CA99E0FC60AB}"/>
            </ac:picMkLst>
          </pc:picChg>
        </pc:sldLayoutChg>
        <pc:sldLayoutChg chg="del">
          <pc:chgData name="Elise Appleton" userId="02c8c9bc-fd15-4837-bdb2-26bfc7f470d1" providerId="ADAL" clId="{C2647BB6-2FCE-EA48-A9BF-3F58F48F6BC2}" dt="2023-02-15T23:41:28.867" v="2881" actId="2696"/>
          <pc:sldLayoutMkLst>
            <pc:docMk/>
            <pc:sldMasterMk cId="1780749829" sldId="2147483792"/>
            <pc:sldLayoutMk cId="3612366382" sldId="2147483793"/>
          </pc:sldLayoutMkLst>
        </pc:sldLayoutChg>
      </pc:sldMasterChg>
      <pc:sldMasterChg chg="modSp mod ord delSldLayout modSldLayout sldLayoutOrd">
        <pc:chgData name="Elise Appleton" userId="02c8c9bc-fd15-4837-bdb2-26bfc7f470d1" providerId="ADAL" clId="{C2647BB6-2FCE-EA48-A9BF-3F58F48F6BC2}" dt="2023-02-27T00:02:59.931" v="10745" actId="207"/>
        <pc:sldMasterMkLst>
          <pc:docMk/>
          <pc:sldMasterMk cId="649435214" sldId="2147483793"/>
        </pc:sldMasterMkLst>
        <pc:spChg chg="mod">
          <ac:chgData name="Elise Appleton" userId="02c8c9bc-fd15-4837-bdb2-26bfc7f470d1" providerId="ADAL" clId="{C2647BB6-2FCE-EA48-A9BF-3F58F48F6BC2}" dt="2023-02-27T00:01:54.209" v="10729" actId="120"/>
          <ac:spMkLst>
            <pc:docMk/>
            <pc:sldMasterMk cId="649435214" sldId="2147483793"/>
            <ac:spMk id="5" creationId="{75C467CF-BBC4-7D93-526E-4A35D0F43089}"/>
          </ac:spMkLst>
        </pc:spChg>
        <pc:sldLayoutChg chg="addSp delSp modSp mod ord">
          <pc:chgData name="Elise Appleton" userId="02c8c9bc-fd15-4837-bdb2-26bfc7f470d1" providerId="ADAL" clId="{C2647BB6-2FCE-EA48-A9BF-3F58F48F6BC2}" dt="2023-02-27T00:02:01.661" v="10731"/>
          <pc:sldLayoutMkLst>
            <pc:docMk/>
            <pc:sldMasterMk cId="649435214" sldId="2147483793"/>
            <pc:sldLayoutMk cId="3203723461" sldId="2147483763"/>
          </pc:sldLayoutMkLst>
          <pc:spChg chg="add del mod">
            <ac:chgData name="Elise Appleton" userId="02c8c9bc-fd15-4837-bdb2-26bfc7f470d1" providerId="ADAL" clId="{C2647BB6-2FCE-EA48-A9BF-3F58F48F6BC2}" dt="2023-02-27T00:01:59.015" v="10730" actId="478"/>
            <ac:spMkLst>
              <pc:docMk/>
              <pc:sldMasterMk cId="649435214" sldId="2147483793"/>
              <pc:sldLayoutMk cId="3203723461" sldId="2147483763"/>
              <ac:spMk id="3" creationId="{7E004883-C65B-6624-B99C-2111FC34A695}"/>
            </ac:spMkLst>
          </pc:spChg>
          <pc:spChg chg="add del">
            <ac:chgData name="Elise Appleton" userId="02c8c9bc-fd15-4837-bdb2-26bfc7f470d1" providerId="ADAL" clId="{C2647BB6-2FCE-EA48-A9BF-3F58F48F6BC2}" dt="2023-02-16T01:53:33.490" v="4460" actId="11529"/>
            <ac:spMkLst>
              <pc:docMk/>
              <pc:sldMasterMk cId="649435214" sldId="2147483793"/>
              <pc:sldLayoutMk cId="3203723461" sldId="2147483763"/>
              <ac:spMk id="3" creationId="{9CDEEBBB-D901-0279-47D9-970E3EA7C13B}"/>
            </ac:spMkLst>
          </pc:spChg>
          <pc:spChg chg="del mod">
            <ac:chgData name="Elise Appleton" userId="02c8c9bc-fd15-4837-bdb2-26bfc7f470d1" providerId="ADAL" clId="{C2647BB6-2FCE-EA48-A9BF-3F58F48F6BC2}" dt="2023-02-16T01:54:19.042" v="4510" actId="478"/>
            <ac:spMkLst>
              <pc:docMk/>
              <pc:sldMasterMk cId="649435214" sldId="2147483793"/>
              <pc:sldLayoutMk cId="3203723461" sldId="2147483763"/>
              <ac:spMk id="5" creationId="{33EB2A3C-C34E-01C1-0DEA-CE9677A3BAB7}"/>
            </ac:spMkLst>
          </pc:spChg>
          <pc:spChg chg="add mod">
            <ac:chgData name="Elise Appleton" userId="02c8c9bc-fd15-4837-bdb2-26bfc7f470d1" providerId="ADAL" clId="{C2647BB6-2FCE-EA48-A9BF-3F58F48F6BC2}" dt="2023-02-27T00:02:01.661" v="10731"/>
            <ac:spMkLst>
              <pc:docMk/>
              <pc:sldMasterMk cId="649435214" sldId="2147483793"/>
              <pc:sldLayoutMk cId="3203723461" sldId="2147483763"/>
              <ac:spMk id="5" creationId="{76BBBAE7-823B-CF69-74DE-7CC73D55F9EC}"/>
            </ac:spMkLst>
          </pc:spChg>
          <pc:spChg chg="del mod">
            <ac:chgData name="Elise Appleton" userId="02c8c9bc-fd15-4837-bdb2-26bfc7f470d1" providerId="ADAL" clId="{C2647BB6-2FCE-EA48-A9BF-3F58F48F6BC2}" dt="2023-02-17T06:30:19.923" v="5039" actId="478"/>
            <ac:spMkLst>
              <pc:docMk/>
              <pc:sldMasterMk cId="649435214" sldId="2147483793"/>
              <pc:sldLayoutMk cId="3203723461" sldId="2147483763"/>
              <ac:spMk id="6" creationId="{3303A472-1712-0493-C90D-AD40A3A54480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203723461" sldId="2147483763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203723461" sldId="2147483763"/>
              <ac:spMk id="8" creationId="{635ADA7F-35D1-7938-35FB-12A70894023A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203723461" sldId="2147483763"/>
              <ac:spMk id="9" creationId="{92787785-EF98-D820-8340-C0872E708DE0}"/>
            </ac:spMkLst>
          </pc:spChg>
          <pc:spChg chg="add mod">
            <ac:chgData name="Elise Appleton" userId="02c8c9bc-fd15-4837-bdb2-26bfc7f470d1" providerId="ADAL" clId="{C2647BB6-2FCE-EA48-A9BF-3F58F48F6BC2}" dt="2023-02-16T01:58:34.023" v="4600" actId="207"/>
            <ac:spMkLst>
              <pc:docMk/>
              <pc:sldMasterMk cId="649435214" sldId="2147483793"/>
              <pc:sldLayoutMk cId="3203723461" sldId="2147483763"/>
              <ac:spMk id="10" creationId="{46FA95C0-D461-C7DC-246D-7D07AB6FBEAC}"/>
            </ac:spMkLst>
          </pc:spChg>
          <pc:picChg chg="mod">
            <ac:chgData name="Elise Appleton" userId="02c8c9bc-fd15-4837-bdb2-26bfc7f470d1" providerId="ADAL" clId="{C2647BB6-2FCE-EA48-A9BF-3F58F48F6BC2}" dt="2023-02-26T22:34:11.428" v="5837" actId="962"/>
            <ac:picMkLst>
              <pc:docMk/>
              <pc:sldMasterMk cId="649435214" sldId="2147483793"/>
              <pc:sldLayoutMk cId="3203723461" sldId="2147483763"/>
              <ac:picMk id="4" creationId="{B5A16820-04E8-0522-BF8F-4ECF0AE786D9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2:18.379" v="10736" actId="207"/>
          <pc:sldLayoutMkLst>
            <pc:docMk/>
            <pc:sldMasterMk cId="649435214" sldId="2147483793"/>
            <pc:sldLayoutMk cId="3300395205" sldId="2147483764"/>
          </pc:sldLayoutMkLst>
          <pc:spChg chg="add del mod">
            <ac:chgData name="Elise Appleton" userId="02c8c9bc-fd15-4837-bdb2-26bfc7f470d1" providerId="ADAL" clId="{C2647BB6-2FCE-EA48-A9BF-3F58F48F6BC2}" dt="2023-02-27T00:02:10.929" v="10734" actId="478"/>
            <ac:spMkLst>
              <pc:docMk/>
              <pc:sldMasterMk cId="649435214" sldId="2147483793"/>
              <pc:sldLayoutMk cId="3300395205" sldId="2147483764"/>
              <ac:spMk id="4" creationId="{31AC20C9-BA55-74DE-5D2F-EFFAA5CE7785}"/>
            </ac:spMkLst>
          </pc:spChg>
          <pc:spChg chg="del mod">
            <ac:chgData name="Elise Appleton" userId="02c8c9bc-fd15-4837-bdb2-26bfc7f470d1" providerId="ADAL" clId="{C2647BB6-2FCE-EA48-A9BF-3F58F48F6BC2}" dt="2023-02-16T01:54:33.598" v="4515" actId="478"/>
            <ac:spMkLst>
              <pc:docMk/>
              <pc:sldMasterMk cId="649435214" sldId="2147483793"/>
              <pc:sldLayoutMk cId="3300395205" sldId="2147483764"/>
              <ac:spMk id="4" creationId="{8E3BDF46-F6A4-3EBF-A19C-4E49185F7BB6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300395205" sldId="2147483764"/>
              <ac:spMk id="5" creationId="{35A2C4F0-7DD3-C354-B906-20D5A439D744}"/>
            </ac:spMkLst>
          </pc:spChg>
          <pc:spChg chg="add mod">
            <ac:chgData name="Elise Appleton" userId="02c8c9bc-fd15-4837-bdb2-26bfc7f470d1" providerId="ADAL" clId="{C2647BB6-2FCE-EA48-A9BF-3F58F48F6BC2}" dt="2023-02-16T01:57:31.571" v="4596" actId="207"/>
            <ac:spMkLst>
              <pc:docMk/>
              <pc:sldMasterMk cId="649435214" sldId="2147483793"/>
              <pc:sldLayoutMk cId="3300395205" sldId="2147483764"/>
              <ac:spMk id="6" creationId="{8C0FCBEB-B13A-7099-236C-C2D6496C1F76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300395205" sldId="2147483764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300395205" sldId="2147483764"/>
              <ac:spMk id="8" creationId="{D62BEC2A-7571-523F-2633-15989ABC4105}"/>
            </ac:spMkLst>
          </pc:spChg>
          <pc:spChg chg="del mod">
            <ac:chgData name="Elise Appleton" userId="02c8c9bc-fd15-4837-bdb2-26bfc7f470d1" providerId="ADAL" clId="{C2647BB6-2FCE-EA48-A9BF-3F58F48F6BC2}" dt="2023-02-17T06:30:32.500" v="5045" actId="478"/>
            <ac:spMkLst>
              <pc:docMk/>
              <pc:sldMasterMk cId="649435214" sldId="2147483793"/>
              <pc:sldLayoutMk cId="3300395205" sldId="2147483764"/>
              <ac:spMk id="9" creationId="{23565BE2-B24E-CC66-BDE6-5226AAD5BDD7}"/>
            </ac:spMkLst>
          </pc:spChg>
          <pc:spChg chg="add mod">
            <ac:chgData name="Elise Appleton" userId="02c8c9bc-fd15-4837-bdb2-26bfc7f470d1" providerId="ADAL" clId="{C2647BB6-2FCE-EA48-A9BF-3F58F48F6BC2}" dt="2023-02-27T00:02:18.379" v="10736" actId="207"/>
            <ac:spMkLst>
              <pc:docMk/>
              <pc:sldMasterMk cId="649435214" sldId="2147483793"/>
              <pc:sldLayoutMk cId="3300395205" sldId="2147483764"/>
              <ac:spMk id="9" creationId="{9B9FFCB9-D16A-0AC3-447E-10BA3E24CD7B}"/>
            </ac:spMkLst>
          </pc:spChg>
          <pc:picChg chg="mod">
            <ac:chgData name="Elise Appleton" userId="02c8c9bc-fd15-4837-bdb2-26bfc7f470d1" providerId="ADAL" clId="{C2647BB6-2FCE-EA48-A9BF-3F58F48F6BC2}" dt="2023-02-26T22:34:19.005" v="5841" actId="962"/>
            <ac:picMkLst>
              <pc:docMk/>
              <pc:sldMasterMk cId="649435214" sldId="2147483793"/>
              <pc:sldLayoutMk cId="3300395205" sldId="2147483764"/>
              <ac:picMk id="2" creationId="{09DF9FC1-84D7-D791-41A7-CA99E0FC60AB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2:43.651" v="10742" actId="207"/>
          <pc:sldLayoutMkLst>
            <pc:docMk/>
            <pc:sldMasterMk cId="649435214" sldId="2147483793"/>
            <pc:sldLayoutMk cId="3588600221" sldId="2147483765"/>
          </pc:sldLayoutMkLst>
          <pc:spChg chg="add del mod">
            <ac:chgData name="Elise Appleton" userId="02c8c9bc-fd15-4837-bdb2-26bfc7f470d1" providerId="ADAL" clId="{C2647BB6-2FCE-EA48-A9BF-3F58F48F6BC2}" dt="2023-02-27T00:02:35.992" v="10740" actId="478"/>
            <ac:spMkLst>
              <pc:docMk/>
              <pc:sldMasterMk cId="649435214" sldId="2147483793"/>
              <pc:sldLayoutMk cId="3588600221" sldId="2147483765"/>
              <ac:spMk id="4" creationId="{6D9C35BD-24F6-B4DA-8E8C-D840250A6104}"/>
            </ac:spMkLst>
          </pc:spChg>
          <pc:spChg chg="del mod">
            <ac:chgData name="Elise Appleton" userId="02c8c9bc-fd15-4837-bdb2-26bfc7f470d1" providerId="ADAL" clId="{C2647BB6-2FCE-EA48-A9BF-3F58F48F6BC2}" dt="2023-02-16T01:54:43.727" v="4519" actId="478"/>
            <ac:spMkLst>
              <pc:docMk/>
              <pc:sldMasterMk cId="649435214" sldId="2147483793"/>
              <pc:sldLayoutMk cId="3588600221" sldId="2147483765"/>
              <ac:spMk id="4" creationId="{8E3BDF46-F6A4-3EBF-A19C-4E49185F7BB6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3588600221" sldId="2147483765"/>
              <ac:spMk id="5" creationId="{05A67E2A-67DA-8835-FCD4-A83D5A176460}"/>
            </ac:spMkLst>
          </pc:spChg>
          <pc:spChg chg="del mod">
            <ac:chgData name="Elise Appleton" userId="02c8c9bc-fd15-4837-bdb2-26bfc7f470d1" providerId="ADAL" clId="{C2647BB6-2FCE-EA48-A9BF-3F58F48F6BC2}" dt="2023-02-17T06:30:40.828" v="5049" actId="478"/>
            <ac:spMkLst>
              <pc:docMk/>
              <pc:sldMasterMk cId="649435214" sldId="2147483793"/>
              <pc:sldLayoutMk cId="3588600221" sldId="2147483765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2:43.651" v="10742" actId="207"/>
            <ac:spMkLst>
              <pc:docMk/>
              <pc:sldMasterMk cId="649435214" sldId="2147483793"/>
              <pc:sldLayoutMk cId="3588600221" sldId="2147483765"/>
              <ac:spMk id="6" creationId="{87CFEEC4-3DA1-BB2D-1AA0-2B484CF75904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3588600221" sldId="2147483765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3588600221" sldId="2147483765"/>
              <ac:spMk id="8" creationId="{D62BEC2A-7571-523F-2633-15989ABC4105}"/>
            </ac:spMkLst>
          </pc:spChg>
          <pc:spChg chg="add mod">
            <ac:chgData name="Elise Appleton" userId="02c8c9bc-fd15-4837-bdb2-26bfc7f470d1" providerId="ADAL" clId="{C2647BB6-2FCE-EA48-A9BF-3F58F48F6BC2}" dt="2023-02-16T01:57:15.503" v="4593" actId="207"/>
            <ac:spMkLst>
              <pc:docMk/>
              <pc:sldMasterMk cId="649435214" sldId="2147483793"/>
              <pc:sldLayoutMk cId="3588600221" sldId="2147483765"/>
              <ac:spMk id="9" creationId="{F5003438-F6E8-9B80-CA3A-88EAFFB5DDFA}"/>
            </ac:spMkLst>
          </pc:spChg>
          <pc:picChg chg="mod">
            <ac:chgData name="Elise Appleton" userId="02c8c9bc-fd15-4837-bdb2-26bfc7f470d1" providerId="ADAL" clId="{C2647BB6-2FCE-EA48-A9BF-3F58F48F6BC2}" dt="2023-02-26T22:34:24.829" v="5845" actId="962"/>
            <ac:picMkLst>
              <pc:docMk/>
              <pc:sldMasterMk cId="649435214" sldId="2147483793"/>
              <pc:sldLayoutMk cId="3588600221" sldId="2147483765"/>
              <ac:picMk id="2" creationId="{09DF9FC1-84D7-D791-41A7-CA99E0FC60AB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2:06.752" v="10733"/>
          <pc:sldLayoutMkLst>
            <pc:docMk/>
            <pc:sldMasterMk cId="649435214" sldId="2147483793"/>
            <pc:sldLayoutMk cId="4217590838" sldId="2147483780"/>
          </pc:sldLayoutMkLst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4217590838" sldId="2147483780"/>
              <ac:spMk id="3" creationId="{7473ECAC-D191-EE43-816B-2128DC5B99E4}"/>
            </ac:spMkLst>
          </pc:spChg>
          <pc:spChg chg="add del mod">
            <ac:chgData name="Elise Appleton" userId="02c8c9bc-fd15-4837-bdb2-26bfc7f470d1" providerId="ADAL" clId="{C2647BB6-2FCE-EA48-A9BF-3F58F48F6BC2}" dt="2023-02-27T00:02:05.168" v="10732" actId="478"/>
            <ac:spMkLst>
              <pc:docMk/>
              <pc:sldMasterMk cId="649435214" sldId="2147483793"/>
              <pc:sldLayoutMk cId="4217590838" sldId="2147483780"/>
              <ac:spMk id="5" creationId="{2C71F0BE-52C2-421C-769E-915A2065C7DF}"/>
            </ac:spMkLst>
          </pc:spChg>
          <pc:spChg chg="del mod">
            <ac:chgData name="Elise Appleton" userId="02c8c9bc-fd15-4837-bdb2-26bfc7f470d1" providerId="ADAL" clId="{C2647BB6-2FCE-EA48-A9BF-3F58F48F6BC2}" dt="2023-02-16T01:54:27.275" v="4512" actId="478"/>
            <ac:spMkLst>
              <pc:docMk/>
              <pc:sldMasterMk cId="649435214" sldId="2147483793"/>
              <pc:sldLayoutMk cId="4217590838" sldId="2147483780"/>
              <ac:spMk id="5" creationId="{33EB2A3C-C34E-01C1-0DEA-CE9677A3BAB7}"/>
            </ac:spMkLst>
          </pc:spChg>
          <pc:spChg chg="del mod">
            <ac:chgData name="Elise Appleton" userId="02c8c9bc-fd15-4837-bdb2-26bfc7f470d1" providerId="ADAL" clId="{C2647BB6-2FCE-EA48-A9BF-3F58F48F6BC2}" dt="2023-02-17T06:30:25.370" v="5042" actId="478"/>
            <ac:spMkLst>
              <pc:docMk/>
              <pc:sldMasterMk cId="649435214" sldId="2147483793"/>
              <pc:sldLayoutMk cId="4217590838" sldId="2147483780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2:06.752" v="10733"/>
            <ac:spMkLst>
              <pc:docMk/>
              <pc:sldMasterMk cId="649435214" sldId="2147483793"/>
              <pc:sldLayoutMk cId="4217590838" sldId="2147483780"/>
              <ac:spMk id="6" creationId="{5A843286-B128-6FB4-F3DF-F065F3804580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4217590838" sldId="2147483780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4217590838" sldId="2147483780"/>
              <ac:spMk id="8" creationId="{635ADA7F-35D1-7938-35FB-12A70894023A}"/>
            </ac:spMkLst>
          </pc:spChg>
          <pc:spChg chg="add mod">
            <ac:chgData name="Elise Appleton" userId="02c8c9bc-fd15-4837-bdb2-26bfc7f470d1" providerId="ADAL" clId="{C2647BB6-2FCE-EA48-A9BF-3F58F48F6BC2}" dt="2023-02-16T01:57:40.307" v="4597" actId="207"/>
            <ac:spMkLst>
              <pc:docMk/>
              <pc:sldMasterMk cId="649435214" sldId="2147483793"/>
              <pc:sldLayoutMk cId="4217590838" sldId="2147483780"/>
              <ac:spMk id="9" creationId="{A5DFA4AE-1E28-FE1B-1AB4-1C27F0A3A940}"/>
            </ac:spMkLst>
          </pc:spChg>
          <pc:picChg chg="mod">
            <ac:chgData name="Elise Appleton" userId="02c8c9bc-fd15-4837-bdb2-26bfc7f470d1" providerId="ADAL" clId="{C2647BB6-2FCE-EA48-A9BF-3F58F48F6BC2}" dt="2023-02-26T22:34:14.970" v="5839" actId="962"/>
            <ac:picMkLst>
              <pc:docMk/>
              <pc:sldMasterMk cId="649435214" sldId="2147483793"/>
              <pc:sldLayoutMk cId="4217590838" sldId="2147483780"/>
              <ac:picMk id="4" creationId="{B5A16820-04E8-0522-BF8F-4ECF0AE786D9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2:29.872" v="10739" actId="207"/>
          <pc:sldLayoutMkLst>
            <pc:docMk/>
            <pc:sldMasterMk cId="649435214" sldId="2147483793"/>
            <pc:sldLayoutMk cId="3561218865" sldId="2147483782"/>
          </pc:sldLayoutMkLst>
          <pc:spChg chg="del mod">
            <ac:chgData name="Elise Appleton" userId="02c8c9bc-fd15-4837-bdb2-26bfc7f470d1" providerId="ADAL" clId="{C2647BB6-2FCE-EA48-A9BF-3F58F48F6BC2}" dt="2023-02-16T01:54:39.245" v="4517" actId="478"/>
            <ac:spMkLst>
              <pc:docMk/>
              <pc:sldMasterMk cId="649435214" sldId="2147483793"/>
              <pc:sldLayoutMk cId="3561218865" sldId="2147483782"/>
              <ac:spMk id="4" creationId="{8E3BDF46-F6A4-3EBF-A19C-4E49185F7BB6}"/>
            </ac:spMkLst>
          </pc:spChg>
          <pc:spChg chg="add del mod">
            <ac:chgData name="Elise Appleton" userId="02c8c9bc-fd15-4837-bdb2-26bfc7f470d1" providerId="ADAL" clId="{C2647BB6-2FCE-EA48-A9BF-3F58F48F6BC2}" dt="2023-02-27T00:02:22.318" v="10737" actId="478"/>
            <ac:spMkLst>
              <pc:docMk/>
              <pc:sldMasterMk cId="649435214" sldId="2147483793"/>
              <pc:sldLayoutMk cId="3561218865" sldId="2147483782"/>
              <ac:spMk id="4" creationId="{FED9A0EC-EEBB-5735-DC63-F46B0A8DE827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561218865" sldId="2147483782"/>
              <ac:spMk id="5" creationId="{28575F2F-41A2-F8B5-363E-0ECB46C1B4FF}"/>
            </ac:spMkLst>
          </pc:spChg>
          <pc:spChg chg="add mod">
            <ac:chgData name="Elise Appleton" userId="02c8c9bc-fd15-4837-bdb2-26bfc7f470d1" providerId="ADAL" clId="{C2647BB6-2FCE-EA48-A9BF-3F58F48F6BC2}" dt="2023-02-16T01:57:27.619" v="4595" actId="207"/>
            <ac:spMkLst>
              <pc:docMk/>
              <pc:sldMasterMk cId="649435214" sldId="2147483793"/>
              <pc:sldLayoutMk cId="3561218865" sldId="2147483782"/>
              <ac:spMk id="6" creationId="{16586153-A8E8-2F2B-3A2E-C31534F8BD0E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561218865" sldId="2147483782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23:42:44.117" v="2887" actId="20578"/>
            <ac:spMkLst>
              <pc:docMk/>
              <pc:sldMasterMk cId="649435214" sldId="2147483793"/>
              <pc:sldLayoutMk cId="3561218865" sldId="2147483782"/>
              <ac:spMk id="8" creationId="{D62BEC2A-7571-523F-2633-15989ABC4105}"/>
            </ac:spMkLst>
          </pc:spChg>
          <pc:spChg chg="del mod">
            <ac:chgData name="Elise Appleton" userId="02c8c9bc-fd15-4837-bdb2-26bfc7f470d1" providerId="ADAL" clId="{C2647BB6-2FCE-EA48-A9BF-3F58F48F6BC2}" dt="2023-02-17T06:30:36.696" v="5047" actId="478"/>
            <ac:spMkLst>
              <pc:docMk/>
              <pc:sldMasterMk cId="649435214" sldId="2147483793"/>
              <pc:sldLayoutMk cId="3561218865" sldId="2147483782"/>
              <ac:spMk id="9" creationId="{23565BE2-B24E-CC66-BDE6-5226AAD5BDD7}"/>
            </ac:spMkLst>
          </pc:spChg>
          <pc:spChg chg="add mod">
            <ac:chgData name="Elise Appleton" userId="02c8c9bc-fd15-4837-bdb2-26bfc7f470d1" providerId="ADAL" clId="{C2647BB6-2FCE-EA48-A9BF-3F58F48F6BC2}" dt="2023-02-27T00:02:29.872" v="10739" actId="207"/>
            <ac:spMkLst>
              <pc:docMk/>
              <pc:sldMasterMk cId="649435214" sldId="2147483793"/>
              <pc:sldLayoutMk cId="3561218865" sldId="2147483782"/>
              <ac:spMk id="9" creationId="{EBF26FA7-1ACB-2DB0-8E52-D2F20807CE9A}"/>
            </ac:spMkLst>
          </pc:spChg>
          <pc:picChg chg="mod">
            <ac:chgData name="Elise Appleton" userId="02c8c9bc-fd15-4837-bdb2-26bfc7f470d1" providerId="ADAL" clId="{C2647BB6-2FCE-EA48-A9BF-3F58F48F6BC2}" dt="2023-02-26T22:34:22.037" v="5843" actId="962"/>
            <ac:picMkLst>
              <pc:docMk/>
              <pc:sldMasterMk cId="649435214" sldId="2147483793"/>
              <pc:sldLayoutMk cId="3561218865" sldId="2147483782"/>
              <ac:picMk id="2" creationId="{09DF9FC1-84D7-D791-41A7-CA99E0FC60AB}"/>
            </ac:picMkLst>
          </pc:picChg>
        </pc:sldLayoutChg>
        <pc:sldLayoutChg chg="addSp delSp modSp mod ord">
          <pc:chgData name="Elise Appleton" userId="02c8c9bc-fd15-4837-bdb2-26bfc7f470d1" providerId="ADAL" clId="{C2647BB6-2FCE-EA48-A9BF-3F58F48F6BC2}" dt="2023-02-27T00:02:59.931" v="10745" actId="207"/>
          <pc:sldLayoutMkLst>
            <pc:docMk/>
            <pc:sldMasterMk cId="649435214" sldId="2147483793"/>
            <pc:sldLayoutMk cId="1879032668" sldId="2147483784"/>
          </pc:sldLayoutMkLst>
          <pc:spChg chg="add del mod">
            <ac:chgData name="Elise Appleton" userId="02c8c9bc-fd15-4837-bdb2-26bfc7f470d1" providerId="ADAL" clId="{C2647BB6-2FCE-EA48-A9BF-3F58F48F6BC2}" dt="2023-02-27T00:02:47.919" v="10743" actId="478"/>
            <ac:spMkLst>
              <pc:docMk/>
              <pc:sldMasterMk cId="649435214" sldId="2147483793"/>
              <pc:sldLayoutMk cId="1879032668" sldId="2147483784"/>
              <ac:spMk id="4" creationId="{7B357F02-14D8-4EA8-9898-555CFE41B9B6}"/>
            </ac:spMkLst>
          </pc:spChg>
          <pc:spChg chg="del mod">
            <ac:chgData name="Elise Appleton" userId="02c8c9bc-fd15-4837-bdb2-26bfc7f470d1" providerId="ADAL" clId="{C2647BB6-2FCE-EA48-A9BF-3F58F48F6BC2}" dt="2023-02-16T01:55:02.086" v="4524" actId="478"/>
            <ac:spMkLst>
              <pc:docMk/>
              <pc:sldMasterMk cId="649435214" sldId="2147483793"/>
              <pc:sldLayoutMk cId="1879032668" sldId="2147483784"/>
              <ac:spMk id="4" creationId="{8E3BDF46-F6A4-3EBF-A19C-4E49185F7BB6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1879032668" sldId="2147483784"/>
              <ac:spMk id="5" creationId="{F71861F3-EA16-3B94-5D58-C2A631204FBC}"/>
            </ac:spMkLst>
          </pc:spChg>
          <pc:spChg chg="del mod">
            <ac:chgData name="Elise Appleton" userId="02c8c9bc-fd15-4837-bdb2-26bfc7f470d1" providerId="ADAL" clId="{C2647BB6-2FCE-EA48-A9BF-3F58F48F6BC2}" dt="2023-02-17T06:30:46.386" v="5051" actId="478"/>
            <ac:spMkLst>
              <pc:docMk/>
              <pc:sldMasterMk cId="649435214" sldId="2147483793"/>
              <pc:sldLayoutMk cId="1879032668" sldId="2147483784"/>
              <ac:spMk id="6" creationId="{3303A472-1712-0493-C90D-AD40A3A54480}"/>
            </ac:spMkLst>
          </pc:spChg>
          <pc:spChg chg="add mod">
            <ac:chgData name="Elise Appleton" userId="02c8c9bc-fd15-4837-bdb2-26bfc7f470d1" providerId="ADAL" clId="{C2647BB6-2FCE-EA48-A9BF-3F58F48F6BC2}" dt="2023-02-27T00:02:59.931" v="10745" actId="207"/>
            <ac:spMkLst>
              <pc:docMk/>
              <pc:sldMasterMk cId="649435214" sldId="2147483793"/>
              <pc:sldLayoutMk cId="1879032668" sldId="2147483784"/>
              <ac:spMk id="6" creationId="{B12AA50B-C5DA-652C-4C91-53E94745C278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1879032668" sldId="2147483784"/>
              <ac:spMk id="7" creationId="{287F4D0A-CE39-12C7-B91A-D8116854C873}"/>
            </ac:spMkLst>
          </pc:spChg>
          <pc:spChg chg="mod">
            <ac:chgData name="Elise Appleton" userId="02c8c9bc-fd15-4837-bdb2-26bfc7f470d1" providerId="ADAL" clId="{C2647BB6-2FCE-EA48-A9BF-3F58F48F6BC2}" dt="2023-02-15T23:42:51.921" v="2889" actId="20578"/>
            <ac:spMkLst>
              <pc:docMk/>
              <pc:sldMasterMk cId="649435214" sldId="2147483793"/>
              <pc:sldLayoutMk cId="1879032668" sldId="2147483784"/>
              <ac:spMk id="8" creationId="{D62BEC2A-7571-523F-2633-15989ABC4105}"/>
            </ac:spMkLst>
          </pc:spChg>
          <pc:spChg chg="add mod">
            <ac:chgData name="Elise Appleton" userId="02c8c9bc-fd15-4837-bdb2-26bfc7f470d1" providerId="ADAL" clId="{C2647BB6-2FCE-EA48-A9BF-3F58F48F6BC2}" dt="2023-02-16T01:57:20.030" v="4594" actId="207"/>
            <ac:spMkLst>
              <pc:docMk/>
              <pc:sldMasterMk cId="649435214" sldId="2147483793"/>
              <pc:sldLayoutMk cId="1879032668" sldId="2147483784"/>
              <ac:spMk id="9" creationId="{1BAE637D-9370-319A-EE2E-9A5A13EE850B}"/>
            </ac:spMkLst>
          </pc:spChg>
          <pc:picChg chg="mod">
            <ac:chgData name="Elise Appleton" userId="02c8c9bc-fd15-4837-bdb2-26bfc7f470d1" providerId="ADAL" clId="{C2647BB6-2FCE-EA48-A9BF-3F58F48F6BC2}" dt="2023-02-26T22:34:28.149" v="5847" actId="962"/>
            <ac:picMkLst>
              <pc:docMk/>
              <pc:sldMasterMk cId="649435214" sldId="2147483793"/>
              <pc:sldLayoutMk cId="1879032668" sldId="2147483784"/>
              <ac:picMk id="2" creationId="{09DF9FC1-84D7-D791-41A7-CA99E0FC60AB}"/>
            </ac:picMkLst>
          </pc:picChg>
        </pc:sldLayoutChg>
        <pc:sldLayoutChg chg="del">
          <pc:chgData name="Elise Appleton" userId="02c8c9bc-fd15-4837-bdb2-26bfc7f470d1" providerId="ADAL" clId="{C2647BB6-2FCE-EA48-A9BF-3F58F48F6BC2}" dt="2023-02-15T23:42:45.114" v="2888" actId="2696"/>
          <pc:sldLayoutMkLst>
            <pc:docMk/>
            <pc:sldMasterMk cId="649435214" sldId="2147483793"/>
            <pc:sldLayoutMk cId="1975627316" sldId="2147483794"/>
          </pc:sldLayoutMkLst>
        </pc:sldLayoutChg>
      </pc:sldMasterChg>
    </pc:docChg>
  </pc:docChgLst>
  <pc:docChgLst>
    <pc:chgData name="Elise Appleton" userId="02c8c9bc-fd15-4837-bdb2-26bfc7f470d1" providerId="ADAL" clId="{1B011D73-2276-8B44-959A-E2402B1B768D}"/>
    <pc:docChg chg="undo redo custSel addSld delSld modSld sldOrd modMainMaster">
      <pc:chgData name="Elise Appleton" userId="02c8c9bc-fd15-4837-bdb2-26bfc7f470d1" providerId="ADAL" clId="{1B011D73-2276-8B44-959A-E2402B1B768D}" dt="2023-03-22T04:31:29.555" v="3163" actId="680"/>
      <pc:docMkLst>
        <pc:docMk/>
      </pc:docMkLst>
      <pc:sldChg chg="modSp mod">
        <pc:chgData name="Elise Appleton" userId="02c8c9bc-fd15-4837-bdb2-26bfc7f470d1" providerId="ADAL" clId="{1B011D73-2276-8B44-959A-E2402B1B768D}" dt="2023-03-06T02:20:50.625" v="1213" actId="20577"/>
        <pc:sldMkLst>
          <pc:docMk/>
          <pc:sldMk cId="131248318" sldId="257"/>
        </pc:sldMkLst>
        <pc:spChg chg="mod">
          <ac:chgData name="Elise Appleton" userId="02c8c9bc-fd15-4837-bdb2-26bfc7f470d1" providerId="ADAL" clId="{1B011D73-2276-8B44-959A-E2402B1B768D}" dt="2023-03-06T02:05:36.138" v="540"/>
          <ac:spMkLst>
            <pc:docMk/>
            <pc:sldMk cId="131248318" sldId="257"/>
            <ac:spMk id="5" creationId="{0E9D61BB-182A-0FE3-D271-DEE2AB1EF3E9}"/>
          </ac:spMkLst>
        </pc:spChg>
        <pc:spChg chg="mod">
          <ac:chgData name="Elise Appleton" userId="02c8c9bc-fd15-4837-bdb2-26bfc7f470d1" providerId="ADAL" clId="{1B011D73-2276-8B44-959A-E2402B1B768D}" dt="2023-03-06T02:20:50.625" v="1213" actId="20577"/>
          <ac:spMkLst>
            <pc:docMk/>
            <pc:sldMk cId="131248318" sldId="257"/>
            <ac:spMk id="9" creationId="{F2019D38-9943-D265-B645-381E7C6CB69A}"/>
          </ac:spMkLst>
        </pc:spChg>
      </pc:sldChg>
      <pc:sldChg chg="modSp mod ord">
        <pc:chgData name="Elise Appleton" userId="02c8c9bc-fd15-4837-bdb2-26bfc7f470d1" providerId="ADAL" clId="{1B011D73-2276-8B44-959A-E2402B1B768D}" dt="2023-03-06T04:51:59.924" v="1924" actId="20577"/>
        <pc:sldMkLst>
          <pc:docMk/>
          <pc:sldMk cId="2458602428" sldId="258"/>
        </pc:sldMkLst>
        <pc:spChg chg="mod">
          <ac:chgData name="Elise Appleton" userId="02c8c9bc-fd15-4837-bdb2-26bfc7f470d1" providerId="ADAL" clId="{1B011D73-2276-8B44-959A-E2402B1B768D}" dt="2023-03-06T04:51:59.924" v="1924" actId="20577"/>
          <ac:spMkLst>
            <pc:docMk/>
            <pc:sldMk cId="2458602428" sldId="258"/>
            <ac:spMk id="9" creationId="{E7957915-1658-1847-E5EA-1E601D03AB8F}"/>
          </ac:spMkLst>
        </pc:spChg>
      </pc:sldChg>
      <pc:sldChg chg="modSp mod ord">
        <pc:chgData name="Elise Appleton" userId="02c8c9bc-fd15-4837-bdb2-26bfc7f470d1" providerId="ADAL" clId="{1B011D73-2276-8B44-959A-E2402B1B768D}" dt="2023-03-06T04:52:03.211" v="1926" actId="20577"/>
        <pc:sldMkLst>
          <pc:docMk/>
          <pc:sldMk cId="2444138009" sldId="262"/>
        </pc:sldMkLst>
        <pc:spChg chg="mod">
          <ac:chgData name="Elise Appleton" userId="02c8c9bc-fd15-4837-bdb2-26bfc7f470d1" providerId="ADAL" clId="{1B011D73-2276-8B44-959A-E2402B1B768D}" dt="2023-03-06T04:52:03.211" v="1926" actId="20577"/>
          <ac:spMkLst>
            <pc:docMk/>
            <pc:sldMk cId="2444138009" sldId="262"/>
            <ac:spMk id="2" creationId="{4EE1ED4F-F295-3DF9-4902-35ADACB3D5FD}"/>
          </ac:spMkLst>
        </pc:spChg>
      </pc:sldChg>
      <pc:sldChg chg="modSp mod">
        <pc:chgData name="Elise Appleton" userId="02c8c9bc-fd15-4837-bdb2-26bfc7f470d1" providerId="ADAL" clId="{1B011D73-2276-8B44-959A-E2402B1B768D}" dt="2023-03-06T02:21:51.808" v="1343" actId="20577"/>
        <pc:sldMkLst>
          <pc:docMk/>
          <pc:sldMk cId="3110774734" sldId="263"/>
        </pc:sldMkLst>
        <pc:spChg chg="mod">
          <ac:chgData name="Elise Appleton" userId="02c8c9bc-fd15-4837-bdb2-26bfc7f470d1" providerId="ADAL" clId="{1B011D73-2276-8B44-959A-E2402B1B768D}" dt="2023-03-06T02:05:30.234" v="527" actId="20577"/>
          <ac:spMkLst>
            <pc:docMk/>
            <pc:sldMk cId="3110774734" sldId="263"/>
            <ac:spMk id="10" creationId="{A0C474EB-2BEC-83CF-CF7D-62290CBE9822}"/>
          </ac:spMkLst>
        </pc:spChg>
        <pc:spChg chg="mod">
          <ac:chgData name="Elise Appleton" userId="02c8c9bc-fd15-4837-bdb2-26bfc7f470d1" providerId="ADAL" clId="{1B011D73-2276-8B44-959A-E2402B1B768D}" dt="2023-03-06T02:21:51.808" v="1343" actId="20577"/>
          <ac:spMkLst>
            <pc:docMk/>
            <pc:sldMk cId="3110774734" sldId="263"/>
            <ac:spMk id="20" creationId="{22577F0B-DF3D-DC74-18DB-11E146604937}"/>
          </ac:spMkLst>
        </pc:spChg>
      </pc:sldChg>
      <pc:sldChg chg="addSp delSp modSp mod">
        <pc:chgData name="Elise Appleton" userId="02c8c9bc-fd15-4837-bdb2-26bfc7f470d1" providerId="ADAL" clId="{1B011D73-2276-8B44-959A-E2402B1B768D}" dt="2023-03-06T02:20:16.715" v="1159" actId="20577"/>
        <pc:sldMkLst>
          <pc:docMk/>
          <pc:sldMk cId="118194980" sldId="264"/>
        </pc:sldMkLst>
        <pc:spChg chg="add del mod">
          <ac:chgData name="Elise Appleton" userId="02c8c9bc-fd15-4837-bdb2-26bfc7f470d1" providerId="ADAL" clId="{1B011D73-2276-8B44-959A-E2402B1B768D}" dt="2023-03-06T01:40:50.016" v="240"/>
          <ac:spMkLst>
            <pc:docMk/>
            <pc:sldMk cId="118194980" sldId="264"/>
            <ac:spMk id="2" creationId="{CFB8FD05-36A7-ED8C-F441-4312B08E5B65}"/>
          </ac:spMkLst>
        </pc:spChg>
        <pc:spChg chg="add del mod">
          <ac:chgData name="Elise Appleton" userId="02c8c9bc-fd15-4837-bdb2-26bfc7f470d1" providerId="ADAL" clId="{1B011D73-2276-8B44-959A-E2402B1B768D}" dt="2023-03-06T01:40:50.016" v="240"/>
          <ac:spMkLst>
            <pc:docMk/>
            <pc:sldMk cId="118194980" sldId="264"/>
            <ac:spMk id="3" creationId="{EDCB0E9E-2F7E-4FF8-E0E5-86CA921B1D02}"/>
          </ac:spMkLst>
        </pc:spChg>
        <pc:spChg chg="mod">
          <ac:chgData name="Elise Appleton" userId="02c8c9bc-fd15-4837-bdb2-26bfc7f470d1" providerId="ADAL" clId="{1B011D73-2276-8B44-959A-E2402B1B768D}" dt="2023-03-06T02:20:16.715" v="1159" actId="20577"/>
          <ac:spMkLst>
            <pc:docMk/>
            <pc:sldMk cId="118194980" sldId="264"/>
            <ac:spMk id="5" creationId="{FA500853-33EF-DEB9-1C7A-699A1FC3BB7A}"/>
          </ac:spMkLst>
        </pc:spChg>
        <pc:spChg chg="add del mod">
          <ac:chgData name="Elise Appleton" userId="02c8c9bc-fd15-4837-bdb2-26bfc7f470d1" providerId="ADAL" clId="{1B011D73-2276-8B44-959A-E2402B1B768D}" dt="2023-03-06T01:40:50.016" v="240"/>
          <ac:spMkLst>
            <pc:docMk/>
            <pc:sldMk cId="118194980" sldId="264"/>
            <ac:spMk id="7" creationId="{70A8F0F1-3274-C414-C98A-FE3EA366A19D}"/>
          </ac:spMkLst>
        </pc:spChg>
        <pc:spChg chg="del mod">
          <ac:chgData name="Elise Appleton" userId="02c8c9bc-fd15-4837-bdb2-26bfc7f470d1" providerId="ADAL" clId="{1B011D73-2276-8B44-959A-E2402B1B768D}" dt="2023-03-06T01:40:50.016" v="240"/>
          <ac:spMkLst>
            <pc:docMk/>
            <pc:sldMk cId="118194980" sldId="264"/>
            <ac:spMk id="8" creationId="{714C6A84-FC29-1101-844F-4871A7B3343D}"/>
          </ac:spMkLst>
        </pc:spChg>
        <pc:spChg chg="mod">
          <ac:chgData name="Elise Appleton" userId="02c8c9bc-fd15-4837-bdb2-26bfc7f470d1" providerId="ADAL" clId="{1B011D73-2276-8B44-959A-E2402B1B768D}" dt="2023-03-06T01:40:50.016" v="240"/>
          <ac:spMkLst>
            <pc:docMk/>
            <pc:sldMk cId="118194980" sldId="264"/>
            <ac:spMk id="9" creationId="{D9546DA6-4FC3-B856-D984-47F0F1F8215D}"/>
          </ac:spMkLst>
        </pc:spChg>
        <pc:spChg chg="add mod">
          <ac:chgData name="Elise Appleton" userId="02c8c9bc-fd15-4837-bdb2-26bfc7f470d1" providerId="ADAL" clId="{1B011D73-2276-8B44-959A-E2402B1B768D}" dt="2023-03-06T02:03:55.159" v="402" actId="20577"/>
          <ac:spMkLst>
            <pc:docMk/>
            <pc:sldMk cId="118194980" sldId="264"/>
            <ac:spMk id="10" creationId="{7373B2D7-1CB5-8043-F3E3-5B9B3F518399}"/>
          </ac:spMkLst>
        </pc:spChg>
        <pc:picChg chg="mod">
          <ac:chgData name="Elise Appleton" userId="02c8c9bc-fd15-4837-bdb2-26bfc7f470d1" providerId="ADAL" clId="{1B011D73-2276-8B44-959A-E2402B1B768D}" dt="2023-03-06T01:40:50.016" v="240"/>
          <ac:picMkLst>
            <pc:docMk/>
            <pc:sldMk cId="118194980" sldId="264"/>
            <ac:picMk id="6" creationId="{438094FE-9071-77F8-A254-F6F443CE09EE}"/>
          </ac:picMkLst>
        </pc:picChg>
      </pc:sldChg>
      <pc:sldChg chg="modSp mod">
        <pc:chgData name="Elise Appleton" userId="02c8c9bc-fd15-4837-bdb2-26bfc7f470d1" providerId="ADAL" clId="{1B011D73-2276-8B44-959A-E2402B1B768D}" dt="2023-03-06T02:21:44.893" v="1324" actId="20577"/>
        <pc:sldMkLst>
          <pc:docMk/>
          <pc:sldMk cId="903009342" sldId="269"/>
        </pc:sldMkLst>
        <pc:spChg chg="mod">
          <ac:chgData name="Elise Appleton" userId="02c8c9bc-fd15-4837-bdb2-26bfc7f470d1" providerId="ADAL" clId="{1B011D73-2276-8B44-959A-E2402B1B768D}" dt="2023-03-06T02:05:30.732" v="528" actId="20577"/>
          <ac:spMkLst>
            <pc:docMk/>
            <pc:sldMk cId="903009342" sldId="269"/>
            <ac:spMk id="5" creationId="{1A0DF4B1-CAD5-85C4-BBCB-F92CB8D32EE0}"/>
          </ac:spMkLst>
        </pc:spChg>
        <pc:spChg chg="mod">
          <ac:chgData name="Elise Appleton" userId="02c8c9bc-fd15-4837-bdb2-26bfc7f470d1" providerId="ADAL" clId="{1B011D73-2276-8B44-959A-E2402B1B768D}" dt="2023-03-06T02:21:44.893" v="1324" actId="20577"/>
          <ac:spMkLst>
            <pc:docMk/>
            <pc:sldMk cId="903009342" sldId="269"/>
            <ac:spMk id="18" creationId="{33C908A5-C020-DF3F-B6A5-F408A3A23FCC}"/>
          </ac:spMkLst>
        </pc:spChg>
      </pc:sldChg>
      <pc:sldChg chg="modSp mod">
        <pc:chgData name="Elise Appleton" userId="02c8c9bc-fd15-4837-bdb2-26bfc7f470d1" providerId="ADAL" clId="{1B011D73-2276-8B44-959A-E2402B1B768D}" dt="2023-03-06T02:53:06.802" v="1361" actId="20577"/>
        <pc:sldMkLst>
          <pc:docMk/>
          <pc:sldMk cId="4230037575" sldId="270"/>
        </pc:sldMkLst>
        <pc:spChg chg="mod">
          <ac:chgData name="Elise Appleton" userId="02c8c9bc-fd15-4837-bdb2-26bfc7f470d1" providerId="ADAL" clId="{1B011D73-2276-8B44-959A-E2402B1B768D}" dt="2023-03-06T02:53:06.802" v="1361" actId="20577"/>
          <ac:spMkLst>
            <pc:docMk/>
            <pc:sldMk cId="4230037575" sldId="270"/>
            <ac:spMk id="8" creationId="{BE459E15-A5C2-D25F-0C30-E5AEA79998FB}"/>
          </ac:spMkLst>
        </pc:spChg>
      </pc:sldChg>
      <pc:sldChg chg="modSp mod">
        <pc:chgData name="Elise Appleton" userId="02c8c9bc-fd15-4837-bdb2-26bfc7f470d1" providerId="ADAL" clId="{1B011D73-2276-8B44-959A-E2402B1B768D}" dt="2023-03-06T02:20:58.713" v="1231" actId="20577"/>
        <pc:sldMkLst>
          <pc:docMk/>
          <pc:sldMk cId="509063131" sldId="271"/>
        </pc:sldMkLst>
        <pc:spChg chg="mod">
          <ac:chgData name="Elise Appleton" userId="02c8c9bc-fd15-4837-bdb2-26bfc7f470d1" providerId="ADAL" clId="{1B011D73-2276-8B44-959A-E2402B1B768D}" dt="2023-03-06T02:20:58.713" v="1231" actId="20577"/>
          <ac:spMkLst>
            <pc:docMk/>
            <pc:sldMk cId="509063131" sldId="271"/>
            <ac:spMk id="15" creationId="{ECC92EF6-EE6F-B8A4-F60B-5FA90A3F04EF}"/>
          </ac:spMkLst>
        </pc:spChg>
        <pc:spChg chg="mod">
          <ac:chgData name="Elise Appleton" userId="02c8c9bc-fd15-4837-bdb2-26bfc7f470d1" providerId="ADAL" clId="{1B011D73-2276-8B44-959A-E2402B1B768D}" dt="2023-03-06T02:05:34.791" v="537"/>
          <ac:spMkLst>
            <pc:docMk/>
            <pc:sldMk cId="509063131" sldId="271"/>
            <ac:spMk id="16" creationId="{C80637B8-1E84-06B0-CC6B-E074176C2D84}"/>
          </ac:spMkLst>
        </pc:spChg>
      </pc:sldChg>
      <pc:sldChg chg="modSp mod">
        <pc:chgData name="Elise Appleton" userId="02c8c9bc-fd15-4837-bdb2-26bfc7f470d1" providerId="ADAL" clId="{1B011D73-2276-8B44-959A-E2402B1B768D}" dt="2023-03-06T02:20:25.138" v="1177" actId="20577"/>
        <pc:sldMkLst>
          <pc:docMk/>
          <pc:sldMk cId="3446800256" sldId="272"/>
        </pc:sldMkLst>
        <pc:spChg chg="mod">
          <ac:chgData name="Elise Appleton" userId="02c8c9bc-fd15-4837-bdb2-26bfc7f470d1" providerId="ADAL" clId="{1B011D73-2276-8B44-959A-E2402B1B768D}" dt="2023-03-06T02:20:25.138" v="1177" actId="20577"/>
          <ac:spMkLst>
            <pc:docMk/>
            <pc:sldMk cId="3446800256" sldId="272"/>
            <ac:spMk id="5" creationId="{D67D8F2C-0172-A51A-85A5-E9A039BACC1B}"/>
          </ac:spMkLst>
        </pc:spChg>
        <pc:spChg chg="mod">
          <ac:chgData name="Elise Appleton" userId="02c8c9bc-fd15-4837-bdb2-26bfc7f470d1" providerId="ADAL" clId="{1B011D73-2276-8B44-959A-E2402B1B768D}" dt="2023-03-06T02:04:04.280" v="405" actId="20577"/>
          <ac:spMkLst>
            <pc:docMk/>
            <pc:sldMk cId="3446800256" sldId="272"/>
            <ac:spMk id="8" creationId="{05488602-F79C-47FD-27E2-1CE9DC652FB8}"/>
          </ac:spMkLst>
        </pc:spChg>
      </pc:sldChg>
      <pc:sldChg chg="modSp mod">
        <pc:chgData name="Elise Appleton" userId="02c8c9bc-fd15-4837-bdb2-26bfc7f470d1" providerId="ADAL" clId="{1B011D73-2276-8B44-959A-E2402B1B768D}" dt="2023-03-06T02:21:27.421" v="1285" actId="20577"/>
        <pc:sldMkLst>
          <pc:docMk/>
          <pc:sldMk cId="4066650396" sldId="273"/>
        </pc:sldMkLst>
        <pc:spChg chg="mod">
          <ac:chgData name="Elise Appleton" userId="02c8c9bc-fd15-4837-bdb2-26bfc7f470d1" providerId="ADAL" clId="{1B011D73-2276-8B44-959A-E2402B1B768D}" dt="2023-03-06T02:05:32.619" v="532"/>
          <ac:spMkLst>
            <pc:docMk/>
            <pc:sldMk cId="4066650396" sldId="273"/>
            <ac:spMk id="5" creationId="{0B7EFEB3-39DA-CBFF-171C-ABF9EB7D3932}"/>
          </ac:spMkLst>
        </pc:spChg>
        <pc:spChg chg="mod">
          <ac:chgData name="Elise Appleton" userId="02c8c9bc-fd15-4837-bdb2-26bfc7f470d1" providerId="ADAL" clId="{1B011D73-2276-8B44-959A-E2402B1B768D}" dt="2023-03-06T02:21:27.421" v="1285" actId="20577"/>
          <ac:spMkLst>
            <pc:docMk/>
            <pc:sldMk cId="4066650396" sldId="273"/>
            <ac:spMk id="9" creationId="{9FDE870C-437C-FAED-6608-3D0D45D09DD7}"/>
          </ac:spMkLst>
        </pc:spChg>
      </pc:sldChg>
      <pc:sldChg chg="modSp mod">
        <pc:chgData name="Elise Appleton" userId="02c8c9bc-fd15-4837-bdb2-26bfc7f470d1" providerId="ADAL" clId="{1B011D73-2276-8B44-959A-E2402B1B768D}" dt="2023-03-06T02:22:08.317" v="1355" actId="20577"/>
        <pc:sldMkLst>
          <pc:docMk/>
          <pc:sldMk cId="3589328267" sldId="274"/>
        </pc:sldMkLst>
        <pc:spChg chg="mod">
          <ac:chgData name="Elise Appleton" userId="02c8c9bc-fd15-4837-bdb2-26bfc7f470d1" providerId="ADAL" clId="{1B011D73-2276-8B44-959A-E2402B1B768D}" dt="2023-03-06T02:22:08.317" v="1355" actId="20577"/>
          <ac:spMkLst>
            <pc:docMk/>
            <pc:sldMk cId="3589328267" sldId="274"/>
            <ac:spMk id="11" creationId="{631EBFF2-E111-4771-BD95-01F73D9B6F2C}"/>
          </ac:spMkLst>
        </pc:spChg>
      </pc:sldChg>
      <pc:sldChg chg="del">
        <pc:chgData name="Elise Appleton" userId="02c8c9bc-fd15-4837-bdb2-26bfc7f470d1" providerId="ADAL" clId="{1B011D73-2276-8B44-959A-E2402B1B768D}" dt="2023-03-06T01:12:54.934" v="0" actId="2696"/>
        <pc:sldMkLst>
          <pc:docMk/>
          <pc:sldMk cId="957735275" sldId="276"/>
        </pc:sldMkLst>
      </pc:sldChg>
      <pc:sldChg chg="modSp mod">
        <pc:chgData name="Elise Appleton" userId="02c8c9bc-fd15-4837-bdb2-26bfc7f470d1" providerId="ADAL" clId="{1B011D73-2276-8B44-959A-E2402B1B768D}" dt="2023-03-06T02:20:41.727" v="1195" actId="20577"/>
        <pc:sldMkLst>
          <pc:docMk/>
          <pc:sldMk cId="1914759808" sldId="277"/>
        </pc:sldMkLst>
        <pc:spChg chg="mod">
          <ac:chgData name="Elise Appleton" userId="02c8c9bc-fd15-4837-bdb2-26bfc7f470d1" providerId="ADAL" clId="{1B011D73-2276-8B44-959A-E2402B1B768D}" dt="2023-03-06T02:20:41.727" v="1195" actId="20577"/>
          <ac:spMkLst>
            <pc:docMk/>
            <pc:sldMk cId="1914759808" sldId="277"/>
            <ac:spMk id="3" creationId="{27DDE640-7493-CEE0-9BB9-25CCED08F9A1}"/>
          </ac:spMkLst>
        </pc:spChg>
        <pc:spChg chg="mod">
          <ac:chgData name="Elise Appleton" userId="02c8c9bc-fd15-4837-bdb2-26bfc7f470d1" providerId="ADAL" clId="{1B011D73-2276-8B44-959A-E2402B1B768D}" dt="2023-03-06T02:05:41.333" v="546" actId="20577"/>
          <ac:spMkLst>
            <pc:docMk/>
            <pc:sldMk cId="1914759808" sldId="277"/>
            <ac:spMk id="8" creationId="{8019EDFC-0A90-74E8-64F9-F26A6F354DDB}"/>
          </ac:spMkLst>
        </pc:spChg>
      </pc:sldChg>
      <pc:sldChg chg="modSp mod">
        <pc:chgData name="Elise Appleton" userId="02c8c9bc-fd15-4837-bdb2-26bfc7f470d1" providerId="ADAL" clId="{1B011D73-2276-8B44-959A-E2402B1B768D}" dt="2023-03-06T02:21:37.695" v="1305" actId="20577"/>
        <pc:sldMkLst>
          <pc:docMk/>
          <pc:sldMk cId="1076585569" sldId="278"/>
        </pc:sldMkLst>
        <pc:spChg chg="mod">
          <ac:chgData name="Elise Appleton" userId="02c8c9bc-fd15-4837-bdb2-26bfc7f470d1" providerId="ADAL" clId="{1B011D73-2276-8B44-959A-E2402B1B768D}" dt="2023-03-06T02:05:31.131" v="529" actId="20577"/>
          <ac:spMkLst>
            <pc:docMk/>
            <pc:sldMk cId="1076585569" sldId="278"/>
            <ac:spMk id="5" creationId="{315E00E1-1E65-0303-D20D-41FF16F99270}"/>
          </ac:spMkLst>
        </pc:spChg>
        <pc:spChg chg="mod">
          <ac:chgData name="Elise Appleton" userId="02c8c9bc-fd15-4837-bdb2-26bfc7f470d1" providerId="ADAL" clId="{1B011D73-2276-8B44-959A-E2402B1B768D}" dt="2023-03-06T02:21:37.695" v="1305" actId="20577"/>
          <ac:spMkLst>
            <pc:docMk/>
            <pc:sldMk cId="1076585569" sldId="278"/>
            <ac:spMk id="11" creationId="{1FD584CF-D81B-8DAA-9593-820A132830A5}"/>
          </ac:spMkLst>
        </pc:spChg>
      </pc:sldChg>
      <pc:sldChg chg="modSp mod">
        <pc:chgData name="Elise Appleton" userId="02c8c9bc-fd15-4837-bdb2-26bfc7f470d1" providerId="ADAL" clId="{1B011D73-2276-8B44-959A-E2402B1B768D}" dt="2023-03-06T02:22:13.268" v="1358" actId="20577"/>
        <pc:sldMkLst>
          <pc:docMk/>
          <pc:sldMk cId="3988123696" sldId="279"/>
        </pc:sldMkLst>
        <pc:spChg chg="mod">
          <ac:chgData name="Elise Appleton" userId="02c8c9bc-fd15-4837-bdb2-26bfc7f470d1" providerId="ADAL" clId="{1B011D73-2276-8B44-959A-E2402B1B768D}" dt="2023-03-06T02:22:13.268" v="1358" actId="20577"/>
          <ac:spMkLst>
            <pc:docMk/>
            <pc:sldMk cId="3988123696" sldId="279"/>
            <ac:spMk id="11" creationId="{E1E67EA2-49F1-A9EB-DFC3-A116E6F1AE83}"/>
          </ac:spMkLst>
        </pc:spChg>
      </pc:sldChg>
      <pc:sldChg chg="modSp mod">
        <pc:chgData name="Elise Appleton" userId="02c8c9bc-fd15-4837-bdb2-26bfc7f470d1" providerId="ADAL" clId="{1B011D73-2276-8B44-959A-E2402B1B768D}" dt="2023-03-06T02:21:09.472" v="1249" actId="20577"/>
        <pc:sldMkLst>
          <pc:docMk/>
          <pc:sldMk cId="861361310" sldId="280"/>
        </pc:sldMkLst>
        <pc:spChg chg="mod">
          <ac:chgData name="Elise Appleton" userId="02c8c9bc-fd15-4837-bdb2-26bfc7f470d1" providerId="ADAL" clId="{1B011D73-2276-8B44-959A-E2402B1B768D}" dt="2023-03-06T02:05:33.365" v="534" actId="20577"/>
          <ac:spMkLst>
            <pc:docMk/>
            <pc:sldMk cId="861361310" sldId="280"/>
            <ac:spMk id="5" creationId="{54E952B0-8167-8DD5-CCED-A8FBA5A20134}"/>
          </ac:spMkLst>
        </pc:spChg>
        <pc:spChg chg="mod">
          <ac:chgData name="Elise Appleton" userId="02c8c9bc-fd15-4837-bdb2-26bfc7f470d1" providerId="ADAL" clId="{1B011D73-2276-8B44-959A-E2402B1B768D}" dt="2023-03-06T02:21:09.472" v="1249" actId="20577"/>
          <ac:spMkLst>
            <pc:docMk/>
            <pc:sldMk cId="861361310" sldId="280"/>
            <ac:spMk id="9" creationId="{78380E2B-A14C-9178-1220-CAE4094697B9}"/>
          </ac:spMkLst>
        </pc:spChg>
      </pc:sldChg>
      <pc:sldChg chg="modSp mod">
        <pc:chgData name="Elise Appleton" userId="02c8c9bc-fd15-4837-bdb2-26bfc7f470d1" providerId="ADAL" clId="{1B011D73-2276-8B44-959A-E2402B1B768D}" dt="2023-03-06T02:21:16.625" v="1267" actId="20577"/>
        <pc:sldMkLst>
          <pc:docMk/>
          <pc:sldMk cId="1483574326" sldId="281"/>
        </pc:sldMkLst>
        <pc:spChg chg="mod">
          <ac:chgData name="Elise Appleton" userId="02c8c9bc-fd15-4837-bdb2-26bfc7f470d1" providerId="ADAL" clId="{1B011D73-2276-8B44-959A-E2402B1B768D}" dt="2023-03-06T02:21:16.625" v="1267" actId="20577"/>
          <ac:spMkLst>
            <pc:docMk/>
            <pc:sldMk cId="1483574326" sldId="281"/>
            <ac:spMk id="9" creationId="{1ADA4FD9-D074-6679-ECF7-7F55F065C01B}"/>
          </ac:spMkLst>
        </pc:spChg>
        <pc:spChg chg="mod">
          <ac:chgData name="Elise Appleton" userId="02c8c9bc-fd15-4837-bdb2-26bfc7f470d1" providerId="ADAL" clId="{1B011D73-2276-8B44-959A-E2402B1B768D}" dt="2023-03-06T02:05:32.995" v="533" actId="20577"/>
          <ac:spMkLst>
            <pc:docMk/>
            <pc:sldMk cId="1483574326" sldId="281"/>
            <ac:spMk id="11" creationId="{2E6C52D8-04AF-5238-0C9D-782174960154}"/>
          </ac:spMkLst>
        </pc:spChg>
      </pc:sldChg>
      <pc:sldChg chg="modSp mod">
        <pc:chgData name="Elise Appleton" userId="02c8c9bc-fd15-4837-bdb2-26bfc7f470d1" providerId="ADAL" clId="{1B011D73-2276-8B44-959A-E2402B1B768D}" dt="2023-03-06T02:21:57.461" v="1349" actId="20577"/>
        <pc:sldMkLst>
          <pc:docMk/>
          <pc:sldMk cId="3329046974" sldId="282"/>
        </pc:sldMkLst>
        <pc:spChg chg="mod">
          <ac:chgData name="Elise Appleton" userId="02c8c9bc-fd15-4837-bdb2-26bfc7f470d1" providerId="ADAL" clId="{1B011D73-2276-8B44-959A-E2402B1B768D}" dt="2023-03-06T02:21:57.461" v="1349" actId="20577"/>
          <ac:spMkLst>
            <pc:docMk/>
            <pc:sldMk cId="3329046974" sldId="282"/>
            <ac:spMk id="11" creationId="{A21F5632-098E-F936-29EA-F377580AE39F}"/>
          </ac:spMkLst>
        </pc:spChg>
        <pc:spChg chg="mod">
          <ac:chgData name="Elise Appleton" userId="02c8c9bc-fd15-4837-bdb2-26bfc7f470d1" providerId="ADAL" clId="{1B011D73-2276-8B44-959A-E2402B1B768D}" dt="2023-03-06T02:05:29.290" v="526" actId="20577"/>
          <ac:spMkLst>
            <pc:docMk/>
            <pc:sldMk cId="3329046974" sldId="282"/>
            <ac:spMk id="16" creationId="{362C2C30-5E0D-2742-9C76-6E43B93E44CD}"/>
          </ac:spMkLst>
        </pc:spChg>
      </pc:sldChg>
      <pc:sldChg chg="modSp mod">
        <pc:chgData name="Elise Appleton" userId="02c8c9bc-fd15-4837-bdb2-26bfc7f470d1" providerId="ADAL" clId="{1B011D73-2276-8B44-959A-E2402B1B768D}" dt="2023-03-06T02:22:03.591" v="1352" actId="20577"/>
        <pc:sldMkLst>
          <pc:docMk/>
          <pc:sldMk cId="884862183" sldId="283"/>
        </pc:sldMkLst>
        <pc:spChg chg="mod">
          <ac:chgData name="Elise Appleton" userId="02c8c9bc-fd15-4837-bdb2-26bfc7f470d1" providerId="ADAL" clId="{1B011D73-2276-8B44-959A-E2402B1B768D}" dt="2023-03-06T02:22:03.591" v="1352" actId="20577"/>
          <ac:spMkLst>
            <pc:docMk/>
            <pc:sldMk cId="884862183" sldId="283"/>
            <ac:spMk id="15" creationId="{9FBD8EDA-277E-0262-F4BC-822DFDFB4874}"/>
          </ac:spMkLst>
        </pc:spChg>
      </pc:sldChg>
      <pc:sldChg chg="modSp mod">
        <pc:chgData name="Elise Appleton" userId="02c8c9bc-fd15-4837-bdb2-26bfc7f470d1" providerId="ADAL" clId="{1B011D73-2276-8B44-959A-E2402B1B768D}" dt="2023-03-06T02:54:43.817" v="1476" actId="20577"/>
        <pc:sldMkLst>
          <pc:docMk/>
          <pc:sldMk cId="1353393836" sldId="284"/>
        </pc:sldMkLst>
        <pc:spChg chg="mod">
          <ac:chgData name="Elise Appleton" userId="02c8c9bc-fd15-4837-bdb2-26bfc7f470d1" providerId="ADAL" clId="{1B011D73-2276-8B44-959A-E2402B1B768D}" dt="2023-03-06T02:54:43.817" v="1476" actId="20577"/>
          <ac:spMkLst>
            <pc:docMk/>
            <pc:sldMk cId="1353393836" sldId="284"/>
            <ac:spMk id="5" creationId="{9FA1D424-FC1A-8EF2-F7EA-58BEB060F220}"/>
          </ac:spMkLst>
        </pc:spChg>
        <pc:spChg chg="mod">
          <ac:chgData name="Elise Appleton" userId="02c8c9bc-fd15-4837-bdb2-26bfc7f470d1" providerId="ADAL" clId="{1B011D73-2276-8B44-959A-E2402B1B768D}" dt="2023-03-06T02:01:08.587" v="340" actId="14100"/>
          <ac:spMkLst>
            <pc:docMk/>
            <pc:sldMk cId="1353393836" sldId="284"/>
            <ac:spMk id="6" creationId="{2B134661-4E63-D822-3346-A4E54F8B69FC}"/>
          </ac:spMkLst>
        </pc:spChg>
      </pc:sldChg>
      <pc:sldChg chg="modSp mod">
        <pc:chgData name="Elise Appleton" userId="02c8c9bc-fd15-4837-bdb2-26bfc7f470d1" providerId="ADAL" clId="{1B011D73-2276-8B44-959A-E2402B1B768D}" dt="2023-03-06T02:54:59.048" v="1512" actId="20577"/>
        <pc:sldMkLst>
          <pc:docMk/>
          <pc:sldMk cId="508916002" sldId="285"/>
        </pc:sldMkLst>
        <pc:spChg chg="mod">
          <ac:chgData name="Elise Appleton" userId="02c8c9bc-fd15-4837-bdb2-26bfc7f470d1" providerId="ADAL" clId="{1B011D73-2276-8B44-959A-E2402B1B768D}" dt="2023-03-06T02:54:59.048" v="1512" actId="20577"/>
          <ac:spMkLst>
            <pc:docMk/>
            <pc:sldMk cId="508916002" sldId="285"/>
            <ac:spMk id="7" creationId="{E6BC138E-A8AE-DF38-911D-FA13DF182022}"/>
          </ac:spMkLst>
        </pc:spChg>
      </pc:sldChg>
      <pc:sldChg chg="modSp mod">
        <pc:chgData name="Elise Appleton" userId="02c8c9bc-fd15-4837-bdb2-26bfc7f470d1" providerId="ADAL" clId="{1B011D73-2276-8B44-959A-E2402B1B768D}" dt="2023-03-06T01:41:26.040" v="241" actId="255"/>
        <pc:sldMkLst>
          <pc:docMk/>
          <pc:sldMk cId="264252465" sldId="288"/>
        </pc:sldMkLst>
        <pc:spChg chg="mod">
          <ac:chgData name="Elise Appleton" userId="02c8c9bc-fd15-4837-bdb2-26bfc7f470d1" providerId="ADAL" clId="{1B011D73-2276-8B44-959A-E2402B1B768D}" dt="2023-03-06T01:41:26.040" v="241" actId="255"/>
          <ac:spMkLst>
            <pc:docMk/>
            <pc:sldMk cId="264252465" sldId="288"/>
            <ac:spMk id="2" creationId="{05932543-8387-8B35-C9D1-737F7E5AC574}"/>
          </ac:spMkLst>
        </pc:spChg>
      </pc:sldChg>
      <pc:sldChg chg="addSp delSp modSp mod ord modClrScheme chgLayout">
        <pc:chgData name="Elise Appleton" userId="02c8c9bc-fd15-4837-bdb2-26bfc7f470d1" providerId="ADAL" clId="{1B011D73-2276-8B44-959A-E2402B1B768D}" dt="2023-03-06T04:52:06.599" v="1928" actId="20577"/>
        <pc:sldMkLst>
          <pc:docMk/>
          <pc:sldMk cId="3881735727" sldId="289"/>
        </pc:sldMkLst>
        <pc:spChg chg="add mod ord">
          <ac:chgData name="Elise Appleton" userId="02c8c9bc-fd15-4837-bdb2-26bfc7f470d1" providerId="ADAL" clId="{1B011D73-2276-8B44-959A-E2402B1B768D}" dt="2023-03-06T02:00:08.596" v="303" actId="20577"/>
          <ac:spMkLst>
            <pc:docMk/>
            <pc:sldMk cId="3881735727" sldId="289"/>
            <ac:spMk id="2" creationId="{DA35A519-ADE2-D75F-1CBC-E0C6E7B507BF}"/>
          </ac:spMkLst>
        </pc:spChg>
        <pc:spChg chg="mod ord">
          <ac:chgData name="Elise Appleton" userId="02c8c9bc-fd15-4837-bdb2-26bfc7f470d1" providerId="ADAL" clId="{1B011D73-2276-8B44-959A-E2402B1B768D}" dt="2023-03-06T04:52:06.599" v="1928" actId="20577"/>
          <ac:spMkLst>
            <pc:docMk/>
            <pc:sldMk cId="3881735727" sldId="289"/>
            <ac:spMk id="13" creationId="{D676633E-E794-2913-83C8-DCFD9632E8A1}"/>
          </ac:spMkLst>
        </pc:spChg>
        <pc:spChg chg="mod ord">
          <ac:chgData name="Elise Appleton" userId="02c8c9bc-fd15-4837-bdb2-26bfc7f470d1" providerId="ADAL" clId="{1B011D73-2276-8B44-959A-E2402B1B768D}" dt="2023-03-06T01:17:37.587" v="17" actId="700"/>
          <ac:spMkLst>
            <pc:docMk/>
            <pc:sldMk cId="3881735727" sldId="289"/>
            <ac:spMk id="14" creationId="{C17611A4-E03F-F146-69D6-FE0D5A8FD022}"/>
          </ac:spMkLst>
        </pc:spChg>
        <pc:spChg chg="del mod ord">
          <ac:chgData name="Elise Appleton" userId="02c8c9bc-fd15-4837-bdb2-26bfc7f470d1" providerId="ADAL" clId="{1B011D73-2276-8B44-959A-E2402B1B768D}" dt="2023-03-06T01:17:37.587" v="17" actId="700"/>
          <ac:spMkLst>
            <pc:docMk/>
            <pc:sldMk cId="3881735727" sldId="289"/>
            <ac:spMk id="15" creationId="{8B8C5D98-F5D6-6ED1-F1A5-3FE58B30EF98}"/>
          </ac:spMkLst>
        </pc:spChg>
        <pc:picChg chg="mod ord modCrop">
          <ac:chgData name="Elise Appleton" userId="02c8c9bc-fd15-4837-bdb2-26bfc7f470d1" providerId="ADAL" clId="{1B011D73-2276-8B44-959A-E2402B1B768D}" dt="2023-03-06T01:17:37.587" v="17" actId="700"/>
          <ac:picMkLst>
            <pc:docMk/>
            <pc:sldMk cId="3881735727" sldId="289"/>
            <ac:picMk id="7" creationId="{1CEC52CE-803D-300E-9136-9F4DF7203DF7}"/>
          </ac:picMkLst>
        </pc:picChg>
      </pc:sldChg>
      <pc:sldChg chg="addSp delSp modSp mod ord modClrScheme chgLayout">
        <pc:chgData name="Elise Appleton" userId="02c8c9bc-fd15-4837-bdb2-26bfc7f470d1" providerId="ADAL" clId="{1B011D73-2276-8B44-959A-E2402B1B768D}" dt="2023-03-06T04:51:55.102" v="1922" actId="20577"/>
        <pc:sldMkLst>
          <pc:docMk/>
          <pc:sldMk cId="2546157955" sldId="290"/>
        </pc:sldMkLst>
        <pc:spChg chg="add del mod ord">
          <ac:chgData name="Elise Appleton" userId="02c8c9bc-fd15-4837-bdb2-26bfc7f470d1" providerId="ADAL" clId="{1B011D73-2276-8B44-959A-E2402B1B768D}" dt="2023-03-06T01:16:29.986" v="14" actId="700"/>
          <ac:spMkLst>
            <pc:docMk/>
            <pc:sldMk cId="2546157955" sldId="290"/>
            <ac:spMk id="2" creationId="{1871E35E-7482-6DF7-630D-9D639A6337CC}"/>
          </ac:spMkLst>
        </pc:spChg>
        <pc:spChg chg="mod ord">
          <ac:chgData name="Elise Appleton" userId="02c8c9bc-fd15-4837-bdb2-26bfc7f470d1" providerId="ADAL" clId="{1B011D73-2276-8B44-959A-E2402B1B768D}" dt="2023-03-06T04:51:55.102" v="1922" actId="20577"/>
          <ac:spMkLst>
            <pc:docMk/>
            <pc:sldMk cId="2546157955" sldId="290"/>
            <ac:spMk id="12" creationId="{3DED8782-9842-3EEE-2B62-E774B4CD1896}"/>
          </ac:spMkLst>
        </pc:spChg>
        <pc:spChg chg="mod ord">
          <ac:chgData name="Elise Appleton" userId="02c8c9bc-fd15-4837-bdb2-26bfc7f470d1" providerId="ADAL" clId="{1B011D73-2276-8B44-959A-E2402B1B768D}" dt="2023-03-06T01:16:29.986" v="14" actId="700"/>
          <ac:spMkLst>
            <pc:docMk/>
            <pc:sldMk cId="2546157955" sldId="290"/>
            <ac:spMk id="13" creationId="{268150F6-FF57-20A7-5DF3-463B7F2C174C}"/>
          </ac:spMkLst>
        </pc:spChg>
        <pc:spChg chg="add del mod ord">
          <ac:chgData name="Elise Appleton" userId="02c8c9bc-fd15-4837-bdb2-26bfc7f470d1" providerId="ADAL" clId="{1B011D73-2276-8B44-959A-E2402B1B768D}" dt="2023-03-06T01:59:59.881" v="301" actId="20577"/>
          <ac:spMkLst>
            <pc:docMk/>
            <pc:sldMk cId="2546157955" sldId="290"/>
            <ac:spMk id="14" creationId="{853D6B1B-7B6F-07C1-4EEA-703EDC3E8BB2}"/>
          </ac:spMkLst>
        </pc:spChg>
        <pc:picChg chg="mod ord modCrop">
          <ac:chgData name="Elise Appleton" userId="02c8c9bc-fd15-4837-bdb2-26bfc7f470d1" providerId="ADAL" clId="{1B011D73-2276-8B44-959A-E2402B1B768D}" dt="2023-03-06T01:16:29.986" v="14" actId="700"/>
          <ac:picMkLst>
            <pc:docMk/>
            <pc:sldMk cId="2546157955" sldId="290"/>
            <ac:picMk id="7" creationId="{4F773A1D-ECDD-CB77-932E-3BEC645F7737}"/>
          </ac:picMkLst>
        </pc:picChg>
      </pc:sldChg>
      <pc:sldChg chg="addSp delSp modSp mod modClrScheme chgLayout">
        <pc:chgData name="Elise Appleton" userId="02c8c9bc-fd15-4837-bdb2-26bfc7f470d1" providerId="ADAL" clId="{1B011D73-2276-8B44-959A-E2402B1B768D}" dt="2023-03-06T04:50:41.125" v="1918" actId="20577"/>
        <pc:sldMkLst>
          <pc:docMk/>
          <pc:sldMk cId="2673168264" sldId="291"/>
        </pc:sldMkLst>
        <pc:spChg chg="add mod ord">
          <ac:chgData name="Elise Appleton" userId="02c8c9bc-fd15-4837-bdb2-26bfc7f470d1" providerId="ADAL" clId="{1B011D73-2276-8B44-959A-E2402B1B768D}" dt="2023-03-06T01:59:50.943" v="297" actId="20577"/>
          <ac:spMkLst>
            <pc:docMk/>
            <pc:sldMk cId="2673168264" sldId="291"/>
            <ac:spMk id="2" creationId="{2CEDD623-021C-A353-2F3E-269A8AB8CC55}"/>
          </ac:spMkLst>
        </pc:spChg>
        <pc:spChg chg="mod ord">
          <ac:chgData name="Elise Appleton" userId="02c8c9bc-fd15-4837-bdb2-26bfc7f470d1" providerId="ADAL" clId="{1B011D73-2276-8B44-959A-E2402B1B768D}" dt="2023-03-06T04:50:41.125" v="1918" actId="20577"/>
          <ac:spMkLst>
            <pc:docMk/>
            <pc:sldMk cId="2673168264" sldId="291"/>
            <ac:spMk id="12" creationId="{462B1822-AD89-0EF8-0181-E8C1B6024424}"/>
          </ac:spMkLst>
        </pc:spChg>
        <pc:spChg chg="mod ord">
          <ac:chgData name="Elise Appleton" userId="02c8c9bc-fd15-4837-bdb2-26bfc7f470d1" providerId="ADAL" clId="{1B011D73-2276-8B44-959A-E2402B1B768D}" dt="2023-03-06T01:16:46.120" v="16" actId="700"/>
          <ac:spMkLst>
            <pc:docMk/>
            <pc:sldMk cId="2673168264" sldId="291"/>
            <ac:spMk id="13" creationId="{D0A88B6D-3F1F-44EA-F2AE-9D58926C4337}"/>
          </ac:spMkLst>
        </pc:spChg>
        <pc:spChg chg="del mod ord">
          <ac:chgData name="Elise Appleton" userId="02c8c9bc-fd15-4837-bdb2-26bfc7f470d1" providerId="ADAL" clId="{1B011D73-2276-8B44-959A-E2402B1B768D}" dt="2023-03-06T01:16:46.120" v="16" actId="700"/>
          <ac:spMkLst>
            <pc:docMk/>
            <pc:sldMk cId="2673168264" sldId="291"/>
            <ac:spMk id="14" creationId="{175BF59F-179B-90EF-AF0E-07A2602D5AC3}"/>
          </ac:spMkLst>
        </pc:spChg>
        <pc:picChg chg="mod ord modCrop">
          <ac:chgData name="Elise Appleton" userId="02c8c9bc-fd15-4837-bdb2-26bfc7f470d1" providerId="ADAL" clId="{1B011D73-2276-8B44-959A-E2402B1B768D}" dt="2023-03-06T01:16:46.120" v="16" actId="700"/>
          <ac:picMkLst>
            <pc:docMk/>
            <pc:sldMk cId="2673168264" sldId="291"/>
            <ac:picMk id="7" creationId="{0E90FB15-D812-913D-1709-ADA5E92ADA5B}"/>
          </ac:picMkLst>
        </pc:picChg>
      </pc:sldChg>
      <pc:sldChg chg="modSp del mod ord">
        <pc:chgData name="Elise Appleton" userId="02c8c9bc-fd15-4837-bdb2-26bfc7f470d1" providerId="ADAL" clId="{1B011D73-2276-8B44-959A-E2402B1B768D}" dt="2023-03-06T04:50:24.424" v="1915" actId="2696"/>
        <pc:sldMkLst>
          <pc:docMk/>
          <pc:sldMk cId="50944344" sldId="292"/>
        </pc:sldMkLst>
        <pc:spChg chg="mod">
          <ac:chgData name="Elise Appleton" userId="02c8c9bc-fd15-4837-bdb2-26bfc7f470d1" providerId="ADAL" clId="{1B011D73-2276-8B44-959A-E2402B1B768D}" dt="2023-03-06T02:18:48.458" v="1132"/>
          <ac:spMkLst>
            <pc:docMk/>
            <pc:sldMk cId="50944344" sldId="292"/>
            <ac:spMk id="8" creationId="{10DBCD19-64D3-0579-57FF-847683785AAA}"/>
          </ac:spMkLst>
        </pc:spChg>
        <pc:spChg chg="mod">
          <ac:chgData name="Elise Appleton" userId="02c8c9bc-fd15-4837-bdb2-26bfc7f470d1" providerId="ADAL" clId="{1B011D73-2276-8B44-959A-E2402B1B768D}" dt="2023-03-06T01:59:44.090" v="295" actId="20577"/>
          <ac:spMkLst>
            <pc:docMk/>
            <pc:sldMk cId="50944344" sldId="292"/>
            <ac:spMk id="14" creationId="{B3DFF372-F0BD-1D31-106E-CE4B1CE82497}"/>
          </ac:spMkLst>
        </pc:spChg>
      </pc:sldChg>
      <pc:sldChg chg="addSp delSp modSp mod modClrScheme chgLayout">
        <pc:chgData name="Elise Appleton" userId="02c8c9bc-fd15-4837-bdb2-26bfc7f470d1" providerId="ADAL" clId="{1B011D73-2276-8B44-959A-E2402B1B768D}" dt="2023-03-06T02:18:41.959" v="1131" actId="20577"/>
        <pc:sldMkLst>
          <pc:docMk/>
          <pc:sldMk cId="3538185786" sldId="293"/>
        </pc:sldMkLst>
        <pc:spChg chg="add del mod ord">
          <ac:chgData name="Elise Appleton" userId="02c8c9bc-fd15-4837-bdb2-26bfc7f470d1" providerId="ADAL" clId="{1B011D73-2276-8B44-959A-E2402B1B768D}" dt="2023-03-06T01:59:37.280" v="293" actId="20577"/>
          <ac:spMkLst>
            <pc:docMk/>
            <pc:sldMk cId="3538185786" sldId="293"/>
            <ac:spMk id="2" creationId="{4D640C88-1AED-F234-F42D-0C838CEA1EBA}"/>
          </ac:spMkLst>
        </pc:spChg>
        <pc:spChg chg="add del mod">
          <ac:chgData name="Elise Appleton" userId="02c8c9bc-fd15-4837-bdb2-26bfc7f470d1" providerId="ADAL" clId="{1B011D73-2276-8B44-959A-E2402B1B768D}" dt="2023-03-06T01:15:44.556" v="11"/>
          <ac:spMkLst>
            <pc:docMk/>
            <pc:sldMk cId="3538185786" sldId="293"/>
            <ac:spMk id="3" creationId="{C4151EFA-8592-C2BD-0F6F-38AE03AF11D6}"/>
          </ac:spMkLst>
        </pc:spChg>
        <pc:spChg chg="add del mod">
          <ac:chgData name="Elise Appleton" userId="02c8c9bc-fd15-4837-bdb2-26bfc7f470d1" providerId="ADAL" clId="{1B011D73-2276-8B44-959A-E2402B1B768D}" dt="2023-03-06T01:15:44.556" v="11"/>
          <ac:spMkLst>
            <pc:docMk/>
            <pc:sldMk cId="3538185786" sldId="293"/>
            <ac:spMk id="4" creationId="{444FA7AE-4D7A-C818-2EFD-FC3A8E34B21B}"/>
          </ac:spMkLst>
        </pc:spChg>
        <pc:spChg chg="add del mod">
          <ac:chgData name="Elise Appleton" userId="02c8c9bc-fd15-4837-bdb2-26bfc7f470d1" providerId="ADAL" clId="{1B011D73-2276-8B44-959A-E2402B1B768D}" dt="2023-03-06T01:15:44.556" v="11"/>
          <ac:spMkLst>
            <pc:docMk/>
            <pc:sldMk cId="3538185786" sldId="293"/>
            <ac:spMk id="5" creationId="{62EF675C-1BBB-96C9-CD52-3FD249BC0C5A}"/>
          </ac:spMkLst>
        </pc:spChg>
        <pc:spChg chg="add del mod">
          <ac:chgData name="Elise Appleton" userId="02c8c9bc-fd15-4837-bdb2-26bfc7f470d1" providerId="ADAL" clId="{1B011D73-2276-8B44-959A-E2402B1B768D}" dt="2023-03-06T01:15:44.556" v="11"/>
          <ac:spMkLst>
            <pc:docMk/>
            <pc:sldMk cId="3538185786" sldId="293"/>
            <ac:spMk id="6" creationId="{4D41957F-A73F-C781-6E84-840B34187767}"/>
          </ac:spMkLst>
        </pc:spChg>
        <pc:spChg chg="mod ord">
          <ac:chgData name="Elise Appleton" userId="02c8c9bc-fd15-4837-bdb2-26bfc7f470d1" providerId="ADAL" clId="{1B011D73-2276-8B44-959A-E2402B1B768D}" dt="2023-03-06T02:18:41.959" v="1131" actId="20577"/>
          <ac:spMkLst>
            <pc:docMk/>
            <pc:sldMk cId="3538185786" sldId="293"/>
            <ac:spMk id="8" creationId="{96D4DD8E-25DE-FB86-AD92-D30E3E41377B}"/>
          </ac:spMkLst>
        </pc:spChg>
        <pc:spChg chg="mod ord">
          <ac:chgData name="Elise Appleton" userId="02c8c9bc-fd15-4837-bdb2-26bfc7f470d1" providerId="ADAL" clId="{1B011D73-2276-8B44-959A-E2402B1B768D}" dt="2023-03-06T01:15:44.556" v="11"/>
          <ac:spMkLst>
            <pc:docMk/>
            <pc:sldMk cId="3538185786" sldId="293"/>
            <ac:spMk id="9" creationId="{D8B34AFB-0EA2-4AC3-BF79-79EB11132496}"/>
          </ac:spMkLst>
        </pc:spChg>
        <pc:spChg chg="del mod ord">
          <ac:chgData name="Elise Appleton" userId="02c8c9bc-fd15-4837-bdb2-26bfc7f470d1" providerId="ADAL" clId="{1B011D73-2276-8B44-959A-E2402B1B768D}" dt="2023-03-06T01:14:05.101" v="6" actId="700"/>
          <ac:spMkLst>
            <pc:docMk/>
            <pc:sldMk cId="3538185786" sldId="293"/>
            <ac:spMk id="10" creationId="{5D73368A-8506-20C5-2236-4BEA5425F991}"/>
          </ac:spMkLst>
        </pc:spChg>
        <pc:picChg chg="mod ord modCrop">
          <ac:chgData name="Elise Appleton" userId="02c8c9bc-fd15-4837-bdb2-26bfc7f470d1" providerId="ADAL" clId="{1B011D73-2276-8B44-959A-E2402B1B768D}" dt="2023-03-06T01:15:45.472" v="12" actId="14826"/>
          <ac:picMkLst>
            <pc:docMk/>
            <pc:sldMk cId="3538185786" sldId="293"/>
            <ac:picMk id="7" creationId="{2C7CBE37-5B80-AC85-75B9-2901FDF821AC}"/>
          </ac:picMkLst>
        </pc:picChg>
      </pc:sldChg>
      <pc:sldChg chg="modSp mod">
        <pc:chgData name="Elise Appleton" userId="02c8c9bc-fd15-4837-bdb2-26bfc7f470d1" providerId="ADAL" clId="{1B011D73-2276-8B44-959A-E2402B1B768D}" dt="2023-03-06T02:18:36.021" v="1124" actId="20577"/>
        <pc:sldMkLst>
          <pc:docMk/>
          <pc:sldMk cId="2505792460" sldId="294"/>
        </pc:sldMkLst>
        <pc:spChg chg="mod">
          <ac:chgData name="Elise Appleton" userId="02c8c9bc-fd15-4837-bdb2-26bfc7f470d1" providerId="ADAL" clId="{1B011D73-2276-8B44-959A-E2402B1B768D}" dt="2023-03-06T02:18:36.021" v="1124" actId="20577"/>
          <ac:spMkLst>
            <pc:docMk/>
            <pc:sldMk cId="2505792460" sldId="294"/>
            <ac:spMk id="8" creationId="{E207931D-5070-EBBF-B110-EAE815EC43EA}"/>
          </ac:spMkLst>
        </pc:spChg>
        <pc:spChg chg="mod">
          <ac:chgData name="Elise Appleton" userId="02c8c9bc-fd15-4837-bdb2-26bfc7f470d1" providerId="ADAL" clId="{1B011D73-2276-8B44-959A-E2402B1B768D}" dt="2023-03-06T01:59:32.207" v="291" actId="20577"/>
          <ac:spMkLst>
            <pc:docMk/>
            <pc:sldMk cId="2505792460" sldId="294"/>
            <ac:spMk id="10" creationId="{E77E222B-BDA6-9E06-DE2E-5876093309D6}"/>
          </ac:spMkLst>
        </pc:spChg>
      </pc:sldChg>
      <pc:sldChg chg="modSp mod modClrScheme chgLayout">
        <pc:chgData name="Elise Appleton" userId="02c8c9bc-fd15-4837-bdb2-26bfc7f470d1" providerId="ADAL" clId="{1B011D73-2276-8B44-959A-E2402B1B768D}" dt="2023-03-06T04:50:48.743" v="1920" actId="20577"/>
        <pc:sldMkLst>
          <pc:docMk/>
          <pc:sldMk cId="826476610" sldId="295"/>
        </pc:sldMkLst>
        <pc:spChg chg="mod ord">
          <ac:chgData name="Elise Appleton" userId="02c8c9bc-fd15-4837-bdb2-26bfc7f470d1" providerId="ADAL" clId="{1B011D73-2276-8B44-959A-E2402B1B768D}" dt="2023-03-06T04:50:48.743" v="1920" actId="20577"/>
          <ac:spMkLst>
            <pc:docMk/>
            <pc:sldMk cId="826476610" sldId="295"/>
            <ac:spMk id="2" creationId="{185E7EC7-8FAD-D2E0-7E91-DF6AA88E1026}"/>
          </ac:spMkLst>
        </pc:spChg>
        <pc:spChg chg="mod ord">
          <ac:chgData name="Elise Appleton" userId="02c8c9bc-fd15-4837-bdb2-26bfc7f470d1" providerId="ADAL" clId="{1B011D73-2276-8B44-959A-E2402B1B768D}" dt="2023-03-06T04:50:33.085" v="1916" actId="700"/>
          <ac:spMkLst>
            <pc:docMk/>
            <pc:sldMk cId="826476610" sldId="295"/>
            <ac:spMk id="3" creationId="{246066C4-D381-A396-1AAE-276CE81E7D88}"/>
          </ac:spMkLst>
        </pc:spChg>
        <pc:spChg chg="mod ord">
          <ac:chgData name="Elise Appleton" userId="02c8c9bc-fd15-4837-bdb2-26bfc7f470d1" providerId="ADAL" clId="{1B011D73-2276-8B44-959A-E2402B1B768D}" dt="2023-03-06T04:50:33.085" v="1916" actId="700"/>
          <ac:spMkLst>
            <pc:docMk/>
            <pc:sldMk cId="826476610" sldId="295"/>
            <ac:spMk id="5" creationId="{BB9C7A7B-84BA-433B-0CCC-A93FE21B4979}"/>
          </ac:spMkLst>
        </pc:spChg>
        <pc:picChg chg="mod ord modCrop">
          <ac:chgData name="Elise Appleton" userId="02c8c9bc-fd15-4837-bdb2-26bfc7f470d1" providerId="ADAL" clId="{1B011D73-2276-8B44-959A-E2402B1B768D}" dt="2023-03-06T04:50:33.085" v="1916" actId="700"/>
          <ac:picMkLst>
            <pc:docMk/>
            <pc:sldMk cId="826476610" sldId="295"/>
            <ac:picMk id="7" creationId="{14CC054F-C1EE-1BCC-054C-EE1B8C72DC92}"/>
          </ac:picMkLst>
        </pc:picChg>
      </pc:sldChg>
      <pc:sldChg chg="addSp delSp modSp new mod">
        <pc:chgData name="Elise Appleton" userId="02c8c9bc-fd15-4837-bdb2-26bfc7f470d1" providerId="ADAL" clId="{1B011D73-2276-8B44-959A-E2402B1B768D}" dt="2023-03-06T04:52:49.581" v="1958" actId="962"/>
        <pc:sldMkLst>
          <pc:docMk/>
          <pc:sldMk cId="2970134974" sldId="296"/>
        </pc:sldMkLst>
        <pc:spChg chg="del">
          <ac:chgData name="Elise Appleton" userId="02c8c9bc-fd15-4837-bdb2-26bfc7f470d1" providerId="ADAL" clId="{1B011D73-2276-8B44-959A-E2402B1B768D}" dt="2023-03-06T01:58:05.285" v="250" actId="931"/>
          <ac:spMkLst>
            <pc:docMk/>
            <pc:sldMk cId="2970134974" sldId="296"/>
            <ac:spMk id="2" creationId="{8CD895D6-EAFE-8F72-8171-4F3B5F70A18A}"/>
          </ac:spMkLst>
        </pc:spChg>
        <pc:spChg chg="mod">
          <ac:chgData name="Elise Appleton" userId="02c8c9bc-fd15-4837-bdb2-26bfc7f470d1" providerId="ADAL" clId="{1B011D73-2276-8B44-959A-E2402B1B768D}" dt="2023-03-06T02:54:31.738" v="1442" actId="20577"/>
          <ac:spMkLst>
            <pc:docMk/>
            <pc:sldMk cId="2970134974" sldId="296"/>
            <ac:spMk id="3" creationId="{92EC1BCA-3E1E-3158-97D0-FFEEFB56C375}"/>
          </ac:spMkLst>
        </pc:spChg>
        <pc:spChg chg="mod">
          <ac:chgData name="Elise Appleton" userId="02c8c9bc-fd15-4837-bdb2-26bfc7f470d1" providerId="ADAL" clId="{1B011D73-2276-8B44-959A-E2402B1B768D}" dt="2023-03-06T02:01:17.328" v="362" actId="20577"/>
          <ac:spMkLst>
            <pc:docMk/>
            <pc:sldMk cId="2970134974" sldId="296"/>
            <ac:spMk id="4" creationId="{BD7B5E0F-27E1-784B-D94F-E8DF330B19DB}"/>
          </ac:spMkLst>
        </pc:spChg>
        <pc:spChg chg="mod">
          <ac:chgData name="Elise Appleton" userId="02c8c9bc-fd15-4837-bdb2-26bfc7f470d1" providerId="ADAL" clId="{1B011D73-2276-8B44-959A-E2402B1B768D}" dt="2023-03-06T01:59:17.984" v="277" actId="20577"/>
          <ac:spMkLst>
            <pc:docMk/>
            <pc:sldMk cId="2970134974" sldId="296"/>
            <ac:spMk id="5" creationId="{1EC5F9D2-6832-6F54-4C25-20C6916AB8F5}"/>
          </ac:spMkLst>
        </pc:spChg>
        <pc:picChg chg="add mod modCrop">
          <ac:chgData name="Elise Appleton" userId="02c8c9bc-fd15-4837-bdb2-26bfc7f470d1" providerId="ADAL" clId="{1B011D73-2276-8B44-959A-E2402B1B768D}" dt="2023-03-06T04:52:49.581" v="1958" actId="962"/>
          <ac:picMkLst>
            <pc:docMk/>
            <pc:sldMk cId="2970134974" sldId="296"/>
            <ac:picMk id="7" creationId="{704AC7E9-6673-100C-ABB6-313DA85F799F}"/>
          </ac:picMkLst>
        </pc:picChg>
      </pc:sldChg>
      <pc:sldChg chg="addSp delSp modSp new mod ord">
        <pc:chgData name="Elise Appleton" userId="02c8c9bc-fd15-4837-bdb2-26bfc7f470d1" providerId="ADAL" clId="{1B011D73-2276-8B44-959A-E2402B1B768D}" dt="2023-03-06T05:44:07.818" v="3162" actId="962"/>
        <pc:sldMkLst>
          <pc:docMk/>
          <pc:sldMk cId="3440716115" sldId="297"/>
        </pc:sldMkLst>
        <pc:spChg chg="mod">
          <ac:chgData name="Elise Appleton" userId="02c8c9bc-fd15-4837-bdb2-26bfc7f470d1" providerId="ADAL" clId="{1B011D73-2276-8B44-959A-E2402B1B768D}" dt="2023-03-06T02:53:51.617" v="1408" actId="20577"/>
          <ac:spMkLst>
            <pc:docMk/>
            <pc:sldMk cId="3440716115" sldId="297"/>
            <ac:spMk id="2" creationId="{353A5F0F-0B5E-FDA4-3F7C-01E0D2F8A43C}"/>
          </ac:spMkLst>
        </pc:spChg>
        <pc:spChg chg="del">
          <ac:chgData name="Elise Appleton" userId="02c8c9bc-fd15-4837-bdb2-26bfc7f470d1" providerId="ADAL" clId="{1B011D73-2276-8B44-959A-E2402B1B768D}" dt="2023-03-06T01:21:17.370" v="235" actId="931"/>
          <ac:spMkLst>
            <pc:docMk/>
            <pc:sldMk cId="3440716115" sldId="297"/>
            <ac:spMk id="3" creationId="{C164A53E-6BF2-9118-9877-8BE9888A358D}"/>
          </ac:spMkLst>
        </pc:spChg>
        <pc:spChg chg="mod">
          <ac:chgData name="Elise Appleton" userId="02c8c9bc-fd15-4837-bdb2-26bfc7f470d1" providerId="ADAL" clId="{1B011D73-2276-8B44-959A-E2402B1B768D}" dt="2023-03-06T02:01:23.162" v="384" actId="20577"/>
          <ac:spMkLst>
            <pc:docMk/>
            <pc:sldMk cId="3440716115" sldId="297"/>
            <ac:spMk id="4" creationId="{EA36CB8C-5D80-7030-C9FF-6589502C9444}"/>
          </ac:spMkLst>
        </pc:spChg>
        <pc:spChg chg="mod">
          <ac:chgData name="Elise Appleton" userId="02c8c9bc-fd15-4837-bdb2-26bfc7f470d1" providerId="ADAL" clId="{1B011D73-2276-8B44-959A-E2402B1B768D}" dt="2023-03-06T02:00:29.832" v="305" actId="20577"/>
          <ac:spMkLst>
            <pc:docMk/>
            <pc:sldMk cId="3440716115" sldId="297"/>
            <ac:spMk id="5" creationId="{272AF4DA-EE33-BC2F-2A47-ACA9A2CAC720}"/>
          </ac:spMkLst>
        </pc:spChg>
        <pc:picChg chg="add mod modCrop">
          <ac:chgData name="Elise Appleton" userId="02c8c9bc-fd15-4837-bdb2-26bfc7f470d1" providerId="ADAL" clId="{1B011D73-2276-8B44-959A-E2402B1B768D}" dt="2023-03-06T05:44:07.818" v="3162" actId="962"/>
          <ac:picMkLst>
            <pc:docMk/>
            <pc:sldMk cId="3440716115" sldId="297"/>
            <ac:picMk id="7" creationId="{C8275B72-8971-D5C2-DF01-B507A6002B8A}"/>
          </ac:picMkLst>
        </pc:picChg>
      </pc:sldChg>
      <pc:sldChg chg="new">
        <pc:chgData name="Elise Appleton" userId="02c8c9bc-fd15-4837-bdb2-26bfc7f470d1" providerId="ADAL" clId="{1B011D73-2276-8B44-959A-E2402B1B768D}" dt="2023-03-22T04:31:29.555" v="3163" actId="680"/>
        <pc:sldMkLst>
          <pc:docMk/>
          <pc:sldMk cId="2073620599" sldId="298"/>
        </pc:sldMkLst>
      </pc:sldChg>
      <pc:sldMasterChg chg="modSldLayout">
        <pc:chgData name="Elise Appleton" userId="02c8c9bc-fd15-4837-bdb2-26bfc7f470d1" providerId="ADAL" clId="{1B011D73-2276-8B44-959A-E2402B1B768D}" dt="2023-03-06T02:07:44.269" v="689" actId="14100"/>
        <pc:sldMasterMkLst>
          <pc:docMk/>
          <pc:sldMasterMk cId="649435214" sldId="2147483793"/>
        </pc:sldMasterMkLst>
        <pc:sldLayoutChg chg="modSp mod">
          <pc:chgData name="Elise Appleton" userId="02c8c9bc-fd15-4837-bdb2-26bfc7f470d1" providerId="ADAL" clId="{1B011D73-2276-8B44-959A-E2402B1B768D}" dt="2023-03-06T02:07:24.035" v="684" actId="14100"/>
          <pc:sldLayoutMkLst>
            <pc:docMk/>
            <pc:sldMasterMk cId="649435214" sldId="2147483793"/>
            <pc:sldLayoutMk cId="3203723461" sldId="2147483763"/>
          </pc:sldLayoutMkLst>
          <pc:spChg chg="mod">
            <ac:chgData name="Elise Appleton" userId="02c8c9bc-fd15-4837-bdb2-26bfc7f470d1" providerId="ADAL" clId="{1B011D73-2276-8B44-959A-E2402B1B768D}" dt="2023-03-06T02:07:24.035" v="684" actId="14100"/>
            <ac:spMkLst>
              <pc:docMk/>
              <pc:sldMasterMk cId="649435214" sldId="2147483793"/>
              <pc:sldLayoutMk cId="3203723461" sldId="2147483763"/>
              <ac:spMk id="7" creationId="{56BDC6C0-52BA-75E1-BA65-B8BD3E103C7B}"/>
            </ac:spMkLst>
          </pc:spChg>
        </pc:sldLayoutChg>
        <pc:sldLayoutChg chg="modSp mod">
          <pc:chgData name="Elise Appleton" userId="02c8c9bc-fd15-4837-bdb2-26bfc7f470d1" providerId="ADAL" clId="{1B011D73-2276-8B44-959A-E2402B1B768D}" dt="2023-03-06T02:07:32.781" v="686" actId="14100"/>
          <pc:sldLayoutMkLst>
            <pc:docMk/>
            <pc:sldMasterMk cId="649435214" sldId="2147483793"/>
            <pc:sldLayoutMk cId="3300395205" sldId="2147483764"/>
          </pc:sldLayoutMkLst>
          <pc:spChg chg="mod">
            <ac:chgData name="Elise Appleton" userId="02c8c9bc-fd15-4837-bdb2-26bfc7f470d1" providerId="ADAL" clId="{1B011D73-2276-8B44-959A-E2402B1B768D}" dt="2023-03-06T02:07:32.781" v="686" actId="14100"/>
            <ac:spMkLst>
              <pc:docMk/>
              <pc:sldMasterMk cId="649435214" sldId="2147483793"/>
              <pc:sldLayoutMk cId="3300395205" sldId="2147483764"/>
              <ac:spMk id="7" creationId="{287F4D0A-CE39-12C7-B91A-D8116854C873}"/>
            </ac:spMkLst>
          </pc:spChg>
        </pc:sldLayoutChg>
        <pc:sldLayoutChg chg="modSp mod">
          <pc:chgData name="Elise Appleton" userId="02c8c9bc-fd15-4837-bdb2-26bfc7f470d1" providerId="ADAL" clId="{1B011D73-2276-8B44-959A-E2402B1B768D}" dt="2023-03-06T02:07:40.420" v="688" actId="14100"/>
          <pc:sldLayoutMkLst>
            <pc:docMk/>
            <pc:sldMasterMk cId="649435214" sldId="2147483793"/>
            <pc:sldLayoutMk cId="3588600221" sldId="2147483765"/>
          </pc:sldLayoutMkLst>
          <pc:spChg chg="mod">
            <ac:chgData name="Elise Appleton" userId="02c8c9bc-fd15-4837-bdb2-26bfc7f470d1" providerId="ADAL" clId="{1B011D73-2276-8B44-959A-E2402B1B768D}" dt="2023-03-06T02:07:40.420" v="688" actId="14100"/>
            <ac:spMkLst>
              <pc:docMk/>
              <pc:sldMasterMk cId="649435214" sldId="2147483793"/>
              <pc:sldLayoutMk cId="3588600221" sldId="2147483765"/>
              <ac:spMk id="7" creationId="{287F4D0A-CE39-12C7-B91A-D8116854C873}"/>
            </ac:spMkLst>
          </pc:spChg>
        </pc:sldLayoutChg>
        <pc:sldLayoutChg chg="modSp mod">
          <pc:chgData name="Elise Appleton" userId="02c8c9bc-fd15-4837-bdb2-26bfc7f470d1" providerId="ADAL" clId="{1B011D73-2276-8B44-959A-E2402B1B768D}" dt="2023-03-06T02:07:28.287" v="685" actId="14100"/>
          <pc:sldLayoutMkLst>
            <pc:docMk/>
            <pc:sldMasterMk cId="649435214" sldId="2147483793"/>
            <pc:sldLayoutMk cId="4217590838" sldId="2147483780"/>
          </pc:sldLayoutMkLst>
          <pc:spChg chg="mod">
            <ac:chgData name="Elise Appleton" userId="02c8c9bc-fd15-4837-bdb2-26bfc7f470d1" providerId="ADAL" clId="{1B011D73-2276-8B44-959A-E2402B1B768D}" dt="2023-03-06T02:07:28.287" v="685" actId="14100"/>
            <ac:spMkLst>
              <pc:docMk/>
              <pc:sldMasterMk cId="649435214" sldId="2147483793"/>
              <pc:sldLayoutMk cId="4217590838" sldId="2147483780"/>
              <ac:spMk id="7" creationId="{56BDC6C0-52BA-75E1-BA65-B8BD3E103C7B}"/>
            </ac:spMkLst>
          </pc:spChg>
        </pc:sldLayoutChg>
        <pc:sldLayoutChg chg="modSp mod">
          <pc:chgData name="Elise Appleton" userId="02c8c9bc-fd15-4837-bdb2-26bfc7f470d1" providerId="ADAL" clId="{1B011D73-2276-8B44-959A-E2402B1B768D}" dt="2023-03-06T02:07:36.412" v="687" actId="14100"/>
          <pc:sldLayoutMkLst>
            <pc:docMk/>
            <pc:sldMasterMk cId="649435214" sldId="2147483793"/>
            <pc:sldLayoutMk cId="3561218865" sldId="2147483782"/>
          </pc:sldLayoutMkLst>
          <pc:spChg chg="mod">
            <ac:chgData name="Elise Appleton" userId="02c8c9bc-fd15-4837-bdb2-26bfc7f470d1" providerId="ADAL" clId="{1B011D73-2276-8B44-959A-E2402B1B768D}" dt="2023-03-06T02:07:36.412" v="687" actId="14100"/>
            <ac:spMkLst>
              <pc:docMk/>
              <pc:sldMasterMk cId="649435214" sldId="2147483793"/>
              <pc:sldLayoutMk cId="3561218865" sldId="2147483782"/>
              <ac:spMk id="7" creationId="{287F4D0A-CE39-12C7-B91A-D8116854C873}"/>
            </ac:spMkLst>
          </pc:spChg>
        </pc:sldLayoutChg>
        <pc:sldLayoutChg chg="modSp mod">
          <pc:chgData name="Elise Appleton" userId="02c8c9bc-fd15-4837-bdb2-26bfc7f470d1" providerId="ADAL" clId="{1B011D73-2276-8B44-959A-E2402B1B768D}" dt="2023-03-06T02:07:44.269" v="689" actId="14100"/>
          <pc:sldLayoutMkLst>
            <pc:docMk/>
            <pc:sldMasterMk cId="649435214" sldId="2147483793"/>
            <pc:sldLayoutMk cId="1879032668" sldId="2147483784"/>
          </pc:sldLayoutMkLst>
          <pc:spChg chg="mod">
            <ac:chgData name="Elise Appleton" userId="02c8c9bc-fd15-4837-bdb2-26bfc7f470d1" providerId="ADAL" clId="{1B011D73-2276-8B44-959A-E2402B1B768D}" dt="2023-03-06T02:07:44.269" v="689" actId="14100"/>
            <ac:spMkLst>
              <pc:docMk/>
              <pc:sldMasterMk cId="649435214" sldId="2147483793"/>
              <pc:sldLayoutMk cId="1879032668" sldId="2147483784"/>
              <ac:spMk id="7" creationId="{287F4D0A-CE39-12C7-B91A-D8116854C873}"/>
            </ac:spMkLst>
          </pc:spChg>
        </pc:sldLayoutChg>
      </pc:sldMasterChg>
    </pc:docChg>
  </pc:docChgLst>
  <pc:docChgLst>
    <pc:chgData name="Elise Appleton" userId="02c8c9bc-fd15-4837-bdb2-26bfc7f470d1" providerId="ADAL" clId="{E2F0D1A7-202B-8246-9E04-7BA50350FE21}"/>
    <pc:docChg chg="undo custSel addSld delSld modSld sldOrd modMainMaster">
      <pc:chgData name="Elise Appleton" userId="02c8c9bc-fd15-4837-bdb2-26bfc7f470d1" providerId="ADAL" clId="{E2F0D1A7-202B-8246-9E04-7BA50350FE21}" dt="2023-04-12T04:09:30.897" v="1129" actId="20577"/>
      <pc:docMkLst>
        <pc:docMk/>
      </pc:docMkLst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131248318" sldId="257"/>
        </pc:sldMkLst>
        <pc:spChg chg="del">
          <ac:chgData name="Elise Appleton" userId="02c8c9bc-fd15-4837-bdb2-26bfc7f470d1" providerId="ADAL" clId="{E2F0D1A7-202B-8246-9E04-7BA50350FE21}" dt="2023-04-12T01:29:41.737" v="607" actId="478"/>
          <ac:spMkLst>
            <pc:docMk/>
            <pc:sldMk cId="131248318" sldId="257"/>
            <ac:spMk id="2" creationId="{61933D52-E0C3-6655-7307-EAF9661D58B0}"/>
          </ac:spMkLst>
        </pc:spChg>
        <pc:spChg chg="add del mod">
          <ac:chgData name="Elise Appleton" userId="02c8c9bc-fd15-4837-bdb2-26bfc7f470d1" providerId="ADAL" clId="{E2F0D1A7-202B-8246-9E04-7BA50350FE21}" dt="2023-04-12T01:15:32.707" v="461" actId="478"/>
          <ac:spMkLst>
            <pc:docMk/>
            <pc:sldMk cId="131248318" sldId="257"/>
            <ac:spMk id="3" creationId="{A99190E8-6DC6-391F-EC3C-BBBFB8AC5F43}"/>
          </ac:spMkLst>
        </pc:spChg>
        <pc:spChg chg="add del mod">
          <ac:chgData name="Elise Appleton" userId="02c8c9bc-fd15-4837-bdb2-26bfc7f470d1" providerId="ADAL" clId="{E2F0D1A7-202B-8246-9E04-7BA50350FE21}" dt="2023-04-12T01:29:35.488" v="606" actId="478"/>
          <ac:spMkLst>
            <pc:docMk/>
            <pc:sldMk cId="131248318" sldId="257"/>
            <ac:spMk id="4" creationId="{30D2505E-0E5D-5495-D2F6-8F071F7275FE}"/>
          </ac:spMkLst>
        </pc:spChg>
        <pc:spChg chg="del mod">
          <ac:chgData name="Elise Appleton" userId="02c8c9bc-fd15-4837-bdb2-26bfc7f470d1" providerId="ADAL" clId="{E2F0D1A7-202B-8246-9E04-7BA50350FE21}" dt="2023-04-12T01:15:31.370" v="460" actId="478"/>
          <ac:spMkLst>
            <pc:docMk/>
            <pc:sldMk cId="131248318" sldId="257"/>
            <ac:spMk id="7" creationId="{07A973BD-5610-F468-9615-5A6A0CCABCEE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131248318" sldId="257"/>
            <ac:spMk id="10" creationId="{4CFFE332-5796-DEFA-B72A-50F5710D6837}"/>
          </ac:spMkLst>
        </pc:spChg>
      </pc:sldChg>
      <pc:sldChg chg="addSp delSp modSp mod modClrScheme chgLayout">
        <pc:chgData name="Elise Appleton" userId="02c8c9bc-fd15-4837-bdb2-26bfc7f470d1" providerId="ADAL" clId="{E2F0D1A7-202B-8246-9E04-7BA50350FE21}" dt="2023-04-12T04:01:08.521" v="887" actId="700"/>
        <pc:sldMkLst>
          <pc:docMk/>
          <pc:sldMk cId="2458602428" sldId="258"/>
        </pc:sldMkLst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2458602428" sldId="258"/>
            <ac:spMk id="2" creationId="{733F546C-6A0C-3951-C517-F3D6891753ED}"/>
          </ac:spMkLst>
        </pc:spChg>
        <pc:spChg chg="add del mod">
          <ac:chgData name="Elise Appleton" userId="02c8c9bc-fd15-4837-bdb2-26bfc7f470d1" providerId="ADAL" clId="{E2F0D1A7-202B-8246-9E04-7BA50350FE21}" dt="2023-04-12T01:09:37.538" v="349"/>
          <ac:spMkLst>
            <pc:docMk/>
            <pc:sldMk cId="2458602428" sldId="258"/>
            <ac:spMk id="3" creationId="{F44300B4-D0D5-7D3C-7126-9AE78690FB3B}"/>
          </ac:spMkLst>
        </pc:spChg>
        <pc:spChg chg="add del mod">
          <ac:chgData name="Elise Appleton" userId="02c8c9bc-fd15-4837-bdb2-26bfc7f470d1" providerId="ADAL" clId="{E2F0D1A7-202B-8246-9E04-7BA50350FE21}" dt="2023-04-12T01:09:37.538" v="349"/>
          <ac:spMkLst>
            <pc:docMk/>
            <pc:sldMk cId="2458602428" sldId="258"/>
            <ac:spMk id="4" creationId="{D419BAFC-EBA9-CB39-799D-8C26D66DB219}"/>
          </ac:spMkLst>
        </pc:spChg>
        <pc:spChg chg="add del mod">
          <ac:chgData name="Elise Appleton" userId="02c8c9bc-fd15-4837-bdb2-26bfc7f470d1" providerId="ADAL" clId="{E2F0D1A7-202B-8246-9E04-7BA50350FE21}" dt="2023-04-12T01:09:37.538" v="349"/>
          <ac:spMkLst>
            <pc:docMk/>
            <pc:sldMk cId="2458602428" sldId="258"/>
            <ac:spMk id="5" creationId="{B6AA78E1-8716-E0AD-15E6-859D26DA58D4}"/>
          </ac:spMkLst>
        </pc:spChg>
        <pc:spChg chg="add del mod">
          <ac:chgData name="Elise Appleton" userId="02c8c9bc-fd15-4837-bdb2-26bfc7f470d1" providerId="ADAL" clId="{E2F0D1A7-202B-8246-9E04-7BA50350FE21}" dt="2023-04-12T01:09:37.538" v="349"/>
          <ac:spMkLst>
            <pc:docMk/>
            <pc:sldMk cId="2458602428" sldId="258"/>
            <ac:spMk id="7" creationId="{59308D16-627E-973C-39C4-3C4E7F8A00D9}"/>
          </ac:spMkLst>
        </pc:spChg>
        <pc:spChg chg="del">
          <ac:chgData name="Elise Appleton" userId="02c8c9bc-fd15-4837-bdb2-26bfc7f470d1" providerId="ADAL" clId="{E2F0D1A7-202B-8246-9E04-7BA50350FE21}" dt="2023-04-12T01:09:44.132" v="352" actId="478"/>
          <ac:spMkLst>
            <pc:docMk/>
            <pc:sldMk cId="2458602428" sldId="258"/>
            <ac:spMk id="9" creationId="{E7957915-1658-1847-E5EA-1E601D03AB8F}"/>
          </ac:spMkLst>
        </pc:spChg>
        <pc:spChg chg="del mod">
          <ac:chgData name="Elise Appleton" userId="02c8c9bc-fd15-4837-bdb2-26bfc7f470d1" providerId="ADAL" clId="{E2F0D1A7-202B-8246-9E04-7BA50350FE21}" dt="2023-04-12T01:09:41.558" v="350" actId="478"/>
          <ac:spMkLst>
            <pc:docMk/>
            <pc:sldMk cId="2458602428" sldId="258"/>
            <ac:spMk id="10" creationId="{697DAD69-341D-EAD5-D805-726A24F84DF4}"/>
          </ac:spMkLst>
        </pc:spChg>
        <pc:spChg chg="add del mod">
          <ac:chgData name="Elise Appleton" userId="02c8c9bc-fd15-4837-bdb2-26bfc7f470d1" providerId="ADAL" clId="{E2F0D1A7-202B-8246-9E04-7BA50350FE21}" dt="2023-04-12T01:09:42.763" v="351" actId="478"/>
          <ac:spMkLst>
            <pc:docMk/>
            <pc:sldMk cId="2458602428" sldId="258"/>
            <ac:spMk id="11" creationId="{A729C420-A2A9-1EC3-571D-71B16FCE5226}"/>
          </ac:spMkLst>
        </pc:spChg>
        <pc:spChg chg="add del mod">
          <ac:chgData name="Elise Appleton" userId="02c8c9bc-fd15-4837-bdb2-26bfc7f470d1" providerId="ADAL" clId="{E2F0D1A7-202B-8246-9E04-7BA50350FE21}" dt="2023-04-12T01:09:46.883" v="354" actId="478"/>
          <ac:spMkLst>
            <pc:docMk/>
            <pc:sldMk cId="2458602428" sldId="258"/>
            <ac:spMk id="13" creationId="{FA6EFA18-68DE-733C-DEB2-AEA89181EE27}"/>
          </ac:spMkLst>
        </pc:spChg>
        <pc:spChg chg="add del mod">
          <ac:chgData name="Elise Appleton" userId="02c8c9bc-fd15-4837-bdb2-26bfc7f470d1" providerId="ADAL" clId="{E2F0D1A7-202B-8246-9E04-7BA50350FE21}" dt="2023-04-12T01:09:51.099" v="356"/>
          <ac:spMkLst>
            <pc:docMk/>
            <pc:sldMk cId="2458602428" sldId="258"/>
            <ac:spMk id="14" creationId="{BABE7F3C-45AF-3883-205A-5F1A79605E8B}"/>
          </ac:spMkLst>
        </pc:spChg>
        <pc:spChg chg="add del mod">
          <ac:chgData name="Elise Appleton" userId="02c8c9bc-fd15-4837-bdb2-26bfc7f470d1" providerId="ADAL" clId="{E2F0D1A7-202B-8246-9E04-7BA50350FE21}" dt="2023-04-12T01:09:51.099" v="356"/>
          <ac:spMkLst>
            <pc:docMk/>
            <pc:sldMk cId="2458602428" sldId="258"/>
            <ac:spMk id="15" creationId="{F783759A-961D-52B7-0B8B-C832910AEBCB}"/>
          </ac:spMkLst>
        </pc:spChg>
        <pc:spChg chg="add mod ord">
          <ac:chgData name="Elise Appleton" userId="02c8c9bc-fd15-4837-bdb2-26bfc7f470d1" providerId="ADAL" clId="{E2F0D1A7-202B-8246-9E04-7BA50350FE21}" dt="2023-04-12T04:01:08.521" v="887" actId="700"/>
          <ac:spMkLst>
            <pc:docMk/>
            <pc:sldMk cId="2458602428" sldId="258"/>
            <ac:spMk id="16" creationId="{8FD62726-9C49-595C-9C8D-43C06997A326}"/>
          </ac:spMkLst>
        </pc:spChg>
        <pc:spChg chg="del">
          <ac:chgData name="Elise Appleton" userId="02c8c9bc-fd15-4837-bdb2-26bfc7f470d1" providerId="ADAL" clId="{E2F0D1A7-202B-8246-9E04-7BA50350FE21}" dt="2023-04-12T01:09:49.550" v="355" actId="478"/>
          <ac:spMkLst>
            <pc:docMk/>
            <pc:sldMk cId="2458602428" sldId="258"/>
            <ac:spMk id="17" creationId="{0A38478E-A25C-59B8-912B-81F41822E4DC}"/>
          </ac:spMkLst>
        </pc:spChg>
        <pc:spChg chg="add mod ord">
          <ac:chgData name="Elise Appleton" userId="02c8c9bc-fd15-4837-bdb2-26bfc7f470d1" providerId="ADAL" clId="{E2F0D1A7-202B-8246-9E04-7BA50350FE21}" dt="2023-04-12T04:01:08.521" v="887" actId="700"/>
          <ac:spMkLst>
            <pc:docMk/>
            <pc:sldMk cId="2458602428" sldId="258"/>
            <ac:spMk id="18" creationId="{F2817A24-D672-FC04-DA7F-5675845D4340}"/>
          </ac:spMkLst>
        </pc:spChg>
        <pc:spChg chg="add del mod">
          <ac:chgData name="Elise Appleton" userId="02c8c9bc-fd15-4837-bdb2-26bfc7f470d1" providerId="ADAL" clId="{E2F0D1A7-202B-8246-9E04-7BA50350FE21}" dt="2023-04-12T01:26:54.794" v="560"/>
          <ac:spMkLst>
            <pc:docMk/>
            <pc:sldMk cId="2458602428" sldId="258"/>
            <ac:spMk id="19" creationId="{B271DC16-3BBF-3584-C616-62865E2C1AE1}"/>
          </ac:spMkLst>
        </pc:spChg>
        <pc:spChg chg="add del mod">
          <ac:chgData name="Elise Appleton" userId="02c8c9bc-fd15-4837-bdb2-26bfc7f470d1" providerId="ADAL" clId="{E2F0D1A7-202B-8246-9E04-7BA50350FE21}" dt="2023-04-12T01:26:54.794" v="560"/>
          <ac:spMkLst>
            <pc:docMk/>
            <pc:sldMk cId="2458602428" sldId="258"/>
            <ac:spMk id="20" creationId="{476A813D-BADF-30A0-1B9B-AAEA2D7305C6}"/>
          </ac:spMkLst>
        </pc:spChg>
        <pc:spChg chg="del mod">
          <ac:chgData name="Elise Appleton" userId="02c8c9bc-fd15-4837-bdb2-26bfc7f470d1" providerId="ADAL" clId="{E2F0D1A7-202B-8246-9E04-7BA50350FE21}" dt="2023-04-12T01:09:45.374" v="353" actId="478"/>
          <ac:spMkLst>
            <pc:docMk/>
            <pc:sldMk cId="2458602428" sldId="258"/>
            <ac:spMk id="21" creationId="{450A7DB6-003F-A8DC-2A49-DC03D3D4FAB9}"/>
          </ac:spMkLst>
        </pc:spChg>
        <pc:spChg chg="add del mod">
          <ac:chgData name="Elise Appleton" userId="02c8c9bc-fd15-4837-bdb2-26bfc7f470d1" providerId="ADAL" clId="{E2F0D1A7-202B-8246-9E04-7BA50350FE21}" dt="2023-04-12T01:26:54.794" v="560"/>
          <ac:spMkLst>
            <pc:docMk/>
            <pc:sldMk cId="2458602428" sldId="258"/>
            <ac:spMk id="22" creationId="{F13C66F2-2887-9FD7-D09B-D1EE8FFB4B8F}"/>
          </ac:spMkLst>
        </pc:spChg>
        <pc:spChg chg="add del mod">
          <ac:chgData name="Elise Appleton" userId="02c8c9bc-fd15-4837-bdb2-26bfc7f470d1" providerId="ADAL" clId="{E2F0D1A7-202B-8246-9E04-7BA50350FE21}" dt="2023-04-12T01:26:54.794" v="560"/>
          <ac:spMkLst>
            <pc:docMk/>
            <pc:sldMk cId="2458602428" sldId="258"/>
            <ac:spMk id="23" creationId="{80F0E3B6-C0A5-9698-6187-A15C1A952B34}"/>
          </ac:spMkLst>
        </pc:spChg>
        <pc:spChg chg="add del mod">
          <ac:chgData name="Elise Appleton" userId="02c8c9bc-fd15-4837-bdb2-26bfc7f470d1" providerId="ADAL" clId="{E2F0D1A7-202B-8246-9E04-7BA50350FE21}" dt="2023-04-12T01:28:01.649" v="595"/>
          <ac:spMkLst>
            <pc:docMk/>
            <pc:sldMk cId="2458602428" sldId="258"/>
            <ac:spMk id="24" creationId="{DA48350F-BE0A-6BD9-E260-A72854F10A89}"/>
          </ac:spMkLst>
        </pc:spChg>
        <pc:spChg chg="add del mod">
          <ac:chgData name="Elise Appleton" userId="02c8c9bc-fd15-4837-bdb2-26bfc7f470d1" providerId="ADAL" clId="{E2F0D1A7-202B-8246-9E04-7BA50350FE21}" dt="2023-04-12T01:28:01.649" v="595"/>
          <ac:spMkLst>
            <pc:docMk/>
            <pc:sldMk cId="2458602428" sldId="258"/>
            <ac:spMk id="25" creationId="{29C6E49E-8072-8496-B870-1CD88D9A45DD}"/>
          </ac:spMkLst>
        </pc:spChg>
        <pc:spChg chg="add del mod">
          <ac:chgData name="Elise Appleton" userId="02c8c9bc-fd15-4837-bdb2-26bfc7f470d1" providerId="ADAL" clId="{E2F0D1A7-202B-8246-9E04-7BA50350FE21}" dt="2023-04-12T01:28:01.649" v="595"/>
          <ac:spMkLst>
            <pc:docMk/>
            <pc:sldMk cId="2458602428" sldId="258"/>
            <ac:spMk id="26" creationId="{69257E3D-A46C-2E9E-A976-832D940AA808}"/>
          </ac:spMkLst>
        </pc:spChg>
        <pc:spChg chg="add del mod">
          <ac:chgData name="Elise Appleton" userId="02c8c9bc-fd15-4837-bdb2-26bfc7f470d1" providerId="ADAL" clId="{E2F0D1A7-202B-8246-9E04-7BA50350FE21}" dt="2023-04-12T01:28:01.649" v="595"/>
          <ac:spMkLst>
            <pc:docMk/>
            <pc:sldMk cId="2458602428" sldId="258"/>
            <ac:spMk id="27" creationId="{ED2FD51C-8973-C380-40F1-CDF570A6EF04}"/>
          </ac:spMkLst>
        </pc:spChg>
        <pc:spChg chg="add mod ord">
          <ac:chgData name="Elise Appleton" userId="02c8c9bc-fd15-4837-bdb2-26bfc7f470d1" providerId="ADAL" clId="{E2F0D1A7-202B-8246-9E04-7BA50350FE21}" dt="2023-04-12T04:01:08.521" v="887" actId="700"/>
          <ac:spMkLst>
            <pc:docMk/>
            <pc:sldMk cId="2458602428" sldId="258"/>
            <ac:spMk id="28" creationId="{0CDB7B2C-EB8F-ACA2-35DC-F740C483A5C5}"/>
          </ac:spMkLst>
        </pc:spChg>
        <pc:picChg chg="mod ord modCrop">
          <ac:chgData name="Elise Appleton" userId="02c8c9bc-fd15-4837-bdb2-26bfc7f470d1" providerId="ADAL" clId="{E2F0D1A7-202B-8246-9E04-7BA50350FE21}" dt="2023-04-12T04:01:08.521" v="887" actId="700"/>
          <ac:picMkLst>
            <pc:docMk/>
            <pc:sldMk cId="2458602428" sldId="258"/>
            <ac:picMk id="6" creationId="{C9891E0F-91E1-1EF6-DE88-2377D8B32523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47:53.565" v="829" actId="478"/>
        <pc:sldMkLst>
          <pc:docMk/>
          <pc:sldMk cId="4045933403" sldId="260"/>
        </pc:sldMkLst>
        <pc:spChg chg="add del mod">
          <ac:chgData name="Elise Appleton" userId="02c8c9bc-fd15-4837-bdb2-26bfc7f470d1" providerId="ADAL" clId="{E2F0D1A7-202B-8246-9E04-7BA50350FE21}" dt="2023-04-12T01:10:32.101" v="364" actId="478"/>
          <ac:spMkLst>
            <pc:docMk/>
            <pc:sldMk cId="4045933403" sldId="260"/>
            <ac:spMk id="2" creationId="{E5C561E2-1E06-7CC0-8C74-D2DFBCF5A941}"/>
          </ac:spMkLst>
        </pc:spChg>
        <pc:spChg chg="del">
          <ac:chgData name="Elise Appleton" userId="02c8c9bc-fd15-4837-bdb2-26bfc7f470d1" providerId="ADAL" clId="{E2F0D1A7-202B-8246-9E04-7BA50350FE21}" dt="2023-04-12T01:29:52.034" v="608" actId="478"/>
          <ac:spMkLst>
            <pc:docMk/>
            <pc:sldMk cId="4045933403" sldId="260"/>
            <ac:spMk id="3" creationId="{38F320A9-FDEA-8ED8-A57B-2C5416979876}"/>
          </ac:spMkLst>
        </pc:spChg>
        <pc:spChg chg="del">
          <ac:chgData name="Elise Appleton" userId="02c8c9bc-fd15-4837-bdb2-26bfc7f470d1" providerId="ADAL" clId="{E2F0D1A7-202B-8246-9E04-7BA50350FE21}" dt="2023-04-12T01:47:53.565" v="829" actId="478"/>
          <ac:spMkLst>
            <pc:docMk/>
            <pc:sldMk cId="4045933403" sldId="260"/>
            <ac:spMk id="4" creationId="{9699CB1D-29B5-7849-52D7-96550BC11FBD}"/>
          </ac:spMkLst>
        </pc:spChg>
        <pc:spChg chg="add del mod">
          <ac:chgData name="Elise Appleton" userId="02c8c9bc-fd15-4837-bdb2-26bfc7f470d1" providerId="ADAL" clId="{E2F0D1A7-202B-8246-9E04-7BA50350FE21}" dt="2023-04-12T01:29:02.457" v="602" actId="478"/>
          <ac:spMkLst>
            <pc:docMk/>
            <pc:sldMk cId="4045933403" sldId="260"/>
            <ac:spMk id="5" creationId="{6C7F73CA-1E1A-9848-AD7E-9E2B44E2B5B4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4045933403" sldId="260"/>
            <ac:spMk id="6" creationId="{819A8A1D-F8A9-379A-A1C9-1C6D4CECF3DD}"/>
          </ac:spMkLst>
        </pc:spChg>
      </pc:sldChg>
      <pc:sldChg chg="addSp delSp modSp mod">
        <pc:chgData name="Elise Appleton" userId="02c8c9bc-fd15-4837-bdb2-26bfc7f470d1" providerId="ADAL" clId="{E2F0D1A7-202B-8246-9E04-7BA50350FE21}" dt="2023-04-12T01:47:18.550" v="792" actId="478"/>
        <pc:sldMkLst>
          <pc:docMk/>
          <pc:sldMk cId="3909001032" sldId="261"/>
        </pc:sldMkLst>
        <pc:spChg chg="del">
          <ac:chgData name="Elise Appleton" userId="02c8c9bc-fd15-4837-bdb2-26bfc7f470d1" providerId="ADAL" clId="{E2F0D1A7-202B-8246-9E04-7BA50350FE21}" dt="2023-04-12T01:47:18.550" v="792" actId="478"/>
          <ac:spMkLst>
            <pc:docMk/>
            <pc:sldMk cId="3909001032" sldId="261"/>
            <ac:spMk id="2" creationId="{4CC2FA09-8991-1D50-AA84-480C10DEDEEC}"/>
          </ac:spMkLst>
        </pc:spChg>
        <pc:spChg chg="del">
          <ac:chgData name="Elise Appleton" userId="02c8c9bc-fd15-4837-bdb2-26bfc7f470d1" providerId="ADAL" clId="{E2F0D1A7-202B-8246-9E04-7BA50350FE21}" dt="2023-04-12T01:29:54.616" v="609" actId="478"/>
          <ac:spMkLst>
            <pc:docMk/>
            <pc:sldMk cId="3909001032" sldId="261"/>
            <ac:spMk id="3" creationId="{D3DD5F40-49F0-6703-3A73-19D74BDAA7E6}"/>
          </ac:spMkLst>
        </pc:spChg>
        <pc:spChg chg="add del mod">
          <ac:chgData name="Elise Appleton" userId="02c8c9bc-fd15-4837-bdb2-26bfc7f470d1" providerId="ADAL" clId="{E2F0D1A7-202B-8246-9E04-7BA50350FE21}" dt="2023-04-12T01:10:37.075" v="365" actId="478"/>
          <ac:spMkLst>
            <pc:docMk/>
            <pc:sldMk cId="3909001032" sldId="261"/>
            <ac:spMk id="4" creationId="{0982E4E7-940C-7FC6-24E1-C630A6D548B9}"/>
          </ac:spMkLst>
        </pc:spChg>
        <pc:spChg chg="add del mod">
          <ac:chgData name="Elise Appleton" userId="02c8c9bc-fd15-4837-bdb2-26bfc7f470d1" providerId="ADAL" clId="{E2F0D1A7-202B-8246-9E04-7BA50350FE21}" dt="2023-04-12T01:29:05.199" v="603" actId="478"/>
          <ac:spMkLst>
            <pc:docMk/>
            <pc:sldMk cId="3909001032" sldId="261"/>
            <ac:spMk id="5" creationId="{7B9EFB4B-790B-8BFB-CEC0-38C2D51C035F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909001032" sldId="261"/>
            <ac:spMk id="6" creationId="{DF55EC64-1192-2ED1-8B78-E59F6BD9979E}"/>
          </ac:spMkLst>
        </pc:spChg>
      </pc:sldChg>
      <pc:sldChg chg="addSp delSp modSp mod modClrScheme chgLayout">
        <pc:chgData name="Elise Appleton" userId="02c8c9bc-fd15-4837-bdb2-26bfc7f470d1" providerId="ADAL" clId="{E2F0D1A7-202B-8246-9E04-7BA50350FE21}" dt="2023-04-12T04:01:16.977" v="888" actId="700"/>
        <pc:sldMkLst>
          <pc:docMk/>
          <pc:sldMk cId="2444138009" sldId="262"/>
        </pc:sldMkLst>
        <pc:spChg chg="mod ord">
          <ac:chgData name="Elise Appleton" userId="02c8c9bc-fd15-4837-bdb2-26bfc7f470d1" providerId="ADAL" clId="{E2F0D1A7-202B-8246-9E04-7BA50350FE21}" dt="2023-04-12T04:01:16.977" v="888" actId="700"/>
          <ac:spMkLst>
            <pc:docMk/>
            <pc:sldMk cId="2444138009" sldId="262"/>
            <ac:spMk id="2" creationId="{4EE1ED4F-F295-3DF9-4902-35ADACB3D5FD}"/>
          </ac:spMkLst>
        </pc:spChg>
        <pc:spChg chg="mod ord">
          <ac:chgData name="Elise Appleton" userId="02c8c9bc-fd15-4837-bdb2-26bfc7f470d1" providerId="ADAL" clId="{E2F0D1A7-202B-8246-9E04-7BA50350FE21}" dt="2023-04-12T04:01:16.977" v="888" actId="700"/>
          <ac:spMkLst>
            <pc:docMk/>
            <pc:sldMk cId="2444138009" sldId="262"/>
            <ac:spMk id="3" creationId="{E5B69E75-81CC-6628-E2A9-36D505E52FDC}"/>
          </ac:spMkLst>
        </pc:spChg>
        <pc:spChg chg="del">
          <ac:chgData name="Elise Appleton" userId="02c8c9bc-fd15-4837-bdb2-26bfc7f470d1" providerId="ADAL" clId="{E2F0D1A7-202B-8246-9E04-7BA50350FE21}" dt="2023-04-12T01:10:17.482" v="362" actId="478"/>
          <ac:spMkLst>
            <pc:docMk/>
            <pc:sldMk cId="2444138009" sldId="262"/>
            <ac:spMk id="4" creationId="{95B3DA0B-944D-8016-E841-63AA0E1FF0E2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2444138009" sldId="262"/>
            <ac:spMk id="5" creationId="{4163CCBA-9760-B9D7-CB6B-EA50825DD003}"/>
          </ac:spMkLst>
        </pc:spChg>
        <pc:spChg chg="add del mod">
          <ac:chgData name="Elise Appleton" userId="02c8c9bc-fd15-4837-bdb2-26bfc7f470d1" providerId="ADAL" clId="{E2F0D1A7-202B-8246-9E04-7BA50350FE21}" dt="2023-04-12T01:10:10.130" v="360"/>
          <ac:spMkLst>
            <pc:docMk/>
            <pc:sldMk cId="2444138009" sldId="262"/>
            <ac:spMk id="6" creationId="{EA1A2990-B1BC-D4E3-0C56-7873A499B58B}"/>
          </ac:spMkLst>
        </pc:spChg>
        <pc:spChg chg="add del mod">
          <ac:chgData name="Elise Appleton" userId="02c8c9bc-fd15-4837-bdb2-26bfc7f470d1" providerId="ADAL" clId="{E2F0D1A7-202B-8246-9E04-7BA50350FE21}" dt="2023-04-12T01:10:10.130" v="360"/>
          <ac:spMkLst>
            <pc:docMk/>
            <pc:sldMk cId="2444138009" sldId="262"/>
            <ac:spMk id="7" creationId="{AB8A2EFC-A0F2-149B-B994-3E489CC298E2}"/>
          </ac:spMkLst>
        </pc:spChg>
        <pc:spChg chg="del mod">
          <ac:chgData name="Elise Appleton" userId="02c8c9bc-fd15-4837-bdb2-26bfc7f470d1" providerId="ADAL" clId="{E2F0D1A7-202B-8246-9E04-7BA50350FE21}" dt="2023-04-12T01:10:13.540" v="361" actId="478"/>
          <ac:spMkLst>
            <pc:docMk/>
            <pc:sldMk cId="2444138009" sldId="262"/>
            <ac:spMk id="8" creationId="{3EAEB805-1FB4-CBFB-4B8E-FAA77719AC68}"/>
          </ac:spMkLst>
        </pc:spChg>
        <pc:spChg chg="add del mod">
          <ac:chgData name="Elise Appleton" userId="02c8c9bc-fd15-4837-bdb2-26bfc7f470d1" providerId="ADAL" clId="{E2F0D1A7-202B-8246-9E04-7BA50350FE21}" dt="2023-04-12T01:10:10.130" v="360"/>
          <ac:spMkLst>
            <pc:docMk/>
            <pc:sldMk cId="2444138009" sldId="262"/>
            <ac:spMk id="9" creationId="{44C94DD2-A60C-2DBC-ADAE-0FD31613C198}"/>
          </ac:spMkLst>
        </pc:spChg>
        <pc:spChg chg="add del mod">
          <ac:chgData name="Elise Appleton" userId="02c8c9bc-fd15-4837-bdb2-26bfc7f470d1" providerId="ADAL" clId="{E2F0D1A7-202B-8246-9E04-7BA50350FE21}" dt="2023-04-12T01:10:10.130" v="360"/>
          <ac:spMkLst>
            <pc:docMk/>
            <pc:sldMk cId="2444138009" sldId="262"/>
            <ac:spMk id="10" creationId="{960A2F25-B24D-7C99-3742-4D46CECCC4E7}"/>
          </ac:spMkLst>
        </pc:spChg>
        <pc:spChg chg="add del mod">
          <ac:chgData name="Elise Appleton" userId="02c8c9bc-fd15-4837-bdb2-26bfc7f470d1" providerId="ADAL" clId="{E2F0D1A7-202B-8246-9E04-7BA50350FE21}" dt="2023-04-12T01:26:56.578" v="562"/>
          <ac:spMkLst>
            <pc:docMk/>
            <pc:sldMk cId="2444138009" sldId="262"/>
            <ac:spMk id="11" creationId="{76E1C439-6AAF-B6B1-3713-D3AD76D20C46}"/>
          </ac:spMkLst>
        </pc:spChg>
        <pc:spChg chg="add del mod">
          <ac:chgData name="Elise Appleton" userId="02c8c9bc-fd15-4837-bdb2-26bfc7f470d1" providerId="ADAL" clId="{E2F0D1A7-202B-8246-9E04-7BA50350FE21}" dt="2023-04-12T01:26:56.578" v="562"/>
          <ac:spMkLst>
            <pc:docMk/>
            <pc:sldMk cId="2444138009" sldId="262"/>
            <ac:spMk id="13" creationId="{B174FC69-482B-F1EB-70DA-0B12997C0F38}"/>
          </ac:spMkLst>
        </pc:spChg>
        <pc:spChg chg="add del mod">
          <ac:chgData name="Elise Appleton" userId="02c8c9bc-fd15-4837-bdb2-26bfc7f470d1" providerId="ADAL" clId="{E2F0D1A7-202B-8246-9E04-7BA50350FE21}" dt="2023-04-12T01:26:56.578" v="562"/>
          <ac:spMkLst>
            <pc:docMk/>
            <pc:sldMk cId="2444138009" sldId="262"/>
            <ac:spMk id="14" creationId="{B8D6E24C-D1CA-0430-B4AC-C7D82AD73EC2}"/>
          </ac:spMkLst>
        </pc:spChg>
        <pc:spChg chg="add del mod">
          <ac:chgData name="Elise Appleton" userId="02c8c9bc-fd15-4837-bdb2-26bfc7f470d1" providerId="ADAL" clId="{E2F0D1A7-202B-8246-9E04-7BA50350FE21}" dt="2023-04-12T01:26:56.578" v="562"/>
          <ac:spMkLst>
            <pc:docMk/>
            <pc:sldMk cId="2444138009" sldId="262"/>
            <ac:spMk id="15" creationId="{BFC12AEF-4A40-CEC7-7E2A-3DD0CFE44F53}"/>
          </ac:spMkLst>
        </pc:spChg>
        <pc:spChg chg="add del mod">
          <ac:chgData name="Elise Appleton" userId="02c8c9bc-fd15-4837-bdb2-26bfc7f470d1" providerId="ADAL" clId="{E2F0D1A7-202B-8246-9E04-7BA50350FE21}" dt="2023-04-12T01:28:11.257" v="598"/>
          <ac:spMkLst>
            <pc:docMk/>
            <pc:sldMk cId="2444138009" sldId="262"/>
            <ac:spMk id="16" creationId="{500E1E9C-D4CE-130C-BE21-AE467BE3ED5A}"/>
          </ac:spMkLst>
        </pc:spChg>
        <pc:spChg chg="add del mod">
          <ac:chgData name="Elise Appleton" userId="02c8c9bc-fd15-4837-bdb2-26bfc7f470d1" providerId="ADAL" clId="{E2F0D1A7-202B-8246-9E04-7BA50350FE21}" dt="2023-04-12T01:28:11.257" v="598"/>
          <ac:spMkLst>
            <pc:docMk/>
            <pc:sldMk cId="2444138009" sldId="262"/>
            <ac:spMk id="17" creationId="{3370DC0F-8836-76F6-8B2B-89FD79EFCA0C}"/>
          </ac:spMkLst>
        </pc:spChg>
        <pc:spChg chg="add del mod">
          <ac:chgData name="Elise Appleton" userId="02c8c9bc-fd15-4837-bdb2-26bfc7f470d1" providerId="ADAL" clId="{E2F0D1A7-202B-8246-9E04-7BA50350FE21}" dt="2023-04-12T01:28:11.257" v="598"/>
          <ac:spMkLst>
            <pc:docMk/>
            <pc:sldMk cId="2444138009" sldId="262"/>
            <ac:spMk id="18" creationId="{ACDF8927-EE7D-393C-794A-C890458145DD}"/>
          </ac:spMkLst>
        </pc:spChg>
        <pc:spChg chg="add del mod">
          <ac:chgData name="Elise Appleton" userId="02c8c9bc-fd15-4837-bdb2-26bfc7f470d1" providerId="ADAL" clId="{E2F0D1A7-202B-8246-9E04-7BA50350FE21}" dt="2023-04-12T01:28:11.257" v="598"/>
          <ac:spMkLst>
            <pc:docMk/>
            <pc:sldMk cId="2444138009" sldId="262"/>
            <ac:spMk id="19" creationId="{49C3085A-8830-6259-95CF-161BF1282EF7}"/>
          </ac:spMkLst>
        </pc:spChg>
        <pc:spChg chg="add mod ord">
          <ac:chgData name="Elise Appleton" userId="02c8c9bc-fd15-4837-bdb2-26bfc7f470d1" providerId="ADAL" clId="{E2F0D1A7-202B-8246-9E04-7BA50350FE21}" dt="2023-04-12T04:01:16.977" v="888" actId="700"/>
          <ac:spMkLst>
            <pc:docMk/>
            <pc:sldMk cId="2444138009" sldId="262"/>
            <ac:spMk id="20" creationId="{E8F5C14C-1A47-74A8-623C-139D9A584474}"/>
          </ac:spMkLst>
        </pc:spChg>
        <pc:picChg chg="mod ord modCrop">
          <ac:chgData name="Elise Appleton" userId="02c8c9bc-fd15-4837-bdb2-26bfc7f470d1" providerId="ADAL" clId="{E2F0D1A7-202B-8246-9E04-7BA50350FE21}" dt="2023-04-12T04:01:16.977" v="888" actId="700"/>
          <ac:picMkLst>
            <pc:docMk/>
            <pc:sldMk cId="2444138009" sldId="262"/>
            <ac:picMk id="12" creationId="{BF93825E-3C83-4456-ED46-07D995D41712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2:29.170" v="867" actId="20577"/>
        <pc:sldMkLst>
          <pc:docMk/>
          <pc:sldMk cId="3110774734" sldId="263"/>
        </pc:sldMkLst>
        <pc:spChg chg="add del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2" creationId="{1B698AF8-028D-D716-1C78-ED3C2FCDAEF3}"/>
          </ac:spMkLst>
        </pc:spChg>
        <pc:spChg chg="del">
          <ac:chgData name="Elise Appleton" userId="02c8c9bc-fd15-4837-bdb2-26bfc7f470d1" providerId="ADAL" clId="{E2F0D1A7-202B-8246-9E04-7BA50350FE21}" dt="2023-04-12T01:30:45.056" v="626" actId="478"/>
          <ac:spMkLst>
            <pc:docMk/>
            <pc:sldMk cId="3110774734" sldId="263"/>
            <ac:spMk id="2" creationId="{DF7C3A06-03CD-F0D8-2A18-696F4BD80A9B}"/>
          </ac:spMkLst>
        </pc:spChg>
        <pc:spChg chg="add del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3" creationId="{57D3BC30-9BE0-1418-C443-B13212484166}"/>
          </ac:spMkLst>
        </pc:spChg>
        <pc:spChg chg="add del mod">
          <ac:chgData name="Elise Appleton" userId="02c8c9bc-fd15-4837-bdb2-26bfc7f470d1" providerId="ADAL" clId="{E2F0D1A7-202B-8246-9E04-7BA50350FE21}" dt="2023-04-12T01:14:58.763" v="446" actId="478"/>
          <ac:spMkLst>
            <pc:docMk/>
            <pc:sldMk cId="3110774734" sldId="263"/>
            <ac:spMk id="3" creationId="{C440469A-EA71-BF0F-0AB8-011529EE0506}"/>
          </ac:spMkLst>
        </pc:spChg>
        <pc:spChg chg="add del mod">
          <ac:chgData name="Elise Appleton" userId="02c8c9bc-fd15-4837-bdb2-26bfc7f470d1" providerId="ADAL" clId="{E2F0D1A7-202B-8246-9E04-7BA50350FE21}" dt="2023-04-12T01:30:44.412" v="625" actId="478"/>
          <ac:spMkLst>
            <pc:docMk/>
            <pc:sldMk cId="3110774734" sldId="263"/>
            <ac:spMk id="4" creationId="{774DB8F5-21E0-5CE5-600C-C7D485319D7F}"/>
          </ac:spMkLst>
        </pc:spChg>
        <pc:spChg chg="add del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4" creationId="{D95F79A5-A56E-4F9A-3B41-C442160DA9E1}"/>
          </ac:spMkLst>
        </pc:spChg>
        <pc:spChg chg="add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5" creationId="{3C911401-3E8D-BA3B-6264-D2CDE32E25C8}"/>
          </ac:spMkLst>
        </pc:spChg>
        <pc:spChg chg="add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6" creationId="{8005F14D-2DCB-0D32-AA80-BB355CD9EED4}"/>
          </ac:spMkLst>
        </pc:spChg>
        <pc:spChg chg="add mod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7" creationId="{AD35EA97-CA93-5CEA-B0D5-208FADDD7875}"/>
          </ac:spMkLst>
        </pc:spChg>
        <pc:spChg chg="del mod">
          <ac:chgData name="Elise Appleton" userId="02c8c9bc-fd15-4837-bdb2-26bfc7f470d1" providerId="ADAL" clId="{E2F0D1A7-202B-8246-9E04-7BA50350FE21}" dt="2023-04-12T01:14:57.082" v="445" actId="478"/>
          <ac:spMkLst>
            <pc:docMk/>
            <pc:sldMk cId="3110774734" sldId="263"/>
            <ac:spMk id="7" creationId="{BC590AAB-83B2-B1E1-FF3B-3E2FE3D1552D}"/>
          </ac:spMkLst>
        </pc:spChg>
        <pc:spChg chg="del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10" creationId="{A0C474EB-2BEC-83CF-CF7D-62290CBE9822}"/>
          </ac:spMkLst>
        </pc:spChg>
        <pc:spChg chg="del">
          <ac:chgData name="Elise Appleton" userId="02c8c9bc-fd15-4837-bdb2-26bfc7f470d1" providerId="ADAL" clId="{E2F0D1A7-202B-8246-9E04-7BA50350FE21}" dt="2023-04-12T03:42:27.728" v="865"/>
          <ac:spMkLst>
            <pc:docMk/>
            <pc:sldMk cId="3110774734" sldId="263"/>
            <ac:spMk id="11" creationId="{6BA2E98B-FEB8-7673-AFBD-A046799C0B26}"/>
          </ac:spMkLst>
        </pc:spChg>
        <pc:spChg chg="mod">
          <ac:chgData name="Elise Appleton" userId="02c8c9bc-fd15-4837-bdb2-26bfc7f470d1" providerId="ADAL" clId="{E2F0D1A7-202B-8246-9E04-7BA50350FE21}" dt="2023-04-12T03:42:29.170" v="867" actId="20577"/>
          <ac:spMkLst>
            <pc:docMk/>
            <pc:sldMk cId="3110774734" sldId="263"/>
            <ac:spMk id="20" creationId="{22577F0B-DF3D-DC74-18DB-11E146604937}"/>
          </ac:spMkLst>
        </pc:spChg>
        <pc:picChg chg="mod">
          <ac:chgData name="Elise Appleton" userId="02c8c9bc-fd15-4837-bdb2-26bfc7f470d1" providerId="ADAL" clId="{E2F0D1A7-202B-8246-9E04-7BA50350FE21}" dt="2023-04-12T03:42:27.728" v="865"/>
          <ac:picMkLst>
            <pc:docMk/>
            <pc:sldMk cId="3110774734" sldId="263"/>
            <ac:picMk id="8" creationId="{514695D1-5AB9-4308-465E-889D5F0B3040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118194980" sldId="264"/>
        </pc:sldMkLst>
        <pc:spChg chg="add del mod">
          <ac:chgData name="Elise Appleton" userId="02c8c9bc-fd15-4837-bdb2-26bfc7f470d1" providerId="ADAL" clId="{E2F0D1A7-202B-8246-9E04-7BA50350FE21}" dt="2023-04-12T01:15:46.289" v="469" actId="478"/>
          <ac:spMkLst>
            <pc:docMk/>
            <pc:sldMk cId="118194980" sldId="264"/>
            <ac:spMk id="2" creationId="{AE0C8486-635D-5EAD-190D-AC491F1BC247}"/>
          </ac:spMkLst>
        </pc:spChg>
        <pc:spChg chg="add del mod">
          <ac:chgData name="Elise Appleton" userId="02c8c9bc-fd15-4837-bdb2-26bfc7f470d1" providerId="ADAL" clId="{E2F0D1A7-202B-8246-9E04-7BA50350FE21}" dt="2023-04-12T01:28:55.271" v="601" actId="478"/>
          <ac:spMkLst>
            <pc:docMk/>
            <pc:sldMk cId="118194980" sldId="264"/>
            <ac:spMk id="3" creationId="{21CBA004-B2F6-195A-74A2-1A807840B09F}"/>
          </ac:spMkLst>
        </pc:spChg>
        <pc:spChg chg="del">
          <ac:chgData name="Elise Appleton" userId="02c8c9bc-fd15-4837-bdb2-26bfc7f470d1" providerId="ADAL" clId="{E2F0D1A7-202B-8246-9E04-7BA50350FE21}" dt="2023-04-12T01:30:07.507" v="611" actId="478"/>
          <ac:spMkLst>
            <pc:docMk/>
            <pc:sldMk cId="118194980" sldId="264"/>
            <ac:spMk id="4" creationId="{FE54C095-4084-472D-A133-9FAEDB0F1972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118194980" sldId="264"/>
            <ac:spMk id="7" creationId="{FEC8FBE9-D1CA-BDEB-58D5-5A610D2B98A7}"/>
          </ac:spMkLst>
        </pc:spChg>
        <pc:spChg chg="del mod">
          <ac:chgData name="Elise Appleton" userId="02c8c9bc-fd15-4837-bdb2-26bfc7f470d1" providerId="ADAL" clId="{E2F0D1A7-202B-8246-9E04-7BA50350FE21}" dt="2023-04-12T01:15:45.395" v="468" actId="478"/>
          <ac:spMkLst>
            <pc:docMk/>
            <pc:sldMk cId="118194980" sldId="264"/>
            <ac:spMk id="9" creationId="{D9546DA6-4FC3-B856-D984-47F0F1F8215D}"/>
          </ac:spMkLst>
        </pc:spChg>
      </pc:sldChg>
      <pc:sldChg chg="addSp delSp modSp mod">
        <pc:chgData name="Elise Appleton" userId="02c8c9bc-fd15-4837-bdb2-26bfc7f470d1" providerId="ADAL" clId="{E2F0D1A7-202B-8246-9E04-7BA50350FE21}" dt="2023-04-12T03:42:20.572" v="864"/>
        <pc:sldMkLst>
          <pc:docMk/>
          <pc:sldMk cId="903009342" sldId="269"/>
        </pc:sldMkLst>
        <pc:spChg chg="add del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2" creationId="{04C078CF-C752-8799-1A45-2486633CCA67}"/>
          </ac:spMkLst>
        </pc:spChg>
        <pc:spChg chg="del">
          <ac:chgData name="Elise Appleton" userId="02c8c9bc-fd15-4837-bdb2-26bfc7f470d1" providerId="ADAL" clId="{E2F0D1A7-202B-8246-9E04-7BA50350FE21}" dt="2023-04-12T01:30:41.024" v="624" actId="478"/>
          <ac:spMkLst>
            <pc:docMk/>
            <pc:sldMk cId="903009342" sldId="269"/>
            <ac:spMk id="2" creationId="{C40E033A-A746-C8DA-D63A-DD1757AB7912}"/>
          </ac:spMkLst>
        </pc:spChg>
        <pc:spChg chg="add del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3" creationId="{15E47A79-D138-237E-F79F-F75D9709E574}"/>
          </ac:spMkLst>
        </pc:spChg>
        <pc:spChg chg="add del mod">
          <ac:chgData name="Elise Appleton" userId="02c8c9bc-fd15-4837-bdb2-26bfc7f470d1" providerId="ADAL" clId="{E2F0D1A7-202B-8246-9E04-7BA50350FE21}" dt="2023-04-12T01:15:02.723" v="448" actId="478"/>
          <ac:spMkLst>
            <pc:docMk/>
            <pc:sldMk cId="903009342" sldId="269"/>
            <ac:spMk id="3" creationId="{3A344B8D-F23C-0D54-A9B4-A3A9730ED284}"/>
          </ac:spMkLst>
        </pc:spChg>
        <pc:spChg chg="add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4" creationId="{7A7B9A0B-A72D-CAB0-4923-5B8BFDBDF71C}"/>
          </ac:spMkLst>
        </pc:spChg>
        <pc:spChg chg="del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5" creationId="{1A0DF4B1-CAD5-85C4-BBCB-F92CB8D32EE0}"/>
          </ac:spMkLst>
        </pc:spChg>
        <pc:spChg chg="del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6" creationId="{166F63AA-45B3-3763-87D8-6263F49FE338}"/>
          </ac:spMkLst>
        </pc:spChg>
        <pc:spChg chg="add del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7" creationId="{41A7C89D-2431-D646-A3C3-6D905D69E1FF}"/>
          </ac:spMkLst>
        </pc:spChg>
        <pc:spChg chg="del mod">
          <ac:chgData name="Elise Appleton" userId="02c8c9bc-fd15-4837-bdb2-26bfc7f470d1" providerId="ADAL" clId="{E2F0D1A7-202B-8246-9E04-7BA50350FE21}" dt="2023-04-12T01:15:01.146" v="447" actId="478"/>
          <ac:spMkLst>
            <pc:docMk/>
            <pc:sldMk cId="903009342" sldId="269"/>
            <ac:spMk id="7" creationId="{8CB477D5-ED92-E6AA-6481-179117074BE9}"/>
          </ac:spMkLst>
        </pc:spChg>
        <pc:spChg chg="add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8" creationId="{6ABA59D5-AE6D-36A1-D96A-0CE862F6C96F}"/>
          </ac:spMkLst>
        </pc:spChg>
        <pc:spChg chg="add 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9" creationId="{4EBAAAF5-2FA8-E684-CDDB-D781E8A444AA}"/>
          </ac:spMkLst>
        </pc:spChg>
        <pc:spChg chg="mod">
          <ac:chgData name="Elise Appleton" userId="02c8c9bc-fd15-4837-bdb2-26bfc7f470d1" providerId="ADAL" clId="{E2F0D1A7-202B-8246-9E04-7BA50350FE21}" dt="2023-04-12T03:42:20.572" v="864"/>
          <ac:spMkLst>
            <pc:docMk/>
            <pc:sldMk cId="903009342" sldId="269"/>
            <ac:spMk id="18" creationId="{33C908A5-C020-DF3F-B6A5-F408A3A23FCC}"/>
          </ac:spMkLst>
        </pc:spChg>
        <pc:picChg chg="mod">
          <ac:chgData name="Elise Appleton" userId="02c8c9bc-fd15-4837-bdb2-26bfc7f470d1" providerId="ADAL" clId="{E2F0D1A7-202B-8246-9E04-7BA50350FE21}" dt="2023-04-12T03:42:20.572" v="864"/>
          <ac:picMkLst>
            <pc:docMk/>
            <pc:sldMk cId="903009342" sldId="269"/>
            <ac:picMk id="12" creationId="{62A16B68-71B8-D920-0EA2-D6D866DB07A5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3:01.040" v="882" actId="20577"/>
        <pc:sldMkLst>
          <pc:docMk/>
          <pc:sldMk cId="4230037575" sldId="270"/>
        </pc:sldMkLst>
        <pc:spChg chg="add del mod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2" creationId="{128AF14A-DABC-F2C7-2FC9-5C0D49001033}"/>
          </ac:spMkLst>
        </pc:spChg>
        <pc:spChg chg="del">
          <ac:chgData name="Elise Appleton" userId="02c8c9bc-fd15-4837-bdb2-26bfc7f470d1" providerId="ADAL" clId="{E2F0D1A7-202B-8246-9E04-7BA50350FE21}" dt="2023-04-12T01:31:07.265" v="636" actId="478"/>
          <ac:spMkLst>
            <pc:docMk/>
            <pc:sldMk cId="4230037575" sldId="270"/>
            <ac:spMk id="2" creationId="{E9107D7B-7C5A-D242-69CE-D5DCC26147FB}"/>
          </ac:spMkLst>
        </pc:spChg>
        <pc:spChg chg="add del mod">
          <ac:chgData name="Elise Appleton" userId="02c8c9bc-fd15-4837-bdb2-26bfc7f470d1" providerId="ADAL" clId="{E2F0D1A7-202B-8246-9E04-7BA50350FE21}" dt="2023-04-12T01:14:23.577" v="434" actId="478"/>
          <ac:spMkLst>
            <pc:docMk/>
            <pc:sldMk cId="4230037575" sldId="270"/>
            <ac:spMk id="3" creationId="{1251D6DE-7E45-415D-0DE7-3B8F89800B6C}"/>
          </ac:spMkLst>
        </pc:spChg>
        <pc:spChg chg="add del mod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3" creationId="{962415AF-1748-7337-FF9F-97C77CCF19D8}"/>
          </ac:spMkLst>
        </pc:spChg>
        <pc:spChg chg="del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4" creationId="{EA6E92CD-A4AA-8DA2-9000-E03CA70F4C76}"/>
          </ac:spMkLst>
        </pc:spChg>
        <pc:spChg chg="del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5" creationId="{887AB13B-4071-0C64-C96B-C3D2026A4A42}"/>
          </ac:spMkLst>
        </pc:spChg>
        <pc:spChg chg="del mod">
          <ac:chgData name="Elise Appleton" userId="02c8c9bc-fd15-4837-bdb2-26bfc7f470d1" providerId="ADAL" clId="{E2F0D1A7-202B-8246-9E04-7BA50350FE21}" dt="2023-04-12T01:14:04.008" v="429" actId="478"/>
          <ac:spMkLst>
            <pc:docMk/>
            <pc:sldMk cId="4230037575" sldId="270"/>
            <ac:spMk id="6" creationId="{01640274-4D08-B98D-D4EE-839AE5837B67}"/>
          </ac:spMkLst>
        </pc:spChg>
        <pc:spChg chg="add mod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6" creationId="{9477AA30-AA3F-343A-815B-1407A8427A0E}"/>
          </ac:spMkLst>
        </pc:spChg>
        <pc:spChg chg="add mod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7" creationId="{85BE11EB-5DE1-CE6E-F615-E6CBD8DAFC72}"/>
          </ac:spMkLst>
        </pc:spChg>
        <pc:spChg chg="add del mod">
          <ac:chgData name="Elise Appleton" userId="02c8c9bc-fd15-4837-bdb2-26bfc7f470d1" providerId="ADAL" clId="{E2F0D1A7-202B-8246-9E04-7BA50350FE21}" dt="2023-04-12T01:31:06.577" v="635" actId="478"/>
          <ac:spMkLst>
            <pc:docMk/>
            <pc:sldMk cId="4230037575" sldId="270"/>
            <ac:spMk id="7" creationId="{FBD21505-EB2E-9267-9CB2-F4DD9080E164}"/>
          </ac:spMkLst>
        </pc:spChg>
        <pc:spChg chg="mod">
          <ac:chgData name="Elise Appleton" userId="02c8c9bc-fd15-4837-bdb2-26bfc7f470d1" providerId="ADAL" clId="{E2F0D1A7-202B-8246-9E04-7BA50350FE21}" dt="2023-04-12T03:43:01.040" v="882" actId="20577"/>
          <ac:spMkLst>
            <pc:docMk/>
            <pc:sldMk cId="4230037575" sldId="270"/>
            <ac:spMk id="8" creationId="{BE459E15-A5C2-D25F-0C30-E5AEA79998FB}"/>
          </ac:spMkLst>
        </pc:spChg>
        <pc:spChg chg="add mod">
          <ac:chgData name="Elise Appleton" userId="02c8c9bc-fd15-4837-bdb2-26bfc7f470d1" providerId="ADAL" clId="{E2F0D1A7-202B-8246-9E04-7BA50350FE21}" dt="2023-04-12T03:42:59.251" v="880"/>
          <ac:spMkLst>
            <pc:docMk/>
            <pc:sldMk cId="4230037575" sldId="270"/>
            <ac:spMk id="9" creationId="{52EA6D5D-DA66-B39B-7DF6-8D1206C7A333}"/>
          </ac:spMkLst>
        </pc:spChg>
      </pc:sldChg>
      <pc:sldChg chg="addSp delSp modSp mod">
        <pc:chgData name="Elise Appleton" userId="02c8c9bc-fd15-4837-bdb2-26bfc7f470d1" providerId="ADAL" clId="{E2F0D1A7-202B-8246-9E04-7BA50350FE21}" dt="2023-04-12T01:48:10.365" v="830"/>
        <pc:sldMkLst>
          <pc:docMk/>
          <pc:sldMk cId="509063131" sldId="271"/>
        </pc:sldMkLst>
        <pc:spChg chg="del">
          <ac:chgData name="Elise Appleton" userId="02c8c9bc-fd15-4837-bdb2-26bfc7f470d1" providerId="ADAL" clId="{E2F0D1A7-202B-8246-9E04-7BA50350FE21}" dt="2023-04-12T01:30:22.986" v="615" actId="478"/>
          <ac:spMkLst>
            <pc:docMk/>
            <pc:sldMk cId="509063131" sldId="271"/>
            <ac:spMk id="2" creationId="{939072CB-4D4B-EAFF-5F1F-D8E24F25AFD4}"/>
          </ac:spMkLst>
        </pc:spChg>
        <pc:spChg chg="add del mod">
          <ac:chgData name="Elise Appleton" userId="02c8c9bc-fd15-4837-bdb2-26bfc7f470d1" providerId="ADAL" clId="{E2F0D1A7-202B-8246-9E04-7BA50350FE21}" dt="2023-04-12T01:15:28.256" v="459" actId="478"/>
          <ac:spMkLst>
            <pc:docMk/>
            <pc:sldMk cId="509063131" sldId="271"/>
            <ac:spMk id="3" creationId="{81F8CC70-F24B-6DCE-EE6D-9509743C6C35}"/>
          </ac:spMkLst>
        </pc:spChg>
        <pc:spChg chg="add del mod">
          <ac:chgData name="Elise Appleton" userId="02c8c9bc-fd15-4837-bdb2-26bfc7f470d1" providerId="ADAL" clId="{E2F0D1A7-202B-8246-9E04-7BA50350FE21}" dt="2023-04-12T01:30:20.786" v="614" actId="478"/>
          <ac:spMkLst>
            <pc:docMk/>
            <pc:sldMk cId="509063131" sldId="271"/>
            <ac:spMk id="4" creationId="{787788DD-6A77-77F8-A9F6-8C03FBD8CC50}"/>
          </ac:spMkLst>
        </pc:spChg>
        <pc:spChg chg="add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5" creationId="{E4DEA662-D783-1BEB-D1AC-40A27A62C50C}"/>
          </ac:spMkLst>
        </pc:spChg>
        <pc:spChg chg="add del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6" creationId="{0FDE196D-B5E2-BD69-E5DD-48B4472AC479}"/>
          </ac:spMkLst>
        </pc:spChg>
        <pc:spChg chg="del mod">
          <ac:chgData name="Elise Appleton" userId="02c8c9bc-fd15-4837-bdb2-26bfc7f470d1" providerId="ADAL" clId="{E2F0D1A7-202B-8246-9E04-7BA50350FE21}" dt="2023-04-12T01:15:26.648" v="458" actId="478"/>
          <ac:spMkLst>
            <pc:docMk/>
            <pc:sldMk cId="509063131" sldId="271"/>
            <ac:spMk id="8" creationId="{C084AFC9-F7C6-363D-6ACC-1714B3604ADD}"/>
          </ac:spMkLst>
        </pc:spChg>
        <pc:spChg chg="add del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9" creationId="{B767C4B5-0582-960A-06DD-38A3EDF78B39}"/>
          </ac:spMkLst>
        </pc:spChg>
        <pc:spChg chg="add del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0" creationId="{96DF77C1-E07C-975D-1CC0-153198E644FF}"/>
          </ac:spMkLst>
        </pc:spChg>
        <pc:spChg chg="add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1" creationId="{9A972E87-F5A9-06FB-72ED-316774F7FF2D}"/>
          </ac:spMkLst>
        </pc:spChg>
        <pc:spChg chg="add 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2" creationId="{7FE4CCE7-C4B5-9EA4-CA31-48A7FCE0C1B6}"/>
          </ac:spMkLst>
        </pc:spChg>
        <pc:spChg chg="mod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5" creationId="{ECC92EF6-EE6F-B8A4-F60B-5FA90A3F04EF}"/>
          </ac:spMkLst>
        </pc:spChg>
        <pc:spChg chg="del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6" creationId="{C80637B8-1E84-06B0-CC6B-E074176C2D84}"/>
          </ac:spMkLst>
        </pc:spChg>
        <pc:spChg chg="del">
          <ac:chgData name="Elise Appleton" userId="02c8c9bc-fd15-4837-bdb2-26bfc7f470d1" providerId="ADAL" clId="{E2F0D1A7-202B-8246-9E04-7BA50350FE21}" dt="2023-04-12T01:48:10.365" v="830"/>
          <ac:spMkLst>
            <pc:docMk/>
            <pc:sldMk cId="509063131" sldId="271"/>
            <ac:spMk id="17" creationId="{A4F45AB7-B57B-24DC-0F9D-9BD2F12AA1C5}"/>
          </ac:spMkLst>
        </pc:spChg>
        <pc:picChg chg="mod">
          <ac:chgData name="Elise Appleton" userId="02c8c9bc-fd15-4837-bdb2-26bfc7f470d1" providerId="ADAL" clId="{E2F0D1A7-202B-8246-9E04-7BA50350FE21}" dt="2023-04-12T01:48:10.365" v="830"/>
          <ac:picMkLst>
            <pc:docMk/>
            <pc:sldMk cId="509063131" sldId="271"/>
            <ac:picMk id="7" creationId="{161E0A05-BF05-79EE-BBDE-34681844DA71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3446800256" sldId="272"/>
        </pc:sldMkLst>
        <pc:spChg chg="del">
          <ac:chgData name="Elise Appleton" userId="02c8c9bc-fd15-4837-bdb2-26bfc7f470d1" providerId="ADAL" clId="{E2F0D1A7-202B-8246-9E04-7BA50350FE21}" dt="2023-04-12T01:30:12.329" v="612" actId="478"/>
          <ac:spMkLst>
            <pc:docMk/>
            <pc:sldMk cId="3446800256" sldId="272"/>
            <ac:spMk id="2" creationId="{C012531B-76E9-7929-6F39-5DE96E9C9D23}"/>
          </ac:spMkLst>
        </pc:spChg>
        <pc:spChg chg="add del mod">
          <ac:chgData name="Elise Appleton" userId="02c8c9bc-fd15-4837-bdb2-26bfc7f470d1" providerId="ADAL" clId="{E2F0D1A7-202B-8246-9E04-7BA50350FE21}" dt="2023-04-12T01:15:42.017" v="467" actId="478"/>
          <ac:spMkLst>
            <pc:docMk/>
            <pc:sldMk cId="3446800256" sldId="272"/>
            <ac:spMk id="3" creationId="{2E94C08E-8C0B-FDDA-CA69-14530670EECD}"/>
          </ac:spMkLst>
        </pc:spChg>
        <pc:spChg chg="add del mod">
          <ac:chgData name="Elise Appleton" userId="02c8c9bc-fd15-4837-bdb2-26bfc7f470d1" providerId="ADAL" clId="{E2F0D1A7-202B-8246-9E04-7BA50350FE21}" dt="2023-04-12T01:29:26.880" v="604" actId="478"/>
          <ac:spMkLst>
            <pc:docMk/>
            <pc:sldMk cId="3446800256" sldId="272"/>
            <ac:spMk id="4" creationId="{1FFBAA5C-81AF-2B3D-928B-A93EC405D511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446800256" sldId="272"/>
            <ac:spMk id="7" creationId="{8AB61744-0084-2B97-E89A-47A0CCF1ACBD}"/>
          </ac:spMkLst>
        </pc:spChg>
        <pc:spChg chg="del mod">
          <ac:chgData name="Elise Appleton" userId="02c8c9bc-fd15-4837-bdb2-26bfc7f470d1" providerId="ADAL" clId="{E2F0D1A7-202B-8246-9E04-7BA50350FE21}" dt="2023-04-12T01:15:41.221" v="466" actId="478"/>
          <ac:spMkLst>
            <pc:docMk/>
            <pc:sldMk cId="3446800256" sldId="272"/>
            <ac:spMk id="9" creationId="{EF41AC6E-6B3E-A707-81D1-ADDD57758717}"/>
          </ac:spMkLst>
        </pc:spChg>
      </pc:sldChg>
      <pc:sldChg chg="addSp delSp modSp mod">
        <pc:chgData name="Elise Appleton" userId="02c8c9bc-fd15-4837-bdb2-26bfc7f470d1" providerId="ADAL" clId="{E2F0D1A7-202B-8246-9E04-7BA50350FE21}" dt="2023-04-12T03:42:02.457" v="857" actId="20577"/>
        <pc:sldMkLst>
          <pc:docMk/>
          <pc:sldMk cId="4066650396" sldId="273"/>
        </pc:sldMkLst>
        <pc:spChg chg="del">
          <ac:chgData name="Elise Appleton" userId="02c8c9bc-fd15-4837-bdb2-26bfc7f470d1" providerId="ADAL" clId="{E2F0D1A7-202B-8246-9E04-7BA50350FE21}" dt="2023-04-12T01:30:35.049" v="621" actId="478"/>
          <ac:spMkLst>
            <pc:docMk/>
            <pc:sldMk cId="4066650396" sldId="273"/>
            <ac:spMk id="2" creationId="{19DAD594-7EC9-A0A8-D2DB-60DD5498AE45}"/>
          </ac:spMkLst>
        </pc:spChg>
        <pc:spChg chg="add del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2" creationId="{9B3F1B9B-6E0E-21AD-BA5E-3FFC5710A462}"/>
          </ac:spMkLst>
        </pc:spChg>
        <pc:spChg chg="add del mod">
          <ac:chgData name="Elise Appleton" userId="02c8c9bc-fd15-4837-bdb2-26bfc7f470d1" providerId="ADAL" clId="{E2F0D1A7-202B-8246-9E04-7BA50350FE21}" dt="2023-04-12T01:15:14.312" v="453" actId="478"/>
          <ac:spMkLst>
            <pc:docMk/>
            <pc:sldMk cId="4066650396" sldId="273"/>
            <ac:spMk id="3" creationId="{27CC5AB9-C0E9-42B7-5FD4-733AC2BAD700}"/>
          </ac:spMkLst>
        </pc:spChg>
        <pc:spChg chg="add del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3" creationId="{876A5217-3CE9-C758-0BF3-C71245AB4052}"/>
          </ac:spMkLst>
        </pc:spChg>
        <pc:spChg chg="add del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4" creationId="{272EBEF1-02EF-1542-3AEF-0DAAEC1670C7}"/>
          </ac:spMkLst>
        </pc:spChg>
        <pc:spChg chg="add del mod">
          <ac:chgData name="Elise Appleton" userId="02c8c9bc-fd15-4837-bdb2-26bfc7f470d1" providerId="ADAL" clId="{E2F0D1A7-202B-8246-9E04-7BA50350FE21}" dt="2023-04-12T01:30:34.313" v="620" actId="478"/>
          <ac:spMkLst>
            <pc:docMk/>
            <pc:sldMk cId="4066650396" sldId="273"/>
            <ac:spMk id="4" creationId="{8B684263-1359-A6B2-8F09-D7007B568185}"/>
          </ac:spMkLst>
        </pc:spChg>
        <pc:spChg chg="del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5" creationId="{0B7EFEB3-39DA-CBFF-171C-ABF9EB7D3932}"/>
          </ac:spMkLst>
        </pc:spChg>
        <pc:spChg chg="del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6" creationId="{B7636995-965B-D17E-3203-A07B552D9876}"/>
          </ac:spMkLst>
        </pc:spChg>
        <pc:spChg chg="add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8" creationId="{6DE5ABB6-4080-67F8-6ECD-954F65B09C07}"/>
          </ac:spMkLst>
        </pc:spChg>
        <pc:spChg chg="del mod">
          <ac:chgData name="Elise Appleton" userId="02c8c9bc-fd15-4837-bdb2-26bfc7f470d1" providerId="ADAL" clId="{E2F0D1A7-202B-8246-9E04-7BA50350FE21}" dt="2023-04-12T01:15:13.417" v="452" actId="478"/>
          <ac:spMkLst>
            <pc:docMk/>
            <pc:sldMk cId="4066650396" sldId="273"/>
            <ac:spMk id="8" creationId="{FCFEB8EE-A38D-A830-EC03-CB30238853E5}"/>
          </ac:spMkLst>
        </pc:spChg>
        <pc:spChg chg="mod">
          <ac:chgData name="Elise Appleton" userId="02c8c9bc-fd15-4837-bdb2-26bfc7f470d1" providerId="ADAL" clId="{E2F0D1A7-202B-8246-9E04-7BA50350FE21}" dt="2023-04-12T03:42:02.457" v="857" actId="20577"/>
          <ac:spMkLst>
            <pc:docMk/>
            <pc:sldMk cId="4066650396" sldId="273"/>
            <ac:spMk id="9" creationId="{9FDE870C-437C-FAED-6608-3D0D45D09DD7}"/>
          </ac:spMkLst>
        </pc:spChg>
        <pc:spChg chg="add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10" creationId="{75E7A4B7-0538-AE20-7BF5-84741BE4902D}"/>
          </ac:spMkLst>
        </pc:spChg>
        <pc:spChg chg="add mod">
          <ac:chgData name="Elise Appleton" userId="02c8c9bc-fd15-4837-bdb2-26bfc7f470d1" providerId="ADAL" clId="{E2F0D1A7-202B-8246-9E04-7BA50350FE21}" dt="2023-04-12T03:41:08.281" v="833"/>
          <ac:spMkLst>
            <pc:docMk/>
            <pc:sldMk cId="4066650396" sldId="273"/>
            <ac:spMk id="11" creationId="{E6A79939-4E77-F8AB-2655-6C0BBD2CDF0A}"/>
          </ac:spMkLst>
        </pc:spChg>
        <pc:picChg chg="mod">
          <ac:chgData name="Elise Appleton" userId="02c8c9bc-fd15-4837-bdb2-26bfc7f470d1" providerId="ADAL" clId="{E2F0D1A7-202B-8246-9E04-7BA50350FE21}" dt="2023-04-12T03:41:08.281" v="833"/>
          <ac:picMkLst>
            <pc:docMk/>
            <pc:sldMk cId="4066650396" sldId="273"/>
            <ac:picMk id="7" creationId="{B3060735-5481-424C-2D75-757060A31193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2:50.906" v="876" actId="20577"/>
        <pc:sldMkLst>
          <pc:docMk/>
          <pc:sldMk cId="3589328267" sldId="274"/>
        </pc:sldMkLst>
        <pc:spChg chg="del">
          <ac:chgData name="Elise Appleton" userId="02c8c9bc-fd15-4837-bdb2-26bfc7f470d1" providerId="ADAL" clId="{E2F0D1A7-202B-8246-9E04-7BA50350FE21}" dt="2023-04-12T01:30:57.749" v="632" actId="478"/>
          <ac:spMkLst>
            <pc:docMk/>
            <pc:sldMk cId="3589328267" sldId="274"/>
            <ac:spMk id="2" creationId="{305C9D8B-C896-41EF-B9EC-6183DE101A46}"/>
          </ac:spMkLst>
        </pc:spChg>
        <pc:spChg chg="add del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2" creationId="{5E76532A-3330-0CFA-27D8-23B51E8843E1}"/>
          </ac:spMkLst>
        </pc:spChg>
        <pc:spChg chg="add del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3" creationId="{61C79E7F-F1AE-1CC8-90AC-F73E3F6999E9}"/>
          </ac:spMkLst>
        </pc:spChg>
        <pc:spChg chg="add del mod">
          <ac:chgData name="Elise Appleton" userId="02c8c9bc-fd15-4837-bdb2-26bfc7f470d1" providerId="ADAL" clId="{E2F0D1A7-202B-8246-9E04-7BA50350FE21}" dt="2023-04-12T01:14:37.656" v="440" actId="478"/>
          <ac:spMkLst>
            <pc:docMk/>
            <pc:sldMk cId="3589328267" sldId="274"/>
            <ac:spMk id="3" creationId="{F9212647-5293-7EFE-A041-BCC55C8ACD76}"/>
          </ac:spMkLst>
        </pc:spChg>
        <pc:spChg chg="add del mod">
          <ac:chgData name="Elise Appleton" userId="02c8c9bc-fd15-4837-bdb2-26bfc7f470d1" providerId="ADAL" clId="{E2F0D1A7-202B-8246-9E04-7BA50350FE21}" dt="2023-04-12T01:30:56.915" v="631" actId="478"/>
          <ac:spMkLst>
            <pc:docMk/>
            <pc:sldMk cId="3589328267" sldId="274"/>
            <ac:spMk id="4" creationId="{0273551F-94B9-C9E2-1B53-7FBEA24AFCBB}"/>
          </ac:spMkLst>
        </pc:spChg>
        <pc:spChg chg="add del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4" creationId="{4687BF99-A522-8484-C172-2040850D1E63}"/>
          </ac:spMkLst>
        </pc:spChg>
        <pc:spChg chg="del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5" creationId="{24C602B7-3FCD-7C07-DA3B-1BBCB340270C}"/>
          </ac:spMkLst>
        </pc:spChg>
        <pc:spChg chg="del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6" creationId="{B94B9B65-827C-28D3-59BE-AC13C1850D6D}"/>
          </ac:spMkLst>
        </pc:spChg>
        <pc:spChg chg="del mod">
          <ac:chgData name="Elise Appleton" userId="02c8c9bc-fd15-4837-bdb2-26bfc7f470d1" providerId="ADAL" clId="{E2F0D1A7-202B-8246-9E04-7BA50350FE21}" dt="2023-04-12T01:14:35.961" v="439" actId="478"/>
          <ac:spMkLst>
            <pc:docMk/>
            <pc:sldMk cId="3589328267" sldId="274"/>
            <ac:spMk id="7" creationId="{7747A774-FCCE-912F-52CB-0845F2002FDB}"/>
          </ac:spMkLst>
        </pc:spChg>
        <pc:spChg chg="add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7" creationId="{ABA794ED-A794-FCF7-A9CC-5529DAB5EC03}"/>
          </ac:spMkLst>
        </pc:spChg>
        <pc:spChg chg="add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9" creationId="{5F575E11-3B9F-4D3E-5839-52C8695CA823}"/>
          </ac:spMkLst>
        </pc:spChg>
        <pc:spChg chg="add mod">
          <ac:chgData name="Elise Appleton" userId="02c8c9bc-fd15-4837-bdb2-26bfc7f470d1" providerId="ADAL" clId="{E2F0D1A7-202B-8246-9E04-7BA50350FE21}" dt="2023-04-12T03:42:49.080" v="874"/>
          <ac:spMkLst>
            <pc:docMk/>
            <pc:sldMk cId="3589328267" sldId="274"/>
            <ac:spMk id="10" creationId="{36C0637D-D8C1-6474-F8E5-AF646817B1F7}"/>
          </ac:spMkLst>
        </pc:spChg>
        <pc:spChg chg="mod">
          <ac:chgData name="Elise Appleton" userId="02c8c9bc-fd15-4837-bdb2-26bfc7f470d1" providerId="ADAL" clId="{E2F0D1A7-202B-8246-9E04-7BA50350FE21}" dt="2023-04-12T03:42:50.906" v="876" actId="20577"/>
          <ac:spMkLst>
            <pc:docMk/>
            <pc:sldMk cId="3589328267" sldId="274"/>
            <ac:spMk id="11" creationId="{631EBFF2-E111-4771-BD95-01F73D9B6F2C}"/>
          </ac:spMkLst>
        </pc:spChg>
        <pc:picChg chg="mod">
          <ac:chgData name="Elise Appleton" userId="02c8c9bc-fd15-4837-bdb2-26bfc7f470d1" providerId="ADAL" clId="{E2F0D1A7-202B-8246-9E04-7BA50350FE21}" dt="2023-04-12T03:42:49.080" v="874"/>
          <ac:picMkLst>
            <pc:docMk/>
            <pc:sldMk cId="3589328267" sldId="274"/>
            <ac:picMk id="8" creationId="{519772E2-2B3E-5581-69B4-458A6822401E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1914759808" sldId="277"/>
        </pc:sldMkLst>
        <pc:spChg chg="del">
          <ac:chgData name="Elise Appleton" userId="02c8c9bc-fd15-4837-bdb2-26bfc7f470d1" providerId="ADAL" clId="{E2F0D1A7-202B-8246-9E04-7BA50350FE21}" dt="2023-04-12T01:30:15.033" v="613" actId="478"/>
          <ac:spMkLst>
            <pc:docMk/>
            <pc:sldMk cId="1914759808" sldId="277"/>
            <ac:spMk id="2" creationId="{BA43C979-5F1B-979E-721D-CCF3CAAC3AD8}"/>
          </ac:spMkLst>
        </pc:spChg>
        <pc:spChg chg="add del mod">
          <ac:chgData name="Elise Appleton" userId="02c8c9bc-fd15-4837-bdb2-26bfc7f470d1" providerId="ADAL" clId="{E2F0D1A7-202B-8246-9E04-7BA50350FE21}" dt="2023-04-12T01:15:37.275" v="463" actId="478"/>
          <ac:spMkLst>
            <pc:docMk/>
            <pc:sldMk cId="1914759808" sldId="277"/>
            <ac:spMk id="4" creationId="{69391674-6BD8-B94B-F73D-46865A80BFD1}"/>
          </ac:spMkLst>
        </pc:spChg>
        <pc:spChg chg="add del mod">
          <ac:chgData name="Elise Appleton" userId="02c8c9bc-fd15-4837-bdb2-26bfc7f470d1" providerId="ADAL" clId="{E2F0D1A7-202B-8246-9E04-7BA50350FE21}" dt="2023-04-12T01:29:31.522" v="605" actId="478"/>
          <ac:spMkLst>
            <pc:docMk/>
            <pc:sldMk cId="1914759808" sldId="277"/>
            <ac:spMk id="5" creationId="{4E722FAE-5A9F-93F2-4314-C060CA70E74F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1914759808" sldId="277"/>
            <ac:spMk id="7" creationId="{D427EC3E-6D76-47D6-D9DE-E480430FA605}"/>
          </ac:spMkLst>
        </pc:spChg>
        <pc:spChg chg="del mod">
          <ac:chgData name="Elise Appleton" userId="02c8c9bc-fd15-4837-bdb2-26bfc7f470d1" providerId="ADAL" clId="{E2F0D1A7-202B-8246-9E04-7BA50350FE21}" dt="2023-04-12T01:15:36.489" v="462" actId="478"/>
          <ac:spMkLst>
            <pc:docMk/>
            <pc:sldMk cId="1914759808" sldId="277"/>
            <ac:spMk id="9" creationId="{9465F6D2-F2B3-B464-31D0-AB01BE5F366A}"/>
          </ac:spMkLst>
        </pc:spChg>
      </pc:sldChg>
      <pc:sldChg chg="addSp delSp modSp mod">
        <pc:chgData name="Elise Appleton" userId="02c8c9bc-fd15-4837-bdb2-26bfc7f470d1" providerId="ADAL" clId="{E2F0D1A7-202B-8246-9E04-7BA50350FE21}" dt="2023-04-12T03:42:11.211" v="861" actId="20577"/>
        <pc:sldMkLst>
          <pc:docMk/>
          <pc:sldMk cId="1076585569" sldId="278"/>
        </pc:sldMkLst>
        <pc:spChg chg="add del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2" creationId="{B96F4DCF-F357-07DD-9A2D-80CBACB63505}"/>
          </ac:spMkLst>
        </pc:spChg>
        <pc:spChg chg="del">
          <ac:chgData name="Elise Appleton" userId="02c8c9bc-fd15-4837-bdb2-26bfc7f470d1" providerId="ADAL" clId="{E2F0D1A7-202B-8246-9E04-7BA50350FE21}" dt="2023-04-12T01:30:37.986" v="623" actId="478"/>
          <ac:spMkLst>
            <pc:docMk/>
            <pc:sldMk cId="1076585569" sldId="278"/>
            <ac:spMk id="2" creationId="{D806D0D9-CBFE-48D0-FD41-7D825C09DF45}"/>
          </ac:spMkLst>
        </pc:spChg>
        <pc:spChg chg="add del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3" creationId="{73FFA019-7BC6-E40F-9E7A-91474A20BEA0}"/>
          </ac:spMkLst>
        </pc:spChg>
        <pc:spChg chg="add del mod">
          <ac:chgData name="Elise Appleton" userId="02c8c9bc-fd15-4837-bdb2-26bfc7f470d1" providerId="ADAL" clId="{E2F0D1A7-202B-8246-9E04-7BA50350FE21}" dt="2023-04-12T01:15:09.120" v="450" actId="478"/>
          <ac:spMkLst>
            <pc:docMk/>
            <pc:sldMk cId="1076585569" sldId="278"/>
            <ac:spMk id="3" creationId="{D0824CE8-AB5B-6FB0-CE3C-E72DD6ED44F8}"/>
          </ac:spMkLst>
        </pc:spChg>
        <pc:spChg chg="add del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4" creationId="{6895516C-9B02-9A7B-C45C-137AECBB765C}"/>
          </ac:spMkLst>
        </pc:spChg>
        <pc:spChg chg="add del mod">
          <ac:chgData name="Elise Appleton" userId="02c8c9bc-fd15-4837-bdb2-26bfc7f470d1" providerId="ADAL" clId="{E2F0D1A7-202B-8246-9E04-7BA50350FE21}" dt="2023-04-12T01:30:37.282" v="622" actId="478"/>
          <ac:spMkLst>
            <pc:docMk/>
            <pc:sldMk cId="1076585569" sldId="278"/>
            <ac:spMk id="4" creationId="{8C582539-D06F-6258-006B-510B7FEB47D4}"/>
          </ac:spMkLst>
        </pc:spChg>
        <pc:spChg chg="del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5" creationId="{315E00E1-1E65-0303-D20D-41FF16F99270}"/>
          </ac:spMkLst>
        </pc:spChg>
        <pc:spChg chg="del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6" creationId="{C3D62B79-31A4-492B-2129-044AB88F6562}"/>
          </ac:spMkLst>
        </pc:spChg>
        <pc:spChg chg="add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8" creationId="{87AB175A-2D42-6424-BAAC-D7E19B9EAAB5}"/>
          </ac:spMkLst>
        </pc:spChg>
        <pc:spChg chg="del mod">
          <ac:chgData name="Elise Appleton" userId="02c8c9bc-fd15-4837-bdb2-26bfc7f470d1" providerId="ADAL" clId="{E2F0D1A7-202B-8246-9E04-7BA50350FE21}" dt="2023-04-12T01:15:08.320" v="449" actId="478"/>
          <ac:spMkLst>
            <pc:docMk/>
            <pc:sldMk cId="1076585569" sldId="278"/>
            <ac:spMk id="8" creationId="{DFE0C81B-B44A-32C4-CC7E-8A8D349716CC}"/>
          </ac:spMkLst>
        </pc:spChg>
        <pc:spChg chg="add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9" creationId="{026876F8-4EBD-66F1-2A62-D5F053886371}"/>
          </ac:spMkLst>
        </pc:spChg>
        <pc:spChg chg="add mod">
          <ac:chgData name="Elise Appleton" userId="02c8c9bc-fd15-4837-bdb2-26bfc7f470d1" providerId="ADAL" clId="{E2F0D1A7-202B-8246-9E04-7BA50350FE21}" dt="2023-04-12T03:42:09.063" v="858"/>
          <ac:spMkLst>
            <pc:docMk/>
            <pc:sldMk cId="1076585569" sldId="278"/>
            <ac:spMk id="10" creationId="{661D27CF-7FFD-9772-EAEE-8DCDD8E68E93}"/>
          </ac:spMkLst>
        </pc:spChg>
        <pc:spChg chg="mod">
          <ac:chgData name="Elise Appleton" userId="02c8c9bc-fd15-4837-bdb2-26bfc7f470d1" providerId="ADAL" clId="{E2F0D1A7-202B-8246-9E04-7BA50350FE21}" dt="2023-04-12T03:42:11.211" v="861" actId="20577"/>
          <ac:spMkLst>
            <pc:docMk/>
            <pc:sldMk cId="1076585569" sldId="278"/>
            <ac:spMk id="11" creationId="{1FD584CF-D81B-8DAA-9593-820A132830A5}"/>
          </ac:spMkLst>
        </pc:spChg>
        <pc:picChg chg="mod">
          <ac:chgData name="Elise Appleton" userId="02c8c9bc-fd15-4837-bdb2-26bfc7f470d1" providerId="ADAL" clId="{E2F0D1A7-202B-8246-9E04-7BA50350FE21}" dt="2023-04-12T03:42:09.063" v="858"/>
          <ac:picMkLst>
            <pc:docMk/>
            <pc:sldMk cId="1076585569" sldId="278"/>
            <ac:picMk id="7" creationId="{4C6CA982-A53A-38DE-885E-C66DC12C11E2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2:55.842" v="879" actId="20577"/>
        <pc:sldMkLst>
          <pc:docMk/>
          <pc:sldMk cId="3988123696" sldId="279"/>
        </pc:sldMkLst>
        <pc:spChg chg="del">
          <ac:chgData name="Elise Appleton" userId="02c8c9bc-fd15-4837-bdb2-26bfc7f470d1" providerId="ADAL" clId="{E2F0D1A7-202B-8246-9E04-7BA50350FE21}" dt="2023-04-12T01:31:01.705" v="634" actId="478"/>
          <ac:spMkLst>
            <pc:docMk/>
            <pc:sldMk cId="3988123696" sldId="279"/>
            <ac:spMk id="2" creationId="{8229DD84-EFF8-92AE-9849-6C6F697E4B32}"/>
          </ac:spMkLst>
        </pc:spChg>
        <pc:spChg chg="add del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2" creationId="{B4C6C110-74C1-E802-30D1-7BC7F0703B2A}"/>
          </ac:spMkLst>
        </pc:spChg>
        <pc:spChg chg="add del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3" creationId="{E2D9BA64-7C7C-20A7-6C87-99C6DA721C64}"/>
          </ac:spMkLst>
        </pc:spChg>
        <pc:spChg chg="add del mod">
          <ac:chgData name="Elise Appleton" userId="02c8c9bc-fd15-4837-bdb2-26bfc7f470d1" providerId="ADAL" clId="{E2F0D1A7-202B-8246-9E04-7BA50350FE21}" dt="2023-04-12T01:14:30.147" v="438" actId="478"/>
          <ac:spMkLst>
            <pc:docMk/>
            <pc:sldMk cId="3988123696" sldId="279"/>
            <ac:spMk id="3" creationId="{EBC892BF-BF70-660E-8D0E-E984A9EF683D}"/>
          </ac:spMkLst>
        </pc:spChg>
        <pc:spChg chg="add del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4" creationId="{26B32189-663E-4E0A-000A-AED4E8ED301F}"/>
          </ac:spMkLst>
        </pc:spChg>
        <pc:spChg chg="add del mod">
          <ac:chgData name="Elise Appleton" userId="02c8c9bc-fd15-4837-bdb2-26bfc7f470d1" providerId="ADAL" clId="{E2F0D1A7-202B-8246-9E04-7BA50350FE21}" dt="2023-04-12T01:31:00.827" v="633" actId="478"/>
          <ac:spMkLst>
            <pc:docMk/>
            <pc:sldMk cId="3988123696" sldId="279"/>
            <ac:spMk id="4" creationId="{5DDF0206-2A37-FCCB-A996-2E8DA2779AB4}"/>
          </ac:spMkLst>
        </pc:spChg>
        <pc:spChg chg="del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5" creationId="{36E7F861-CBD5-CEB8-5699-34FCFF242B2D}"/>
          </ac:spMkLst>
        </pc:spChg>
        <pc:spChg chg="del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6" creationId="{F2B1AA1C-3CED-D839-2219-64364D0EB76F}"/>
          </ac:spMkLst>
        </pc:spChg>
        <pc:spChg chg="add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7" creationId="{537D8E53-82DD-63D5-56FC-4C3B1A2E6177}"/>
          </ac:spMkLst>
        </pc:spChg>
        <pc:spChg chg="del mod">
          <ac:chgData name="Elise Appleton" userId="02c8c9bc-fd15-4837-bdb2-26bfc7f470d1" providerId="ADAL" clId="{E2F0D1A7-202B-8246-9E04-7BA50350FE21}" dt="2023-04-12T01:14:28.962" v="437" actId="478"/>
          <ac:spMkLst>
            <pc:docMk/>
            <pc:sldMk cId="3988123696" sldId="279"/>
            <ac:spMk id="7" creationId="{CFCD3B8F-94E3-5CB1-E249-5D3F1B15A237}"/>
          </ac:spMkLst>
        </pc:spChg>
        <pc:spChg chg="add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9" creationId="{D9D89E56-F594-8290-7B88-EE5ECB15F8A9}"/>
          </ac:spMkLst>
        </pc:spChg>
        <pc:spChg chg="add mod">
          <ac:chgData name="Elise Appleton" userId="02c8c9bc-fd15-4837-bdb2-26bfc7f470d1" providerId="ADAL" clId="{E2F0D1A7-202B-8246-9E04-7BA50350FE21}" dt="2023-04-12T03:42:53.869" v="877"/>
          <ac:spMkLst>
            <pc:docMk/>
            <pc:sldMk cId="3988123696" sldId="279"/>
            <ac:spMk id="10" creationId="{12F59E07-80DB-9F49-C925-1318641A2E55}"/>
          </ac:spMkLst>
        </pc:spChg>
        <pc:spChg chg="mod">
          <ac:chgData name="Elise Appleton" userId="02c8c9bc-fd15-4837-bdb2-26bfc7f470d1" providerId="ADAL" clId="{E2F0D1A7-202B-8246-9E04-7BA50350FE21}" dt="2023-04-12T03:42:55.842" v="879" actId="20577"/>
          <ac:spMkLst>
            <pc:docMk/>
            <pc:sldMk cId="3988123696" sldId="279"/>
            <ac:spMk id="11" creationId="{E1E67EA2-49F1-A9EB-DFC3-A116E6F1AE83}"/>
          </ac:spMkLst>
        </pc:spChg>
        <pc:picChg chg="mod">
          <ac:chgData name="Elise Appleton" userId="02c8c9bc-fd15-4837-bdb2-26bfc7f470d1" providerId="ADAL" clId="{E2F0D1A7-202B-8246-9E04-7BA50350FE21}" dt="2023-04-12T03:42:53.869" v="877"/>
          <ac:picMkLst>
            <pc:docMk/>
            <pc:sldMk cId="3988123696" sldId="279"/>
            <ac:picMk id="8" creationId="{1A1954AF-119D-DAAD-09D2-294B73FD0830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0:49.965" v="831"/>
        <pc:sldMkLst>
          <pc:docMk/>
          <pc:sldMk cId="861361310" sldId="280"/>
        </pc:sldMkLst>
        <pc:spChg chg="del">
          <ac:chgData name="Elise Appleton" userId="02c8c9bc-fd15-4837-bdb2-26bfc7f470d1" providerId="ADAL" clId="{E2F0D1A7-202B-8246-9E04-7BA50350FE21}" dt="2023-04-12T01:30:26.113" v="617" actId="478"/>
          <ac:spMkLst>
            <pc:docMk/>
            <pc:sldMk cId="861361310" sldId="280"/>
            <ac:spMk id="2" creationId="{1C2658AC-F300-B485-6CF3-098BB326ABD3}"/>
          </ac:spMkLst>
        </pc:spChg>
        <pc:spChg chg="add del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2" creationId="{CDC73D0A-B4FC-4A39-991C-8FA18CE78D3A}"/>
          </ac:spMkLst>
        </pc:spChg>
        <pc:spChg chg="add del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3" creationId="{A3A0E9DD-E994-6DC7-5B0B-FBB01A969739}"/>
          </ac:spMkLst>
        </pc:spChg>
        <pc:spChg chg="add del mod">
          <ac:chgData name="Elise Appleton" userId="02c8c9bc-fd15-4837-bdb2-26bfc7f470d1" providerId="ADAL" clId="{E2F0D1A7-202B-8246-9E04-7BA50350FE21}" dt="2023-04-12T01:15:23.314" v="457" actId="478"/>
          <ac:spMkLst>
            <pc:docMk/>
            <pc:sldMk cId="861361310" sldId="280"/>
            <ac:spMk id="3" creationId="{BBA6A93F-8B95-25BB-0915-E90C625D0115}"/>
          </ac:spMkLst>
        </pc:spChg>
        <pc:spChg chg="add del mod">
          <ac:chgData name="Elise Appleton" userId="02c8c9bc-fd15-4837-bdb2-26bfc7f470d1" providerId="ADAL" clId="{E2F0D1A7-202B-8246-9E04-7BA50350FE21}" dt="2023-04-12T01:30:25.289" v="616" actId="478"/>
          <ac:spMkLst>
            <pc:docMk/>
            <pc:sldMk cId="861361310" sldId="280"/>
            <ac:spMk id="4" creationId="{092D324C-4941-6DA9-C16B-8AEBD77A6791}"/>
          </ac:spMkLst>
        </pc:spChg>
        <pc:spChg chg="add del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4" creationId="{30165E6D-ABE0-F5EE-6842-09683F21D8DB}"/>
          </ac:spMkLst>
        </pc:spChg>
        <pc:spChg chg="del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5" creationId="{54E952B0-8167-8DD5-CCED-A8FBA5A20134}"/>
          </ac:spMkLst>
        </pc:spChg>
        <pc:spChg chg="del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6" creationId="{560C3B24-A09F-C51E-C5A4-7745E2EE3736}"/>
          </ac:spMkLst>
        </pc:spChg>
        <pc:spChg chg="add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8" creationId="{7261EF6A-4251-3216-576A-FA050BDECD50}"/>
          </ac:spMkLst>
        </pc:spChg>
        <pc:spChg chg="del mod">
          <ac:chgData name="Elise Appleton" userId="02c8c9bc-fd15-4837-bdb2-26bfc7f470d1" providerId="ADAL" clId="{E2F0D1A7-202B-8246-9E04-7BA50350FE21}" dt="2023-04-12T01:15:21.937" v="456" actId="478"/>
          <ac:spMkLst>
            <pc:docMk/>
            <pc:sldMk cId="861361310" sldId="280"/>
            <ac:spMk id="8" creationId="{76189EE3-1E18-17E5-E270-0B3A8AFA7138}"/>
          </ac:spMkLst>
        </pc:spChg>
        <pc:spChg chg="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9" creationId="{78380E2B-A14C-9178-1220-CAE4094697B9}"/>
          </ac:spMkLst>
        </pc:spChg>
        <pc:spChg chg="add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10" creationId="{365D4286-33F7-09F4-D14B-67AECDFC0FB8}"/>
          </ac:spMkLst>
        </pc:spChg>
        <pc:spChg chg="add mod">
          <ac:chgData name="Elise Appleton" userId="02c8c9bc-fd15-4837-bdb2-26bfc7f470d1" providerId="ADAL" clId="{E2F0D1A7-202B-8246-9E04-7BA50350FE21}" dt="2023-04-12T03:40:49.965" v="831"/>
          <ac:spMkLst>
            <pc:docMk/>
            <pc:sldMk cId="861361310" sldId="280"/>
            <ac:spMk id="11" creationId="{C2410DC3-20CD-660B-096C-FF04E1A1960D}"/>
          </ac:spMkLst>
        </pc:spChg>
        <pc:picChg chg="mod">
          <ac:chgData name="Elise Appleton" userId="02c8c9bc-fd15-4837-bdb2-26bfc7f470d1" providerId="ADAL" clId="{E2F0D1A7-202B-8246-9E04-7BA50350FE21}" dt="2023-04-12T03:40:49.965" v="831"/>
          <ac:picMkLst>
            <pc:docMk/>
            <pc:sldMk cId="861361310" sldId="280"/>
            <ac:picMk id="7" creationId="{2166E2FE-EBB6-EF09-8861-8B737DB6BFFC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1:56.970" v="855" actId="20577"/>
        <pc:sldMkLst>
          <pc:docMk/>
          <pc:sldMk cId="1483574326" sldId="281"/>
        </pc:sldMkLst>
        <pc:spChg chg="add del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2" creationId="{37EE7695-864A-9DA0-BA4A-AD72D978FF2F}"/>
          </ac:spMkLst>
        </pc:spChg>
        <pc:spChg chg="del">
          <ac:chgData name="Elise Appleton" userId="02c8c9bc-fd15-4837-bdb2-26bfc7f470d1" providerId="ADAL" clId="{E2F0D1A7-202B-8246-9E04-7BA50350FE21}" dt="2023-04-12T01:30:30.888" v="619" actId="478"/>
          <ac:spMkLst>
            <pc:docMk/>
            <pc:sldMk cId="1483574326" sldId="281"/>
            <ac:spMk id="2" creationId="{F8F7AB09-1C1B-5605-2179-AEFC578F4EF2}"/>
          </ac:spMkLst>
        </pc:spChg>
        <pc:spChg chg="add del mod">
          <ac:chgData name="Elise Appleton" userId="02c8c9bc-fd15-4837-bdb2-26bfc7f470d1" providerId="ADAL" clId="{E2F0D1A7-202B-8246-9E04-7BA50350FE21}" dt="2023-04-12T01:15:18.828" v="455" actId="478"/>
          <ac:spMkLst>
            <pc:docMk/>
            <pc:sldMk cId="1483574326" sldId="281"/>
            <ac:spMk id="3" creationId="{846D49BC-C69E-CBEC-8D2A-CA2FAC1A3BE4}"/>
          </ac:spMkLst>
        </pc:spChg>
        <pc:spChg chg="add del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3" creationId="{946865A8-AC43-8616-DC18-53D16B78986F}"/>
          </ac:spMkLst>
        </pc:spChg>
        <pc:spChg chg="add del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4" creationId="{94DBF96B-E993-C508-7CF1-26E4EA3263C2}"/>
          </ac:spMkLst>
        </pc:spChg>
        <pc:spChg chg="add del mod">
          <ac:chgData name="Elise Appleton" userId="02c8c9bc-fd15-4837-bdb2-26bfc7f470d1" providerId="ADAL" clId="{E2F0D1A7-202B-8246-9E04-7BA50350FE21}" dt="2023-04-12T01:30:30.226" v="618" actId="478"/>
          <ac:spMkLst>
            <pc:docMk/>
            <pc:sldMk cId="1483574326" sldId="281"/>
            <ac:spMk id="4" creationId="{DDE80A7B-3C29-8E3B-BC61-F3E2789C6AA9}"/>
          </ac:spMkLst>
        </pc:spChg>
        <pc:spChg chg="add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5" creationId="{81FB2C09-6369-3F68-1BB4-D73B5D7B819C}"/>
          </ac:spMkLst>
        </pc:spChg>
        <pc:spChg chg="add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6" creationId="{04699799-2E1B-C6E9-E538-349CEFCE22B1}"/>
          </ac:spMkLst>
        </pc:spChg>
        <pc:spChg chg="add mod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8" creationId="{7F720D33-C0EF-D687-862D-2522918A2DA4}"/>
          </ac:spMkLst>
        </pc:spChg>
        <pc:spChg chg="del mod">
          <ac:chgData name="Elise Appleton" userId="02c8c9bc-fd15-4837-bdb2-26bfc7f470d1" providerId="ADAL" clId="{E2F0D1A7-202B-8246-9E04-7BA50350FE21}" dt="2023-04-12T01:15:17.963" v="454" actId="478"/>
          <ac:spMkLst>
            <pc:docMk/>
            <pc:sldMk cId="1483574326" sldId="281"/>
            <ac:spMk id="8" creationId="{B133B1B0-1FA8-6CD6-760F-4A8BC534EFE4}"/>
          </ac:spMkLst>
        </pc:spChg>
        <pc:spChg chg="mod">
          <ac:chgData name="Elise Appleton" userId="02c8c9bc-fd15-4837-bdb2-26bfc7f470d1" providerId="ADAL" clId="{E2F0D1A7-202B-8246-9E04-7BA50350FE21}" dt="2023-04-12T03:41:56.970" v="855" actId="20577"/>
          <ac:spMkLst>
            <pc:docMk/>
            <pc:sldMk cId="1483574326" sldId="281"/>
            <ac:spMk id="9" creationId="{1ADA4FD9-D074-6679-ECF7-7F55F065C01B}"/>
          </ac:spMkLst>
        </pc:spChg>
        <pc:spChg chg="del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11" creationId="{2E6C52D8-04AF-5238-0C9D-782174960154}"/>
          </ac:spMkLst>
        </pc:spChg>
        <pc:spChg chg="del">
          <ac:chgData name="Elise Appleton" userId="02c8c9bc-fd15-4837-bdb2-26bfc7f470d1" providerId="ADAL" clId="{E2F0D1A7-202B-8246-9E04-7BA50350FE21}" dt="2023-04-12T03:41:07.112" v="832"/>
          <ac:spMkLst>
            <pc:docMk/>
            <pc:sldMk cId="1483574326" sldId="281"/>
            <ac:spMk id="12" creationId="{900FFC0C-26C0-52AD-444D-268C416E268E}"/>
          </ac:spMkLst>
        </pc:spChg>
        <pc:picChg chg="mod">
          <ac:chgData name="Elise Appleton" userId="02c8c9bc-fd15-4837-bdb2-26bfc7f470d1" providerId="ADAL" clId="{E2F0D1A7-202B-8246-9E04-7BA50350FE21}" dt="2023-04-12T03:41:07.112" v="832"/>
          <ac:picMkLst>
            <pc:docMk/>
            <pc:sldMk cId="1483574326" sldId="281"/>
            <ac:picMk id="7" creationId="{2A0AA4FB-03EA-6E45-72C3-D715963BA016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2:35.800" v="870" actId="20577"/>
        <pc:sldMkLst>
          <pc:docMk/>
          <pc:sldMk cId="3329046974" sldId="282"/>
        </pc:sldMkLst>
        <pc:spChg chg="del">
          <ac:chgData name="Elise Appleton" userId="02c8c9bc-fd15-4837-bdb2-26bfc7f470d1" providerId="ADAL" clId="{E2F0D1A7-202B-8246-9E04-7BA50350FE21}" dt="2023-04-12T01:30:49.709" v="629" actId="478"/>
          <ac:spMkLst>
            <pc:docMk/>
            <pc:sldMk cId="3329046974" sldId="282"/>
            <ac:spMk id="2" creationId="{4ECF4A3F-72B1-3F0D-188C-E11CA6CDBCB5}"/>
          </ac:spMkLst>
        </pc:spChg>
        <pc:spChg chg="add del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2" creationId="{B6F054E3-9D82-8DEF-352C-4238B29372C9}"/>
          </ac:spMkLst>
        </pc:spChg>
        <pc:spChg chg="add del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3" creationId="{5045A2C1-F54B-8375-4F48-E44623560B3D}"/>
          </ac:spMkLst>
        </pc:spChg>
        <pc:spChg chg="add del mod">
          <ac:chgData name="Elise Appleton" userId="02c8c9bc-fd15-4837-bdb2-26bfc7f470d1" providerId="ADAL" clId="{E2F0D1A7-202B-8246-9E04-7BA50350FE21}" dt="2023-04-12T01:14:50.171" v="444" actId="478"/>
          <ac:spMkLst>
            <pc:docMk/>
            <pc:sldMk cId="3329046974" sldId="282"/>
            <ac:spMk id="3" creationId="{C39A4A47-8D48-5A59-2559-A48F98ABD57F}"/>
          </ac:spMkLst>
        </pc:spChg>
        <pc:spChg chg="add del mod">
          <ac:chgData name="Elise Appleton" userId="02c8c9bc-fd15-4837-bdb2-26bfc7f470d1" providerId="ADAL" clId="{E2F0D1A7-202B-8246-9E04-7BA50350FE21}" dt="2023-04-12T01:30:48.939" v="628" actId="478"/>
          <ac:spMkLst>
            <pc:docMk/>
            <pc:sldMk cId="3329046974" sldId="282"/>
            <ac:spMk id="4" creationId="{2B3125CC-0929-5AE9-A13A-642B7132FBF9}"/>
          </ac:spMkLst>
        </pc:spChg>
        <pc:spChg chg="add del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4" creationId="{CF07183F-F4A5-49A6-F768-8A5166FC4208}"/>
          </ac:spMkLst>
        </pc:spChg>
        <pc:spChg chg="add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5" creationId="{B8229B00-2EC4-091D-0CBE-BBA1609EBE08}"/>
          </ac:spMkLst>
        </pc:spChg>
        <pc:spChg chg="add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6" creationId="{B6132B17-6A4E-5F41-1C47-205757EA1D50}"/>
          </ac:spMkLst>
        </pc:spChg>
        <pc:spChg chg="add mod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7" creationId="{2BBF64D9-BA14-638F-785A-2AFA0D432F0F}"/>
          </ac:spMkLst>
        </pc:spChg>
        <pc:spChg chg="del mod">
          <ac:chgData name="Elise Appleton" userId="02c8c9bc-fd15-4837-bdb2-26bfc7f470d1" providerId="ADAL" clId="{E2F0D1A7-202B-8246-9E04-7BA50350FE21}" dt="2023-04-12T01:14:48.826" v="443" actId="478"/>
          <ac:spMkLst>
            <pc:docMk/>
            <pc:sldMk cId="3329046974" sldId="282"/>
            <ac:spMk id="7" creationId="{AA5DD03F-CAA2-FBCE-7868-79A54247E497}"/>
          </ac:spMkLst>
        </pc:spChg>
        <pc:spChg chg="mod">
          <ac:chgData name="Elise Appleton" userId="02c8c9bc-fd15-4837-bdb2-26bfc7f470d1" providerId="ADAL" clId="{E2F0D1A7-202B-8246-9E04-7BA50350FE21}" dt="2023-04-12T03:42:35.800" v="870" actId="20577"/>
          <ac:spMkLst>
            <pc:docMk/>
            <pc:sldMk cId="3329046974" sldId="282"/>
            <ac:spMk id="11" creationId="{A21F5632-098E-F936-29EA-F377580AE39F}"/>
          </ac:spMkLst>
        </pc:spChg>
        <pc:spChg chg="del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16" creationId="{362C2C30-5E0D-2742-9C76-6E43B93E44CD}"/>
          </ac:spMkLst>
        </pc:spChg>
        <pc:spChg chg="del">
          <ac:chgData name="Elise Appleton" userId="02c8c9bc-fd15-4837-bdb2-26bfc7f470d1" providerId="ADAL" clId="{E2F0D1A7-202B-8246-9E04-7BA50350FE21}" dt="2023-04-12T03:42:33.683" v="868"/>
          <ac:spMkLst>
            <pc:docMk/>
            <pc:sldMk cId="3329046974" sldId="282"/>
            <ac:spMk id="17" creationId="{670F5388-86AC-C879-E78B-DD689A8DB5CB}"/>
          </ac:spMkLst>
        </pc:spChg>
        <pc:picChg chg="mod">
          <ac:chgData name="Elise Appleton" userId="02c8c9bc-fd15-4837-bdb2-26bfc7f470d1" providerId="ADAL" clId="{E2F0D1A7-202B-8246-9E04-7BA50350FE21}" dt="2023-04-12T03:42:33.683" v="868"/>
          <ac:picMkLst>
            <pc:docMk/>
            <pc:sldMk cId="3329046974" sldId="282"/>
            <ac:picMk id="8" creationId="{AC5517FB-BAA2-AF10-6AA1-A7C03146AFEB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3:42:45.465" v="873" actId="20577"/>
        <pc:sldMkLst>
          <pc:docMk/>
          <pc:sldMk cId="884862183" sldId="283"/>
        </pc:sldMkLst>
        <pc:spChg chg="add del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2" creationId="{6C738B9C-8EF4-332E-6D45-85BE11416410}"/>
          </ac:spMkLst>
        </pc:spChg>
        <pc:spChg chg="del">
          <ac:chgData name="Elise Appleton" userId="02c8c9bc-fd15-4837-bdb2-26bfc7f470d1" providerId="ADAL" clId="{E2F0D1A7-202B-8246-9E04-7BA50350FE21}" dt="2023-04-12T01:30:52.724" v="630" actId="478"/>
          <ac:spMkLst>
            <pc:docMk/>
            <pc:sldMk cId="884862183" sldId="283"/>
            <ac:spMk id="2" creationId="{A0746925-62B6-36DF-7F23-9D4A2C3D818C}"/>
          </ac:spMkLst>
        </pc:spChg>
        <pc:spChg chg="add del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3" creationId="{C14E4343-E112-638A-EFAB-E63A30E97E09}"/>
          </ac:spMkLst>
        </pc:spChg>
        <pc:spChg chg="add del mod">
          <ac:chgData name="Elise Appleton" userId="02c8c9bc-fd15-4837-bdb2-26bfc7f470d1" providerId="ADAL" clId="{E2F0D1A7-202B-8246-9E04-7BA50350FE21}" dt="2023-04-12T01:14:43.163" v="442" actId="478"/>
          <ac:spMkLst>
            <pc:docMk/>
            <pc:sldMk cId="884862183" sldId="283"/>
            <ac:spMk id="3" creationId="{DCE09295-98E0-1349-635D-A9DB388EF7BE}"/>
          </ac:spMkLst>
        </pc:spChg>
        <pc:spChg chg="add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4" creationId="{AB6A098D-41C5-75F3-77EB-DE15225BB24B}"/>
          </ac:spMkLst>
        </pc:spChg>
        <pc:spChg chg="del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5" creationId="{D095518D-D1F1-2586-2385-2B672C55944D}"/>
          </ac:spMkLst>
        </pc:spChg>
        <pc:spChg chg="del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6" creationId="{0236FCC3-34CB-6B2A-1B09-E2EC225034F9}"/>
          </ac:spMkLst>
        </pc:spChg>
        <pc:spChg chg="del mod">
          <ac:chgData name="Elise Appleton" userId="02c8c9bc-fd15-4837-bdb2-26bfc7f470d1" providerId="ADAL" clId="{E2F0D1A7-202B-8246-9E04-7BA50350FE21}" dt="2023-04-12T01:14:41.466" v="441" actId="478"/>
          <ac:spMkLst>
            <pc:docMk/>
            <pc:sldMk cId="884862183" sldId="283"/>
            <ac:spMk id="7" creationId="{05A69B9F-843D-E044-6ABB-2DFB83C842FD}"/>
          </ac:spMkLst>
        </pc:spChg>
        <pc:spChg chg="add del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7" creationId="{AC78CDD9-B3AE-DA97-3368-AC1BC30A80B0}"/>
          </ac:spMkLst>
        </pc:spChg>
        <pc:spChg chg="add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8" creationId="{5F06E5FC-79E4-A38D-17E3-D0386C17B62F}"/>
          </ac:spMkLst>
        </pc:spChg>
        <pc:spChg chg="add mod">
          <ac:chgData name="Elise Appleton" userId="02c8c9bc-fd15-4837-bdb2-26bfc7f470d1" providerId="ADAL" clId="{E2F0D1A7-202B-8246-9E04-7BA50350FE21}" dt="2023-04-12T03:42:42.591" v="871"/>
          <ac:spMkLst>
            <pc:docMk/>
            <pc:sldMk cId="884862183" sldId="283"/>
            <ac:spMk id="9" creationId="{B45C3A17-7F80-791C-1B0B-B42AAEA6F182}"/>
          </ac:spMkLst>
        </pc:spChg>
        <pc:spChg chg="mod">
          <ac:chgData name="Elise Appleton" userId="02c8c9bc-fd15-4837-bdb2-26bfc7f470d1" providerId="ADAL" clId="{E2F0D1A7-202B-8246-9E04-7BA50350FE21}" dt="2023-04-12T03:42:45.465" v="873" actId="20577"/>
          <ac:spMkLst>
            <pc:docMk/>
            <pc:sldMk cId="884862183" sldId="283"/>
            <ac:spMk id="15" creationId="{9FBD8EDA-277E-0262-F4BC-822DFDFB4874}"/>
          </ac:spMkLst>
        </pc:spChg>
        <pc:picChg chg="mod">
          <ac:chgData name="Elise Appleton" userId="02c8c9bc-fd15-4837-bdb2-26bfc7f470d1" providerId="ADAL" clId="{E2F0D1A7-202B-8246-9E04-7BA50350FE21}" dt="2023-04-12T03:42:42.591" v="871"/>
          <ac:picMkLst>
            <pc:docMk/>
            <pc:sldMk cId="884862183" sldId="283"/>
            <ac:picMk id="12" creationId="{95A28254-E514-27EC-5768-FDFBC4C0B307}"/>
          </ac:picMkLst>
        </pc:picChg>
      </pc:sldChg>
      <pc:sldChg chg="addSp delSp modSp mod modClrScheme chgLayout">
        <pc:chgData name="Elise Appleton" userId="02c8c9bc-fd15-4837-bdb2-26bfc7f470d1" providerId="ADAL" clId="{E2F0D1A7-202B-8246-9E04-7BA50350FE21}" dt="2023-04-12T04:04:45.094" v="1054" actId="20577"/>
        <pc:sldMkLst>
          <pc:docMk/>
          <pc:sldMk cId="1353393836" sldId="284"/>
        </pc:sldMkLst>
        <pc:spChg chg="add del mod">
          <ac:chgData name="Elise Appleton" userId="02c8c9bc-fd15-4837-bdb2-26bfc7f470d1" providerId="ADAL" clId="{E2F0D1A7-202B-8246-9E04-7BA50350FE21}" dt="2023-04-12T04:04:07.125" v="946"/>
          <ac:spMkLst>
            <pc:docMk/>
            <pc:sldMk cId="1353393836" sldId="284"/>
            <ac:spMk id="2" creationId="{04798F0D-4322-381A-580C-9E1555257E01}"/>
          </ac:spMkLst>
        </pc:spChg>
        <pc:spChg chg="del">
          <ac:chgData name="Elise Appleton" userId="02c8c9bc-fd15-4837-bdb2-26bfc7f470d1" providerId="ADAL" clId="{E2F0D1A7-202B-8246-9E04-7BA50350FE21}" dt="2023-04-12T01:31:19.657" v="640" actId="478"/>
          <ac:spMkLst>
            <pc:docMk/>
            <pc:sldMk cId="1353393836" sldId="284"/>
            <ac:spMk id="2" creationId="{125A08A5-D77F-F1FC-CC1B-D68E36B2AFFC}"/>
          </ac:spMkLst>
        </pc:spChg>
        <pc:spChg chg="add del mod">
          <ac:chgData name="Elise Appleton" userId="02c8c9bc-fd15-4837-bdb2-26bfc7f470d1" providerId="ADAL" clId="{E2F0D1A7-202B-8246-9E04-7BA50350FE21}" dt="2023-04-12T04:04:07.125" v="946"/>
          <ac:spMkLst>
            <pc:docMk/>
            <pc:sldMk cId="1353393836" sldId="284"/>
            <ac:spMk id="3" creationId="{81F849E8-F05A-9F46-98B5-C7E329D8BC21}"/>
          </ac:spMkLst>
        </pc:spChg>
        <pc:spChg chg="add del mod">
          <ac:chgData name="Elise Appleton" userId="02c8c9bc-fd15-4837-bdb2-26bfc7f470d1" providerId="ADAL" clId="{E2F0D1A7-202B-8246-9E04-7BA50350FE21}" dt="2023-04-12T01:14:13.067" v="431" actId="478"/>
          <ac:spMkLst>
            <pc:docMk/>
            <pc:sldMk cId="1353393836" sldId="284"/>
            <ac:spMk id="3" creationId="{A0306931-3C16-6981-1B0D-72BFE4345F4D}"/>
          </ac:spMkLst>
        </pc:spChg>
        <pc:spChg chg="add del mod">
          <ac:chgData name="Elise Appleton" userId="02c8c9bc-fd15-4837-bdb2-26bfc7f470d1" providerId="ADAL" clId="{E2F0D1A7-202B-8246-9E04-7BA50350FE21}" dt="2023-04-12T01:31:17.020" v="639" actId="478"/>
          <ac:spMkLst>
            <pc:docMk/>
            <pc:sldMk cId="1353393836" sldId="284"/>
            <ac:spMk id="4" creationId="{2E9578E6-0E78-DB50-5F49-7BD5B466955D}"/>
          </ac:spMkLst>
        </pc:spChg>
        <pc:spChg chg="add del mod">
          <ac:chgData name="Elise Appleton" userId="02c8c9bc-fd15-4837-bdb2-26bfc7f470d1" providerId="ADAL" clId="{E2F0D1A7-202B-8246-9E04-7BA50350FE21}" dt="2023-04-12T04:04:07.125" v="946"/>
          <ac:spMkLst>
            <pc:docMk/>
            <pc:sldMk cId="1353393836" sldId="284"/>
            <ac:spMk id="4" creationId="{76FB2959-2910-D6E9-1157-A24689F68D2F}"/>
          </ac:spMkLst>
        </pc:spChg>
        <pc:spChg chg="mod ord">
          <ac:chgData name="Elise Appleton" userId="02c8c9bc-fd15-4837-bdb2-26bfc7f470d1" providerId="ADAL" clId="{E2F0D1A7-202B-8246-9E04-7BA50350FE21}" dt="2023-04-12T04:04:17.698" v="951" actId="20577"/>
          <ac:spMkLst>
            <pc:docMk/>
            <pc:sldMk cId="1353393836" sldId="284"/>
            <ac:spMk id="5" creationId="{9FA1D424-FC1A-8EF2-F7EA-58BEB060F220}"/>
          </ac:spMkLst>
        </pc:spChg>
        <pc:spChg chg="mod ord">
          <ac:chgData name="Elise Appleton" userId="02c8c9bc-fd15-4837-bdb2-26bfc7f470d1" providerId="ADAL" clId="{E2F0D1A7-202B-8246-9E04-7BA50350FE21}" dt="2023-04-12T04:04:45.094" v="1054" actId="20577"/>
          <ac:spMkLst>
            <pc:docMk/>
            <pc:sldMk cId="1353393836" sldId="284"/>
            <ac:spMk id="6" creationId="{2B134661-4E63-D822-3346-A4E54F8B69FC}"/>
          </ac:spMkLst>
        </pc:spChg>
        <pc:spChg chg="del mod">
          <ac:chgData name="Elise Appleton" userId="02c8c9bc-fd15-4837-bdb2-26bfc7f470d1" providerId="ADAL" clId="{E2F0D1A7-202B-8246-9E04-7BA50350FE21}" dt="2023-04-12T01:13:56.258" v="426" actId="478"/>
          <ac:spMkLst>
            <pc:docMk/>
            <pc:sldMk cId="1353393836" sldId="284"/>
            <ac:spMk id="7" creationId="{2A467F39-7556-BA1F-BAE2-53D8DF145FDC}"/>
          </ac:spMkLst>
        </pc:spChg>
        <pc:spChg chg="add del mod">
          <ac:chgData name="Elise Appleton" userId="02c8c9bc-fd15-4837-bdb2-26bfc7f470d1" providerId="ADAL" clId="{E2F0D1A7-202B-8246-9E04-7BA50350FE21}" dt="2023-04-12T04:04:07.125" v="946"/>
          <ac:spMkLst>
            <pc:docMk/>
            <pc:sldMk cId="1353393836" sldId="284"/>
            <ac:spMk id="7" creationId="{B999F52E-82C5-CA27-056F-8D8740BB342B}"/>
          </ac:spMkLst>
        </pc:spChg>
        <pc:spChg chg="add mod ord">
          <ac:chgData name="Elise Appleton" userId="02c8c9bc-fd15-4837-bdb2-26bfc7f470d1" providerId="ADAL" clId="{E2F0D1A7-202B-8246-9E04-7BA50350FE21}" dt="2023-04-12T04:04:08.354" v="948"/>
          <ac:spMkLst>
            <pc:docMk/>
            <pc:sldMk cId="1353393836" sldId="284"/>
            <ac:spMk id="8" creationId="{50644A30-23A4-97D6-8525-F44AD2963F03}"/>
          </ac:spMkLst>
        </pc:spChg>
        <pc:spChg chg="add del mod">
          <ac:chgData name="Elise Appleton" userId="02c8c9bc-fd15-4837-bdb2-26bfc7f470d1" providerId="ADAL" clId="{E2F0D1A7-202B-8246-9E04-7BA50350FE21}" dt="2023-04-12T04:04:08.354" v="948"/>
          <ac:spMkLst>
            <pc:docMk/>
            <pc:sldMk cId="1353393836" sldId="284"/>
            <ac:spMk id="10" creationId="{855C04C2-667D-422E-6E47-E60102F45A45}"/>
          </ac:spMkLst>
        </pc:spChg>
        <pc:spChg chg="add del mod">
          <ac:chgData name="Elise Appleton" userId="02c8c9bc-fd15-4837-bdb2-26bfc7f470d1" providerId="ADAL" clId="{E2F0D1A7-202B-8246-9E04-7BA50350FE21}" dt="2023-04-12T04:04:08.354" v="948"/>
          <ac:spMkLst>
            <pc:docMk/>
            <pc:sldMk cId="1353393836" sldId="284"/>
            <ac:spMk id="11" creationId="{E726A5C1-1EC2-9EFA-C1FB-4B269343AD3A}"/>
          </ac:spMkLst>
        </pc:spChg>
        <pc:spChg chg="add del mod">
          <ac:chgData name="Elise Appleton" userId="02c8c9bc-fd15-4837-bdb2-26bfc7f470d1" providerId="ADAL" clId="{E2F0D1A7-202B-8246-9E04-7BA50350FE21}" dt="2023-04-12T04:04:08.354" v="948"/>
          <ac:spMkLst>
            <pc:docMk/>
            <pc:sldMk cId="1353393836" sldId="284"/>
            <ac:spMk id="12" creationId="{D81FC930-09D3-252A-69EA-5C393E1D3351}"/>
          </ac:spMkLst>
        </pc:spChg>
        <pc:spChg chg="add del mod">
          <ac:chgData name="Elise Appleton" userId="02c8c9bc-fd15-4837-bdb2-26bfc7f470d1" providerId="ADAL" clId="{E2F0D1A7-202B-8246-9E04-7BA50350FE21}" dt="2023-04-12T04:04:08.354" v="948"/>
          <ac:spMkLst>
            <pc:docMk/>
            <pc:sldMk cId="1353393836" sldId="284"/>
            <ac:spMk id="13" creationId="{5B7CC948-B286-2824-3D35-24783F839A4D}"/>
          </ac:spMkLst>
        </pc:spChg>
        <pc:picChg chg="mod ord modCrop">
          <ac:chgData name="Elise Appleton" userId="02c8c9bc-fd15-4837-bdb2-26bfc7f470d1" providerId="ADAL" clId="{E2F0D1A7-202B-8246-9E04-7BA50350FE21}" dt="2023-04-12T04:04:08.354" v="948"/>
          <ac:picMkLst>
            <pc:docMk/>
            <pc:sldMk cId="1353393836" sldId="284"/>
            <ac:picMk id="9" creationId="{A6686D64-0BB9-F26F-7B01-4BC896FF6135}"/>
          </ac:picMkLst>
        </pc:picChg>
      </pc:sldChg>
      <pc:sldChg chg="addSp delSp modSp mod modClrScheme chgLayout">
        <pc:chgData name="Elise Appleton" userId="02c8c9bc-fd15-4837-bdb2-26bfc7f470d1" providerId="ADAL" clId="{E2F0D1A7-202B-8246-9E04-7BA50350FE21}" dt="2023-04-12T04:08:11.540" v="1092" actId="20577"/>
        <pc:sldMkLst>
          <pc:docMk/>
          <pc:sldMk cId="508916002" sldId="285"/>
        </pc:sldMkLst>
        <pc:spChg chg="del">
          <ac:chgData name="Elise Appleton" userId="02c8c9bc-fd15-4837-bdb2-26bfc7f470d1" providerId="ADAL" clId="{E2F0D1A7-202B-8246-9E04-7BA50350FE21}" dt="2023-04-12T01:31:24.221" v="642" actId="478"/>
          <ac:spMkLst>
            <pc:docMk/>
            <pc:sldMk cId="508916002" sldId="285"/>
            <ac:spMk id="2" creationId="{8953ADC3-64B5-9208-98BE-D42A80A66E4F}"/>
          </ac:spMkLst>
        </pc:spChg>
        <pc:spChg chg="add del mod">
          <ac:chgData name="Elise Appleton" userId="02c8c9bc-fd15-4837-bdb2-26bfc7f470d1" providerId="ADAL" clId="{E2F0D1A7-202B-8246-9E04-7BA50350FE21}" dt="2023-04-12T04:07:57.303" v="1059"/>
          <ac:spMkLst>
            <pc:docMk/>
            <pc:sldMk cId="508916002" sldId="285"/>
            <ac:spMk id="2" creationId="{CD7F2BA3-207B-5EF9-9BAB-5B3B59F58176}"/>
          </ac:spMkLst>
        </pc:spChg>
        <pc:spChg chg="add del mod">
          <ac:chgData name="Elise Appleton" userId="02c8c9bc-fd15-4837-bdb2-26bfc7f470d1" providerId="ADAL" clId="{E2F0D1A7-202B-8246-9E04-7BA50350FE21}" dt="2023-04-12T04:07:57.303" v="1059"/>
          <ac:spMkLst>
            <pc:docMk/>
            <pc:sldMk cId="508916002" sldId="285"/>
            <ac:spMk id="3" creationId="{33026950-35D2-F30E-B43D-1AD510D63595}"/>
          </ac:spMkLst>
        </pc:spChg>
        <pc:spChg chg="add del mod">
          <ac:chgData name="Elise Appleton" userId="02c8c9bc-fd15-4837-bdb2-26bfc7f470d1" providerId="ADAL" clId="{E2F0D1A7-202B-8246-9E04-7BA50350FE21}" dt="2023-04-12T01:14:09.468" v="430" actId="478"/>
          <ac:spMkLst>
            <pc:docMk/>
            <pc:sldMk cId="508916002" sldId="285"/>
            <ac:spMk id="3" creationId="{ED6954D5-E72C-223C-6A1F-2BAE786A1727}"/>
          </ac:spMkLst>
        </pc:spChg>
        <pc:spChg chg="mod ord">
          <ac:chgData name="Elise Appleton" userId="02c8c9bc-fd15-4837-bdb2-26bfc7f470d1" providerId="ADAL" clId="{E2F0D1A7-202B-8246-9E04-7BA50350FE21}" dt="2023-04-12T04:08:11.540" v="1092" actId="20577"/>
          <ac:spMkLst>
            <pc:docMk/>
            <pc:sldMk cId="508916002" sldId="285"/>
            <ac:spMk id="4" creationId="{B54F6A5F-0581-2AE2-69AD-81B3C54DF731}"/>
          </ac:spMkLst>
        </pc:spChg>
        <pc:spChg chg="add del mod">
          <ac:chgData name="Elise Appleton" userId="02c8c9bc-fd15-4837-bdb2-26bfc7f470d1" providerId="ADAL" clId="{E2F0D1A7-202B-8246-9E04-7BA50350FE21}" dt="2023-04-12T04:07:57.303" v="1059"/>
          <ac:spMkLst>
            <pc:docMk/>
            <pc:sldMk cId="508916002" sldId="285"/>
            <ac:spMk id="5" creationId="{60241ED1-A8D4-1669-DF43-644E54786BB2}"/>
          </ac:spMkLst>
        </pc:spChg>
        <pc:spChg chg="add del mod">
          <ac:chgData name="Elise Appleton" userId="02c8c9bc-fd15-4837-bdb2-26bfc7f470d1" providerId="ADAL" clId="{E2F0D1A7-202B-8246-9E04-7BA50350FE21}" dt="2023-04-12T01:31:23.499" v="641" actId="478"/>
          <ac:spMkLst>
            <pc:docMk/>
            <pc:sldMk cId="508916002" sldId="285"/>
            <ac:spMk id="5" creationId="{E6F8E0E8-79F1-7104-0E03-212E2B6C5D90}"/>
          </ac:spMkLst>
        </pc:spChg>
        <pc:spChg chg="mod ord">
          <ac:chgData name="Elise Appleton" userId="02c8c9bc-fd15-4837-bdb2-26bfc7f470d1" providerId="ADAL" clId="{E2F0D1A7-202B-8246-9E04-7BA50350FE21}" dt="2023-04-12T04:07:57.319" v="1060" actId="27636"/>
          <ac:spMkLst>
            <pc:docMk/>
            <pc:sldMk cId="508916002" sldId="285"/>
            <ac:spMk id="7" creationId="{E6BC138E-A8AE-DF38-911D-FA13DF182022}"/>
          </ac:spMkLst>
        </pc:spChg>
        <pc:spChg chg="add mod ord">
          <ac:chgData name="Elise Appleton" userId="02c8c9bc-fd15-4837-bdb2-26bfc7f470d1" providerId="ADAL" clId="{E2F0D1A7-202B-8246-9E04-7BA50350FE21}" dt="2023-04-12T04:07:57.303" v="1059"/>
          <ac:spMkLst>
            <pc:docMk/>
            <pc:sldMk cId="508916002" sldId="285"/>
            <ac:spMk id="8" creationId="{A9FAD89D-805F-410A-F2E3-814FE1AB4FA4}"/>
          </ac:spMkLst>
        </pc:spChg>
        <pc:spChg chg="del mod">
          <ac:chgData name="Elise Appleton" userId="02c8c9bc-fd15-4837-bdb2-26bfc7f470d1" providerId="ADAL" clId="{E2F0D1A7-202B-8246-9E04-7BA50350FE21}" dt="2023-04-12T01:13:53.242" v="425" actId="478"/>
          <ac:spMkLst>
            <pc:docMk/>
            <pc:sldMk cId="508916002" sldId="285"/>
            <ac:spMk id="9" creationId="{318A3E16-EB2D-A9EB-FAC1-F12BFCE495D4}"/>
          </ac:spMkLst>
        </pc:spChg>
        <pc:spChg chg="add del mod">
          <ac:chgData name="Elise Appleton" userId="02c8c9bc-fd15-4837-bdb2-26bfc7f470d1" providerId="ADAL" clId="{E2F0D1A7-202B-8246-9E04-7BA50350FE21}" dt="2023-04-12T04:07:57.303" v="1059"/>
          <ac:spMkLst>
            <pc:docMk/>
            <pc:sldMk cId="508916002" sldId="285"/>
            <ac:spMk id="9" creationId="{94F6352A-4083-268D-043B-C9EC2DB8A62C}"/>
          </ac:spMkLst>
        </pc:spChg>
        <pc:picChg chg="mod ord modCrop">
          <ac:chgData name="Elise Appleton" userId="02c8c9bc-fd15-4837-bdb2-26bfc7f470d1" providerId="ADAL" clId="{E2F0D1A7-202B-8246-9E04-7BA50350FE21}" dt="2023-04-12T04:07:57.303" v="1059"/>
          <ac:picMkLst>
            <pc:docMk/>
            <pc:sldMk cId="508916002" sldId="285"/>
            <ac:picMk id="6" creationId="{DEC8BB45-DD24-F444-6C78-091C54143516}"/>
          </ac:picMkLst>
        </pc:picChg>
      </pc:sldChg>
      <pc:sldChg chg="del">
        <pc:chgData name="Elise Appleton" userId="02c8c9bc-fd15-4837-bdb2-26bfc7f470d1" providerId="ADAL" clId="{E2F0D1A7-202B-8246-9E04-7BA50350FE21}" dt="2023-04-11T23:43:30.949" v="1" actId="2696"/>
        <pc:sldMkLst>
          <pc:docMk/>
          <pc:sldMk cId="264252465" sldId="288"/>
        </pc:sldMkLst>
      </pc:sldChg>
      <pc:sldChg chg="addSp delSp modSp mod ord">
        <pc:chgData name="Elise Appleton" userId="02c8c9bc-fd15-4837-bdb2-26bfc7f470d1" providerId="ADAL" clId="{E2F0D1A7-202B-8246-9E04-7BA50350FE21}" dt="2023-04-12T04:01:29.927" v="890" actId="20578"/>
        <pc:sldMkLst>
          <pc:docMk/>
          <pc:sldMk cId="3881735727" sldId="289"/>
        </pc:sldMkLst>
        <pc:spChg chg="del mod">
          <ac:chgData name="Elise Appleton" userId="02c8c9bc-fd15-4837-bdb2-26bfc7f470d1" providerId="ADAL" clId="{E2F0D1A7-202B-8246-9E04-7BA50350FE21}" dt="2023-04-12T01:06:37.987" v="321" actId="478"/>
          <ac:spMkLst>
            <pc:docMk/>
            <pc:sldMk cId="3881735727" sldId="289"/>
            <ac:spMk id="2" creationId="{DA35A519-ADE2-D75F-1CBC-E0C6E7B507BF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3881735727" sldId="289"/>
            <ac:spMk id="3" creationId="{16BB8611-3454-A241-95E7-A76B1E60F8C0}"/>
          </ac:spMkLst>
        </pc:spChg>
        <pc:spChg chg="add del mod">
          <ac:chgData name="Elise Appleton" userId="02c8c9bc-fd15-4837-bdb2-26bfc7f470d1" providerId="ADAL" clId="{E2F0D1A7-202B-8246-9E04-7BA50350FE21}" dt="2023-04-12T01:06:42.142" v="322"/>
          <ac:spMkLst>
            <pc:docMk/>
            <pc:sldMk cId="3881735727" sldId="289"/>
            <ac:spMk id="4" creationId="{48CE4CD6-348B-455B-29D2-E8548948ED50}"/>
          </ac:spMkLst>
        </pc:spChg>
        <pc:spChg chg="add del mod">
          <ac:chgData name="Elise Appleton" userId="02c8c9bc-fd15-4837-bdb2-26bfc7f470d1" providerId="ADAL" clId="{E2F0D1A7-202B-8246-9E04-7BA50350FE21}" dt="2023-04-12T01:06:42.142" v="322"/>
          <ac:spMkLst>
            <pc:docMk/>
            <pc:sldMk cId="3881735727" sldId="289"/>
            <ac:spMk id="5" creationId="{09BD3B35-B3A6-868C-4140-2143B07B55C6}"/>
          </ac:spMkLst>
        </pc:spChg>
        <pc:spChg chg="add del mod">
          <ac:chgData name="Elise Appleton" userId="02c8c9bc-fd15-4837-bdb2-26bfc7f470d1" providerId="ADAL" clId="{E2F0D1A7-202B-8246-9E04-7BA50350FE21}" dt="2023-04-12T01:06:42.142" v="322"/>
          <ac:spMkLst>
            <pc:docMk/>
            <pc:sldMk cId="3881735727" sldId="289"/>
            <ac:spMk id="6" creationId="{63B88D4E-CE0E-0A47-1D3A-C03EE10CE03A}"/>
          </ac:spMkLst>
        </pc:spChg>
        <pc:spChg chg="add del mod">
          <ac:chgData name="Elise Appleton" userId="02c8c9bc-fd15-4837-bdb2-26bfc7f470d1" providerId="ADAL" clId="{E2F0D1A7-202B-8246-9E04-7BA50350FE21}" dt="2023-04-12T01:06:42.142" v="322"/>
          <ac:spMkLst>
            <pc:docMk/>
            <pc:sldMk cId="3881735727" sldId="289"/>
            <ac:spMk id="8" creationId="{6822A806-0B02-7CD4-9EAB-31ACA6AFC67D}"/>
          </ac:spMkLst>
        </pc:spChg>
        <pc:spChg chg="add del mod">
          <ac:chgData name="Elise Appleton" userId="02c8c9bc-fd15-4837-bdb2-26bfc7f470d1" providerId="ADAL" clId="{E2F0D1A7-202B-8246-9E04-7BA50350FE21}" dt="2023-04-12T01:10:20.136" v="363"/>
          <ac:spMkLst>
            <pc:docMk/>
            <pc:sldMk cId="3881735727" sldId="289"/>
            <ac:spMk id="9" creationId="{4828AA6E-7FDB-9C28-D29C-582D85497FD0}"/>
          </ac:spMkLst>
        </pc:spChg>
        <pc:spChg chg="add del mod">
          <ac:chgData name="Elise Appleton" userId="02c8c9bc-fd15-4837-bdb2-26bfc7f470d1" providerId="ADAL" clId="{E2F0D1A7-202B-8246-9E04-7BA50350FE21}" dt="2023-04-12T01:10:20.136" v="363"/>
          <ac:spMkLst>
            <pc:docMk/>
            <pc:sldMk cId="3881735727" sldId="289"/>
            <ac:spMk id="10" creationId="{0D0B9466-F4DB-F786-7732-5740866D435A}"/>
          </ac:spMkLst>
        </pc:spChg>
        <pc:spChg chg="add del mod">
          <ac:chgData name="Elise Appleton" userId="02c8c9bc-fd15-4837-bdb2-26bfc7f470d1" providerId="ADAL" clId="{E2F0D1A7-202B-8246-9E04-7BA50350FE21}" dt="2023-04-12T01:10:20.136" v="363"/>
          <ac:spMkLst>
            <pc:docMk/>
            <pc:sldMk cId="3881735727" sldId="289"/>
            <ac:spMk id="11" creationId="{6D57FB68-6FE3-28F9-A3AD-F5301CB1DB4D}"/>
          </ac:spMkLst>
        </pc:spChg>
        <pc:spChg chg="add del mod">
          <ac:chgData name="Elise Appleton" userId="02c8c9bc-fd15-4837-bdb2-26bfc7f470d1" providerId="ADAL" clId="{E2F0D1A7-202B-8246-9E04-7BA50350FE21}" dt="2023-04-12T01:10:20.136" v="363"/>
          <ac:spMkLst>
            <pc:docMk/>
            <pc:sldMk cId="3881735727" sldId="289"/>
            <ac:spMk id="12" creationId="{65E0A0EF-C357-CEC3-1546-5AD23D4922FE}"/>
          </ac:spMkLst>
        </pc:spChg>
        <pc:spChg chg="mod">
          <ac:chgData name="Elise Appleton" userId="02c8c9bc-fd15-4837-bdb2-26bfc7f470d1" providerId="ADAL" clId="{E2F0D1A7-202B-8246-9E04-7BA50350FE21}" dt="2023-04-12T01:27:08.253" v="591" actId="20577"/>
          <ac:spMkLst>
            <pc:docMk/>
            <pc:sldMk cId="3881735727" sldId="289"/>
            <ac:spMk id="13" creationId="{D676633E-E794-2913-83C8-DCFD9632E8A1}"/>
          </ac:spMkLst>
        </pc:spChg>
        <pc:spChg chg="mod">
          <ac:chgData name="Elise Appleton" userId="02c8c9bc-fd15-4837-bdb2-26bfc7f470d1" providerId="ADAL" clId="{E2F0D1A7-202B-8246-9E04-7BA50350FE21}" dt="2023-04-12T01:26:58.547" v="564"/>
          <ac:spMkLst>
            <pc:docMk/>
            <pc:sldMk cId="3881735727" sldId="289"/>
            <ac:spMk id="14" creationId="{C17611A4-E03F-F146-69D6-FE0D5A8FD022}"/>
          </ac:spMkLst>
        </pc:spChg>
        <pc:spChg chg="add del mod">
          <ac:chgData name="Elise Appleton" userId="02c8c9bc-fd15-4837-bdb2-26bfc7f470d1" providerId="ADAL" clId="{E2F0D1A7-202B-8246-9E04-7BA50350FE21}" dt="2023-04-12T01:26:58.547" v="564"/>
          <ac:spMkLst>
            <pc:docMk/>
            <pc:sldMk cId="3881735727" sldId="289"/>
            <ac:spMk id="15" creationId="{203D728E-F3A5-789E-780D-50701B5E86B6}"/>
          </ac:spMkLst>
        </pc:spChg>
        <pc:spChg chg="add del mod">
          <ac:chgData name="Elise Appleton" userId="02c8c9bc-fd15-4837-bdb2-26bfc7f470d1" providerId="ADAL" clId="{E2F0D1A7-202B-8246-9E04-7BA50350FE21}" dt="2023-04-12T01:26:58.547" v="564"/>
          <ac:spMkLst>
            <pc:docMk/>
            <pc:sldMk cId="3881735727" sldId="289"/>
            <ac:spMk id="16" creationId="{354B96D0-67C1-0252-828B-F9CE4DDCE777}"/>
          </ac:spMkLst>
        </pc:spChg>
        <pc:spChg chg="add del mod">
          <ac:chgData name="Elise Appleton" userId="02c8c9bc-fd15-4837-bdb2-26bfc7f470d1" providerId="ADAL" clId="{E2F0D1A7-202B-8246-9E04-7BA50350FE21}" dt="2023-04-12T01:26:58.547" v="564"/>
          <ac:spMkLst>
            <pc:docMk/>
            <pc:sldMk cId="3881735727" sldId="289"/>
            <ac:spMk id="17" creationId="{4BB68C52-784D-A48B-C6D2-549C8B3CC5DF}"/>
          </ac:spMkLst>
        </pc:spChg>
        <pc:spChg chg="add del mod">
          <ac:chgData name="Elise Appleton" userId="02c8c9bc-fd15-4837-bdb2-26bfc7f470d1" providerId="ADAL" clId="{E2F0D1A7-202B-8246-9E04-7BA50350FE21}" dt="2023-04-12T01:26:58.547" v="564"/>
          <ac:spMkLst>
            <pc:docMk/>
            <pc:sldMk cId="3881735727" sldId="289"/>
            <ac:spMk id="18" creationId="{D665B915-0313-E41F-9BD0-68988456DA6E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881735727" sldId="289"/>
            <ac:spMk id="19" creationId="{EF3CE494-3AA6-5C76-DEB2-E0DAEB078F6B}"/>
          </ac:spMkLst>
        </pc:spChg>
        <pc:picChg chg="mod modCrop">
          <ac:chgData name="Elise Appleton" userId="02c8c9bc-fd15-4837-bdb2-26bfc7f470d1" providerId="ADAL" clId="{E2F0D1A7-202B-8246-9E04-7BA50350FE21}" dt="2023-04-12T01:26:58.547" v="564"/>
          <ac:picMkLst>
            <pc:docMk/>
            <pc:sldMk cId="3881735727" sldId="289"/>
            <ac:picMk id="7" creationId="{1CEC52CE-803D-300E-9136-9F4DF7203DF7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2546157955" sldId="290"/>
        </pc:sldMkLst>
        <pc:spChg chg="add del mod">
          <ac:chgData name="Elise Appleton" userId="02c8c9bc-fd15-4837-bdb2-26bfc7f470d1" providerId="ADAL" clId="{E2F0D1A7-202B-8246-9E04-7BA50350FE21}" dt="2023-04-11T23:49:07.733" v="54"/>
          <ac:spMkLst>
            <pc:docMk/>
            <pc:sldMk cId="2546157955" sldId="290"/>
            <ac:spMk id="2" creationId="{049A36CE-1CED-94F2-C03D-FE03466C21D0}"/>
          </ac:spMkLst>
        </pc:spChg>
        <pc:spChg chg="add del mod">
          <ac:chgData name="Elise Appleton" userId="02c8c9bc-fd15-4837-bdb2-26bfc7f470d1" providerId="ADAL" clId="{E2F0D1A7-202B-8246-9E04-7BA50350FE21}" dt="2023-04-11T23:49:07.733" v="54"/>
          <ac:spMkLst>
            <pc:docMk/>
            <pc:sldMk cId="2546157955" sldId="290"/>
            <ac:spMk id="3" creationId="{119B2777-B135-03F6-3904-DA50C9BFF02E}"/>
          </ac:spMkLst>
        </pc:spChg>
        <pc:spChg chg="add del mod">
          <ac:chgData name="Elise Appleton" userId="02c8c9bc-fd15-4837-bdb2-26bfc7f470d1" providerId="ADAL" clId="{E2F0D1A7-202B-8246-9E04-7BA50350FE21}" dt="2023-04-11T23:49:07.733" v="54"/>
          <ac:spMkLst>
            <pc:docMk/>
            <pc:sldMk cId="2546157955" sldId="290"/>
            <ac:spMk id="4" creationId="{B17A4A5A-03E0-EB4D-45AE-BD8D53EA16C7}"/>
          </ac:spMkLst>
        </pc:spChg>
        <pc:spChg chg="add del mod">
          <ac:chgData name="Elise Appleton" userId="02c8c9bc-fd15-4837-bdb2-26bfc7f470d1" providerId="ADAL" clId="{E2F0D1A7-202B-8246-9E04-7BA50350FE21}" dt="2023-04-12T00:46:05.891" v="83"/>
          <ac:spMkLst>
            <pc:docMk/>
            <pc:sldMk cId="2546157955" sldId="290"/>
            <ac:spMk id="5" creationId="{ABF47FD8-92D9-7DFF-79A8-CD43CBF10417}"/>
          </ac:spMkLst>
        </pc:spChg>
        <pc:spChg chg="add del mod">
          <ac:chgData name="Elise Appleton" userId="02c8c9bc-fd15-4837-bdb2-26bfc7f470d1" providerId="ADAL" clId="{E2F0D1A7-202B-8246-9E04-7BA50350FE21}" dt="2023-04-12T00:46:05.891" v="83"/>
          <ac:spMkLst>
            <pc:docMk/>
            <pc:sldMk cId="2546157955" sldId="290"/>
            <ac:spMk id="6" creationId="{6E5F89D3-C665-2B4E-DCC7-B5DEAF75F687}"/>
          </ac:spMkLst>
        </pc:spChg>
        <pc:spChg chg="add del mod">
          <ac:chgData name="Elise Appleton" userId="02c8c9bc-fd15-4837-bdb2-26bfc7f470d1" providerId="ADAL" clId="{E2F0D1A7-202B-8246-9E04-7BA50350FE21}" dt="2023-04-12T00:46:05.891" v="83"/>
          <ac:spMkLst>
            <pc:docMk/>
            <pc:sldMk cId="2546157955" sldId="290"/>
            <ac:spMk id="8" creationId="{47DEA592-27B3-203A-68CB-B714D5BDE668}"/>
          </ac:spMkLst>
        </pc:spChg>
        <pc:spChg chg="add del mod">
          <ac:chgData name="Elise Appleton" userId="02c8c9bc-fd15-4837-bdb2-26bfc7f470d1" providerId="ADAL" clId="{E2F0D1A7-202B-8246-9E04-7BA50350FE21}" dt="2023-04-12T00:46:06.509" v="84"/>
          <ac:spMkLst>
            <pc:docMk/>
            <pc:sldMk cId="2546157955" sldId="290"/>
            <ac:spMk id="9" creationId="{A2D5DC5D-CF7D-AA15-851C-01FC96CDBEF1}"/>
          </ac:spMkLst>
        </pc:spChg>
        <pc:spChg chg="add del mod">
          <ac:chgData name="Elise Appleton" userId="02c8c9bc-fd15-4837-bdb2-26bfc7f470d1" providerId="ADAL" clId="{E2F0D1A7-202B-8246-9E04-7BA50350FE21}" dt="2023-04-12T00:46:06.509" v="84"/>
          <ac:spMkLst>
            <pc:docMk/>
            <pc:sldMk cId="2546157955" sldId="290"/>
            <ac:spMk id="10" creationId="{88B1276E-ABA8-E334-DB12-30F8645B41CF}"/>
          </ac:spMkLst>
        </pc:spChg>
        <pc:spChg chg="add del mod">
          <ac:chgData name="Elise Appleton" userId="02c8c9bc-fd15-4837-bdb2-26bfc7f470d1" providerId="ADAL" clId="{E2F0D1A7-202B-8246-9E04-7BA50350FE21}" dt="2023-04-12T00:46:06.509" v="84"/>
          <ac:spMkLst>
            <pc:docMk/>
            <pc:sldMk cId="2546157955" sldId="290"/>
            <ac:spMk id="11" creationId="{4E121A4A-1380-4CA7-6493-13204B70957F}"/>
          </ac:spMkLst>
        </pc:spChg>
        <pc:spChg chg="mod">
          <ac:chgData name="Elise Appleton" userId="02c8c9bc-fd15-4837-bdb2-26bfc7f470d1" providerId="ADAL" clId="{E2F0D1A7-202B-8246-9E04-7BA50350FE21}" dt="2023-04-12T01:26:52.898" v="559" actId="27636"/>
          <ac:spMkLst>
            <pc:docMk/>
            <pc:sldMk cId="2546157955" sldId="290"/>
            <ac:spMk id="12" creationId="{3DED8782-9842-3EEE-2B62-E774B4CD1896}"/>
          </ac:spMkLst>
        </pc:spChg>
        <pc:spChg chg="del mod">
          <ac:chgData name="Elise Appleton" userId="02c8c9bc-fd15-4837-bdb2-26bfc7f470d1" providerId="ADAL" clId="{E2F0D1A7-202B-8246-9E04-7BA50350FE21}" dt="2023-04-12T01:11:20.768" v="370" actId="478"/>
          <ac:spMkLst>
            <pc:docMk/>
            <pc:sldMk cId="2546157955" sldId="290"/>
            <ac:spMk id="13" creationId="{268150F6-FF57-20A7-5DF3-463B7F2C174C}"/>
          </ac:spMkLst>
        </pc:spChg>
        <pc:spChg chg="del mod">
          <ac:chgData name="Elise Appleton" userId="02c8c9bc-fd15-4837-bdb2-26bfc7f470d1" providerId="ADAL" clId="{E2F0D1A7-202B-8246-9E04-7BA50350FE21}" dt="2023-04-12T00:46:12.630" v="87" actId="478"/>
          <ac:spMkLst>
            <pc:docMk/>
            <pc:sldMk cId="2546157955" sldId="290"/>
            <ac:spMk id="14" creationId="{853D6B1B-7B6F-07C1-4EEA-703EDC3E8BB2}"/>
          </ac:spMkLst>
        </pc:spChg>
        <pc:spChg chg="add del mod">
          <ac:chgData name="Elise Appleton" userId="02c8c9bc-fd15-4837-bdb2-26bfc7f470d1" providerId="ADAL" clId="{E2F0D1A7-202B-8246-9E04-7BA50350FE21}" dt="2023-04-12T00:46:11.010" v="86" actId="478"/>
          <ac:spMkLst>
            <pc:docMk/>
            <pc:sldMk cId="2546157955" sldId="290"/>
            <ac:spMk id="16" creationId="{2B51689E-4238-858B-8A56-478F43A14C36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2546157955" sldId="290"/>
            <ac:spMk id="17" creationId="{B6573174-F338-5A61-EB32-284F1BFA16E7}"/>
          </ac:spMkLst>
        </pc:spChg>
        <pc:spChg chg="add del mod">
          <ac:chgData name="Elise Appleton" userId="02c8c9bc-fd15-4837-bdb2-26bfc7f470d1" providerId="ADAL" clId="{E2F0D1A7-202B-8246-9E04-7BA50350FE21}" dt="2023-04-12T01:09:25.982" v="348"/>
          <ac:spMkLst>
            <pc:docMk/>
            <pc:sldMk cId="2546157955" sldId="290"/>
            <ac:spMk id="18" creationId="{15CC81EA-DC18-56CA-32C8-45DC455DE6A3}"/>
          </ac:spMkLst>
        </pc:spChg>
        <pc:spChg chg="add del mod">
          <ac:chgData name="Elise Appleton" userId="02c8c9bc-fd15-4837-bdb2-26bfc7f470d1" providerId="ADAL" clId="{E2F0D1A7-202B-8246-9E04-7BA50350FE21}" dt="2023-04-12T01:09:25.982" v="348"/>
          <ac:spMkLst>
            <pc:docMk/>
            <pc:sldMk cId="2546157955" sldId="290"/>
            <ac:spMk id="19" creationId="{4683F469-B8EA-9076-5208-E3E723D80D39}"/>
          </ac:spMkLst>
        </pc:spChg>
        <pc:spChg chg="add del mod">
          <ac:chgData name="Elise Appleton" userId="02c8c9bc-fd15-4837-bdb2-26bfc7f470d1" providerId="ADAL" clId="{E2F0D1A7-202B-8246-9E04-7BA50350FE21}" dt="2023-04-12T01:09:25.982" v="348"/>
          <ac:spMkLst>
            <pc:docMk/>
            <pc:sldMk cId="2546157955" sldId="290"/>
            <ac:spMk id="20" creationId="{AA0C6B20-7A7D-32B2-9DA2-83B86B250C41}"/>
          </ac:spMkLst>
        </pc:spChg>
        <pc:spChg chg="add del mod">
          <ac:chgData name="Elise Appleton" userId="02c8c9bc-fd15-4837-bdb2-26bfc7f470d1" providerId="ADAL" clId="{E2F0D1A7-202B-8246-9E04-7BA50350FE21}" dt="2023-04-12T01:09:25.982" v="348"/>
          <ac:spMkLst>
            <pc:docMk/>
            <pc:sldMk cId="2546157955" sldId="290"/>
            <ac:spMk id="21" creationId="{67FD1DD4-5C87-3BB9-053F-931AFC42334A}"/>
          </ac:spMkLst>
        </pc:spChg>
        <pc:spChg chg="add del mod">
          <ac:chgData name="Elise Appleton" userId="02c8c9bc-fd15-4837-bdb2-26bfc7f470d1" providerId="ADAL" clId="{E2F0D1A7-202B-8246-9E04-7BA50350FE21}" dt="2023-04-12T01:11:02.757" v="366"/>
          <ac:spMkLst>
            <pc:docMk/>
            <pc:sldMk cId="2546157955" sldId="290"/>
            <ac:spMk id="22" creationId="{3EB43391-10EB-1426-BDDD-B9671097310F}"/>
          </ac:spMkLst>
        </pc:spChg>
        <pc:spChg chg="add del mod">
          <ac:chgData name="Elise Appleton" userId="02c8c9bc-fd15-4837-bdb2-26bfc7f470d1" providerId="ADAL" clId="{E2F0D1A7-202B-8246-9E04-7BA50350FE21}" dt="2023-04-12T01:11:02.757" v="366"/>
          <ac:spMkLst>
            <pc:docMk/>
            <pc:sldMk cId="2546157955" sldId="290"/>
            <ac:spMk id="23" creationId="{DF06A9BD-54C9-C4E0-AA56-7B2465B2AF82}"/>
          </ac:spMkLst>
        </pc:spChg>
        <pc:spChg chg="add del mod">
          <ac:chgData name="Elise Appleton" userId="02c8c9bc-fd15-4837-bdb2-26bfc7f470d1" providerId="ADAL" clId="{E2F0D1A7-202B-8246-9E04-7BA50350FE21}" dt="2023-04-12T01:11:02.757" v="366"/>
          <ac:spMkLst>
            <pc:docMk/>
            <pc:sldMk cId="2546157955" sldId="290"/>
            <ac:spMk id="24" creationId="{60782A22-F04D-1D0F-946C-5A0612BA19AA}"/>
          </ac:spMkLst>
        </pc:spChg>
        <pc:spChg chg="add del mod">
          <ac:chgData name="Elise Appleton" userId="02c8c9bc-fd15-4837-bdb2-26bfc7f470d1" providerId="ADAL" clId="{E2F0D1A7-202B-8246-9E04-7BA50350FE21}" dt="2023-04-12T01:11:02.757" v="366"/>
          <ac:spMkLst>
            <pc:docMk/>
            <pc:sldMk cId="2546157955" sldId="290"/>
            <ac:spMk id="25" creationId="{316058A3-5505-9FA9-642F-2701B8A525EF}"/>
          </ac:spMkLst>
        </pc:spChg>
        <pc:spChg chg="add del mod">
          <ac:chgData name="Elise Appleton" userId="02c8c9bc-fd15-4837-bdb2-26bfc7f470d1" providerId="ADAL" clId="{E2F0D1A7-202B-8246-9E04-7BA50350FE21}" dt="2023-04-12T01:11:24.763" v="373" actId="478"/>
          <ac:spMkLst>
            <pc:docMk/>
            <pc:sldMk cId="2546157955" sldId="290"/>
            <ac:spMk id="27" creationId="{601C5DF1-B4B9-D36B-30CE-257497F365D0}"/>
          </ac:spMkLst>
        </pc:spChg>
        <pc:spChg chg="add del mod">
          <ac:chgData name="Elise Appleton" userId="02c8c9bc-fd15-4837-bdb2-26bfc7f470d1" providerId="ADAL" clId="{E2F0D1A7-202B-8246-9E04-7BA50350FE21}" dt="2023-04-12T01:11:22.956" v="372" actId="478"/>
          <ac:spMkLst>
            <pc:docMk/>
            <pc:sldMk cId="2546157955" sldId="290"/>
            <ac:spMk id="28" creationId="{322AC8D9-DF19-31DA-BF7E-7F01897F1E06}"/>
          </ac:spMkLst>
        </pc:spChg>
        <pc:spChg chg="add del mod">
          <ac:chgData name="Elise Appleton" userId="02c8c9bc-fd15-4837-bdb2-26bfc7f470d1" providerId="ADAL" clId="{E2F0D1A7-202B-8246-9E04-7BA50350FE21}" dt="2023-04-12T01:11:27.345" v="374"/>
          <ac:spMkLst>
            <pc:docMk/>
            <pc:sldMk cId="2546157955" sldId="290"/>
            <ac:spMk id="29" creationId="{886AD44C-2466-99B5-45AD-3B145A9E452B}"/>
          </ac:spMkLst>
        </pc:spChg>
        <pc:spChg chg="add del mod">
          <ac:chgData name="Elise Appleton" userId="02c8c9bc-fd15-4837-bdb2-26bfc7f470d1" providerId="ADAL" clId="{E2F0D1A7-202B-8246-9E04-7BA50350FE21}" dt="2023-04-12T01:11:27.345" v="374"/>
          <ac:spMkLst>
            <pc:docMk/>
            <pc:sldMk cId="2546157955" sldId="290"/>
            <ac:spMk id="30" creationId="{B0429EC8-5967-357C-9D4F-11245984E96C}"/>
          </ac:spMkLst>
        </pc:spChg>
        <pc:spChg chg="add del mod">
          <ac:chgData name="Elise Appleton" userId="02c8c9bc-fd15-4837-bdb2-26bfc7f470d1" providerId="ADAL" clId="{E2F0D1A7-202B-8246-9E04-7BA50350FE21}" dt="2023-04-12T01:11:27.345" v="374"/>
          <ac:spMkLst>
            <pc:docMk/>
            <pc:sldMk cId="2546157955" sldId="290"/>
            <ac:spMk id="31" creationId="{833FFF2C-1FA5-E11A-D1FA-CB2C6E9C9B34}"/>
          </ac:spMkLst>
        </pc:spChg>
        <pc:spChg chg="add mod">
          <ac:chgData name="Elise Appleton" userId="02c8c9bc-fd15-4837-bdb2-26bfc7f470d1" providerId="ADAL" clId="{E2F0D1A7-202B-8246-9E04-7BA50350FE21}" dt="2023-04-12T01:26:52.892" v="558"/>
          <ac:spMkLst>
            <pc:docMk/>
            <pc:sldMk cId="2546157955" sldId="290"/>
            <ac:spMk id="32" creationId="{858477E2-88A6-70D2-81DF-73041EB63AB5}"/>
          </ac:spMkLst>
        </pc:spChg>
        <pc:spChg chg="add del mod">
          <ac:chgData name="Elise Appleton" userId="02c8c9bc-fd15-4837-bdb2-26bfc7f470d1" providerId="ADAL" clId="{E2F0D1A7-202B-8246-9E04-7BA50350FE21}" dt="2023-04-12T01:26:52.892" v="558"/>
          <ac:spMkLst>
            <pc:docMk/>
            <pc:sldMk cId="2546157955" sldId="290"/>
            <ac:spMk id="33" creationId="{69A475EB-C391-09AE-31C5-0BC3C173A133}"/>
          </ac:spMkLst>
        </pc:spChg>
        <pc:spChg chg="add del mod">
          <ac:chgData name="Elise Appleton" userId="02c8c9bc-fd15-4837-bdb2-26bfc7f470d1" providerId="ADAL" clId="{E2F0D1A7-202B-8246-9E04-7BA50350FE21}" dt="2023-04-12T01:26:52.892" v="558"/>
          <ac:spMkLst>
            <pc:docMk/>
            <pc:sldMk cId="2546157955" sldId="290"/>
            <ac:spMk id="34" creationId="{C959AC82-AD9B-E4E8-43D3-C6760B587759}"/>
          </ac:spMkLst>
        </pc:spChg>
        <pc:spChg chg="add del mod">
          <ac:chgData name="Elise Appleton" userId="02c8c9bc-fd15-4837-bdb2-26bfc7f470d1" providerId="ADAL" clId="{E2F0D1A7-202B-8246-9E04-7BA50350FE21}" dt="2023-04-12T01:26:52.892" v="558"/>
          <ac:spMkLst>
            <pc:docMk/>
            <pc:sldMk cId="2546157955" sldId="290"/>
            <ac:spMk id="35" creationId="{173F2538-4FDF-A4A6-625F-6D9D637EC427}"/>
          </ac:spMkLst>
        </pc:spChg>
        <pc:spChg chg="add del mod">
          <ac:chgData name="Elise Appleton" userId="02c8c9bc-fd15-4837-bdb2-26bfc7f470d1" providerId="ADAL" clId="{E2F0D1A7-202B-8246-9E04-7BA50350FE21}" dt="2023-04-12T01:26:52.892" v="558"/>
          <ac:spMkLst>
            <pc:docMk/>
            <pc:sldMk cId="2546157955" sldId="290"/>
            <ac:spMk id="36" creationId="{FC0CF1EC-A5A4-5925-DA53-E00051920CD8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2546157955" sldId="290"/>
            <ac:spMk id="37" creationId="{63E190EC-9DFE-EFA5-DC66-21B8B097EDDE}"/>
          </ac:spMkLst>
        </pc:spChg>
        <pc:picChg chg="add del mod modCrop">
          <ac:chgData name="Elise Appleton" userId="02c8c9bc-fd15-4837-bdb2-26bfc7f470d1" providerId="ADAL" clId="{E2F0D1A7-202B-8246-9E04-7BA50350FE21}" dt="2023-04-12T01:26:52.892" v="558"/>
          <ac:picMkLst>
            <pc:docMk/>
            <pc:sldMk cId="2546157955" sldId="290"/>
            <ac:picMk id="7" creationId="{4F773A1D-ECDD-CB77-932E-3BEC645F7737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2673168264" sldId="291"/>
        </pc:sldMkLst>
        <pc:spChg chg="del mod">
          <ac:chgData name="Elise Appleton" userId="02c8c9bc-fd15-4837-bdb2-26bfc7f470d1" providerId="ADAL" clId="{E2F0D1A7-202B-8246-9E04-7BA50350FE21}" dt="2023-04-12T01:04:59.675" v="315" actId="478"/>
          <ac:spMkLst>
            <pc:docMk/>
            <pc:sldMk cId="2673168264" sldId="291"/>
            <ac:spMk id="2" creationId="{2CEDD623-021C-A353-2F3E-269A8AB8CC55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2673168264" sldId="291"/>
            <ac:spMk id="3" creationId="{696AEA8E-81C7-0CA7-463B-A184CD3CFED8}"/>
          </ac:spMkLst>
        </pc:spChg>
        <pc:spChg chg="add del mod">
          <ac:chgData name="Elise Appleton" userId="02c8c9bc-fd15-4837-bdb2-26bfc7f470d1" providerId="ADAL" clId="{E2F0D1A7-202B-8246-9E04-7BA50350FE21}" dt="2023-04-12T01:04:55.721" v="314"/>
          <ac:spMkLst>
            <pc:docMk/>
            <pc:sldMk cId="2673168264" sldId="291"/>
            <ac:spMk id="4" creationId="{361657B5-38E1-2022-C313-89F01D5202B0}"/>
          </ac:spMkLst>
        </pc:spChg>
        <pc:spChg chg="add del mod">
          <ac:chgData name="Elise Appleton" userId="02c8c9bc-fd15-4837-bdb2-26bfc7f470d1" providerId="ADAL" clId="{E2F0D1A7-202B-8246-9E04-7BA50350FE21}" dt="2023-04-12T01:04:55.721" v="314"/>
          <ac:spMkLst>
            <pc:docMk/>
            <pc:sldMk cId="2673168264" sldId="291"/>
            <ac:spMk id="5" creationId="{706C645A-07DB-0766-796C-791E2038ECF0}"/>
          </ac:spMkLst>
        </pc:spChg>
        <pc:spChg chg="add del mod">
          <ac:chgData name="Elise Appleton" userId="02c8c9bc-fd15-4837-bdb2-26bfc7f470d1" providerId="ADAL" clId="{E2F0D1A7-202B-8246-9E04-7BA50350FE21}" dt="2023-04-12T01:04:55.721" v="314"/>
          <ac:spMkLst>
            <pc:docMk/>
            <pc:sldMk cId="2673168264" sldId="291"/>
            <ac:spMk id="6" creationId="{DECDC6F2-AACF-0BD2-483A-C33AFA2B47AA}"/>
          </ac:spMkLst>
        </pc:spChg>
        <pc:spChg chg="add del mod">
          <ac:chgData name="Elise Appleton" userId="02c8c9bc-fd15-4837-bdb2-26bfc7f470d1" providerId="ADAL" clId="{E2F0D1A7-202B-8246-9E04-7BA50350FE21}" dt="2023-04-12T01:04:55.721" v="314"/>
          <ac:spMkLst>
            <pc:docMk/>
            <pc:sldMk cId="2673168264" sldId="291"/>
            <ac:spMk id="8" creationId="{5F216B0B-BF96-E148-0155-1D359099A6E0}"/>
          </ac:spMkLst>
        </pc:spChg>
        <pc:spChg chg="add del mod">
          <ac:chgData name="Elise Appleton" userId="02c8c9bc-fd15-4837-bdb2-26bfc7f470d1" providerId="ADAL" clId="{E2F0D1A7-202B-8246-9E04-7BA50350FE21}" dt="2023-04-12T01:11:11.356" v="368" actId="478"/>
          <ac:spMkLst>
            <pc:docMk/>
            <pc:sldMk cId="2673168264" sldId="291"/>
            <ac:spMk id="10" creationId="{EBF9D19F-720F-D299-9FEA-500DCB469949}"/>
          </ac:spMkLst>
        </pc:spChg>
        <pc:spChg chg="add mod">
          <ac:chgData name="Elise Appleton" userId="02c8c9bc-fd15-4837-bdb2-26bfc7f470d1" providerId="ADAL" clId="{E2F0D1A7-202B-8246-9E04-7BA50350FE21}" dt="2023-04-12T01:26:49.006" v="554"/>
          <ac:spMkLst>
            <pc:docMk/>
            <pc:sldMk cId="2673168264" sldId="291"/>
            <ac:spMk id="11" creationId="{111178B4-68C4-7B21-D7FC-611B6648A888}"/>
          </ac:spMkLst>
        </pc:spChg>
        <pc:spChg chg="mod">
          <ac:chgData name="Elise Appleton" userId="02c8c9bc-fd15-4837-bdb2-26bfc7f470d1" providerId="ADAL" clId="{E2F0D1A7-202B-8246-9E04-7BA50350FE21}" dt="2023-04-12T01:26:49.020" v="555" actId="27636"/>
          <ac:spMkLst>
            <pc:docMk/>
            <pc:sldMk cId="2673168264" sldId="291"/>
            <ac:spMk id="12" creationId="{462B1822-AD89-0EF8-0181-E8C1B6024424}"/>
          </ac:spMkLst>
        </pc:spChg>
        <pc:spChg chg="del mod">
          <ac:chgData name="Elise Appleton" userId="02c8c9bc-fd15-4837-bdb2-26bfc7f470d1" providerId="ADAL" clId="{E2F0D1A7-202B-8246-9E04-7BA50350FE21}" dt="2023-04-12T01:11:08.944" v="367" actId="478"/>
          <ac:spMkLst>
            <pc:docMk/>
            <pc:sldMk cId="2673168264" sldId="291"/>
            <ac:spMk id="13" creationId="{D0A88B6D-3F1F-44EA-F2AE-9D58926C4337}"/>
          </ac:spMkLst>
        </pc:spChg>
        <pc:spChg chg="add del mod">
          <ac:chgData name="Elise Appleton" userId="02c8c9bc-fd15-4837-bdb2-26bfc7f470d1" providerId="ADAL" clId="{E2F0D1A7-202B-8246-9E04-7BA50350FE21}" dt="2023-04-12T01:26:49.006" v="554"/>
          <ac:spMkLst>
            <pc:docMk/>
            <pc:sldMk cId="2673168264" sldId="291"/>
            <ac:spMk id="14" creationId="{F21013CF-2EA0-E489-ACA9-B47F633379EE}"/>
          </ac:spMkLst>
        </pc:spChg>
        <pc:spChg chg="add del mod">
          <ac:chgData name="Elise Appleton" userId="02c8c9bc-fd15-4837-bdb2-26bfc7f470d1" providerId="ADAL" clId="{E2F0D1A7-202B-8246-9E04-7BA50350FE21}" dt="2023-04-12T01:26:49.006" v="554"/>
          <ac:spMkLst>
            <pc:docMk/>
            <pc:sldMk cId="2673168264" sldId="291"/>
            <ac:spMk id="15" creationId="{94DEEBFA-FAA0-E6D2-7445-AFB58B1AA9F1}"/>
          </ac:spMkLst>
        </pc:spChg>
        <pc:spChg chg="add del mod">
          <ac:chgData name="Elise Appleton" userId="02c8c9bc-fd15-4837-bdb2-26bfc7f470d1" providerId="ADAL" clId="{E2F0D1A7-202B-8246-9E04-7BA50350FE21}" dt="2023-04-12T01:26:49.006" v="554"/>
          <ac:spMkLst>
            <pc:docMk/>
            <pc:sldMk cId="2673168264" sldId="291"/>
            <ac:spMk id="16" creationId="{FEA4DB89-9900-2A90-F2B5-E3D65CE372D8}"/>
          </ac:spMkLst>
        </pc:spChg>
        <pc:spChg chg="add del mod">
          <ac:chgData name="Elise Appleton" userId="02c8c9bc-fd15-4837-bdb2-26bfc7f470d1" providerId="ADAL" clId="{E2F0D1A7-202B-8246-9E04-7BA50350FE21}" dt="2023-04-12T01:26:49.006" v="554"/>
          <ac:spMkLst>
            <pc:docMk/>
            <pc:sldMk cId="2673168264" sldId="291"/>
            <ac:spMk id="17" creationId="{80D6CB79-8A8E-F133-3885-3416F9DBE464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2673168264" sldId="291"/>
            <ac:spMk id="18" creationId="{56D41FC7-134E-2E58-3CC4-801BFC2D76BD}"/>
          </ac:spMkLst>
        </pc:spChg>
        <pc:picChg chg="mod modCrop">
          <ac:chgData name="Elise Appleton" userId="02c8c9bc-fd15-4837-bdb2-26bfc7f470d1" providerId="ADAL" clId="{E2F0D1A7-202B-8246-9E04-7BA50350FE21}" dt="2023-04-12T01:27:42.080" v="593" actId="18131"/>
          <ac:picMkLst>
            <pc:docMk/>
            <pc:sldMk cId="2673168264" sldId="291"/>
            <ac:picMk id="7" creationId="{0E90FB15-D812-913D-1709-ADA5E92ADA5B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3538185786" sldId="293"/>
        </pc:sldMkLst>
        <pc:spChg chg="del mod">
          <ac:chgData name="Elise Appleton" userId="02c8c9bc-fd15-4837-bdb2-26bfc7f470d1" providerId="ADAL" clId="{E2F0D1A7-202B-8246-9E04-7BA50350FE21}" dt="2023-04-12T01:08:54.164" v="345" actId="478"/>
          <ac:spMkLst>
            <pc:docMk/>
            <pc:sldMk cId="3538185786" sldId="293"/>
            <ac:spMk id="2" creationId="{4D640C88-1AED-F234-F42D-0C838CEA1EBA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3538185786" sldId="293"/>
            <ac:spMk id="3" creationId="{8FD7C3EA-1D2E-7697-DC5E-49F20CEFD4FC}"/>
          </ac:spMkLst>
        </pc:spChg>
        <pc:spChg chg="add del mod">
          <ac:chgData name="Elise Appleton" userId="02c8c9bc-fd15-4837-bdb2-26bfc7f470d1" providerId="ADAL" clId="{E2F0D1A7-202B-8246-9E04-7BA50350FE21}" dt="2023-04-12T01:08:51.251" v="344"/>
          <ac:spMkLst>
            <pc:docMk/>
            <pc:sldMk cId="3538185786" sldId="293"/>
            <ac:spMk id="4" creationId="{69BC2BE5-46F3-B10A-E382-4D43EC58B1E4}"/>
          </ac:spMkLst>
        </pc:spChg>
        <pc:spChg chg="add del mod">
          <ac:chgData name="Elise Appleton" userId="02c8c9bc-fd15-4837-bdb2-26bfc7f470d1" providerId="ADAL" clId="{E2F0D1A7-202B-8246-9E04-7BA50350FE21}" dt="2023-04-12T01:08:51.251" v="344"/>
          <ac:spMkLst>
            <pc:docMk/>
            <pc:sldMk cId="3538185786" sldId="293"/>
            <ac:spMk id="5" creationId="{0015F860-C14A-62CE-2B52-41492B5837BA}"/>
          </ac:spMkLst>
        </pc:spChg>
        <pc:spChg chg="add del mod">
          <ac:chgData name="Elise Appleton" userId="02c8c9bc-fd15-4837-bdb2-26bfc7f470d1" providerId="ADAL" clId="{E2F0D1A7-202B-8246-9E04-7BA50350FE21}" dt="2023-04-12T01:08:51.251" v="344"/>
          <ac:spMkLst>
            <pc:docMk/>
            <pc:sldMk cId="3538185786" sldId="293"/>
            <ac:spMk id="6" creationId="{3C303DD1-BD2E-E394-3903-7B8570ADB631}"/>
          </ac:spMkLst>
        </pc:spChg>
        <pc:spChg chg="mod">
          <ac:chgData name="Elise Appleton" userId="02c8c9bc-fd15-4837-bdb2-26bfc7f470d1" providerId="ADAL" clId="{E2F0D1A7-202B-8246-9E04-7BA50350FE21}" dt="2023-04-12T01:26:47.568" v="553" actId="27636"/>
          <ac:spMkLst>
            <pc:docMk/>
            <pc:sldMk cId="3538185786" sldId="293"/>
            <ac:spMk id="8" creationId="{96D4DD8E-25DE-FB86-AD92-D30E3E41377B}"/>
          </ac:spMkLst>
        </pc:spChg>
        <pc:spChg chg="mod">
          <ac:chgData name="Elise Appleton" userId="02c8c9bc-fd15-4837-bdb2-26bfc7f470d1" providerId="ADAL" clId="{E2F0D1A7-202B-8246-9E04-7BA50350FE21}" dt="2023-04-12T01:26:47.554" v="552"/>
          <ac:spMkLst>
            <pc:docMk/>
            <pc:sldMk cId="3538185786" sldId="293"/>
            <ac:spMk id="9" creationId="{D8B34AFB-0EA2-4AC3-BF79-79EB11132496}"/>
          </ac:spMkLst>
        </pc:spChg>
        <pc:spChg chg="add del mod">
          <ac:chgData name="Elise Appleton" userId="02c8c9bc-fd15-4837-bdb2-26bfc7f470d1" providerId="ADAL" clId="{E2F0D1A7-202B-8246-9E04-7BA50350FE21}" dt="2023-04-12T01:08:51.251" v="344"/>
          <ac:spMkLst>
            <pc:docMk/>
            <pc:sldMk cId="3538185786" sldId="293"/>
            <ac:spMk id="10" creationId="{E6557E2B-72CD-76E9-EAB8-53410763DD39}"/>
          </ac:spMkLst>
        </pc:spChg>
        <pc:spChg chg="add del mod">
          <ac:chgData name="Elise Appleton" userId="02c8c9bc-fd15-4837-bdb2-26bfc7f470d1" providerId="ADAL" clId="{E2F0D1A7-202B-8246-9E04-7BA50350FE21}" dt="2023-04-12T01:26:47.554" v="552"/>
          <ac:spMkLst>
            <pc:docMk/>
            <pc:sldMk cId="3538185786" sldId="293"/>
            <ac:spMk id="11" creationId="{496C6A19-D3B5-3733-1741-F97CF5CC258D}"/>
          </ac:spMkLst>
        </pc:spChg>
        <pc:spChg chg="add del mod">
          <ac:chgData name="Elise Appleton" userId="02c8c9bc-fd15-4837-bdb2-26bfc7f470d1" providerId="ADAL" clId="{E2F0D1A7-202B-8246-9E04-7BA50350FE21}" dt="2023-04-12T01:26:47.554" v="552"/>
          <ac:spMkLst>
            <pc:docMk/>
            <pc:sldMk cId="3538185786" sldId="293"/>
            <ac:spMk id="12" creationId="{182F0CBF-41BE-15CC-6CD0-16F832B15AC4}"/>
          </ac:spMkLst>
        </pc:spChg>
        <pc:spChg chg="add del mod">
          <ac:chgData name="Elise Appleton" userId="02c8c9bc-fd15-4837-bdb2-26bfc7f470d1" providerId="ADAL" clId="{E2F0D1A7-202B-8246-9E04-7BA50350FE21}" dt="2023-04-12T01:26:47.554" v="552"/>
          <ac:spMkLst>
            <pc:docMk/>
            <pc:sldMk cId="3538185786" sldId="293"/>
            <ac:spMk id="13" creationId="{74AAD185-63E9-107E-CE5D-3CCC08FBC835}"/>
          </ac:spMkLst>
        </pc:spChg>
        <pc:spChg chg="add del mod">
          <ac:chgData name="Elise Appleton" userId="02c8c9bc-fd15-4837-bdb2-26bfc7f470d1" providerId="ADAL" clId="{E2F0D1A7-202B-8246-9E04-7BA50350FE21}" dt="2023-04-12T01:26:47.554" v="552"/>
          <ac:spMkLst>
            <pc:docMk/>
            <pc:sldMk cId="3538185786" sldId="293"/>
            <ac:spMk id="14" creationId="{BB0D7DBC-CB75-2B59-B137-29E42D147B68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538185786" sldId="293"/>
            <ac:spMk id="15" creationId="{FFF7CDF8-D83F-79B8-B520-8E47754AB8BF}"/>
          </ac:spMkLst>
        </pc:spChg>
        <pc:picChg chg="mod modCrop">
          <ac:chgData name="Elise Appleton" userId="02c8c9bc-fd15-4837-bdb2-26bfc7f470d1" providerId="ADAL" clId="{E2F0D1A7-202B-8246-9E04-7BA50350FE21}" dt="2023-04-12T01:27:18.896" v="592" actId="18131"/>
          <ac:picMkLst>
            <pc:docMk/>
            <pc:sldMk cId="3538185786" sldId="293"/>
            <ac:picMk id="7" creationId="{2C7CBE37-5B80-AC85-75B9-2901FDF821AC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2505792460" sldId="294"/>
        </pc:sldMkLst>
        <pc:spChg chg="add del mod">
          <ac:chgData name="Elise Appleton" userId="02c8c9bc-fd15-4837-bdb2-26bfc7f470d1" providerId="ADAL" clId="{E2F0D1A7-202B-8246-9E04-7BA50350FE21}" dt="2023-04-12T01:22:51.709" v="523" actId="478"/>
          <ac:spMkLst>
            <pc:docMk/>
            <pc:sldMk cId="2505792460" sldId="294"/>
            <ac:spMk id="2" creationId="{4C1BC358-0F13-9367-3A01-663E50F91FB6}"/>
          </ac:spMkLst>
        </pc:spChg>
        <pc:spChg chg="add del mod">
          <ac:chgData name="Elise Appleton" userId="02c8c9bc-fd15-4837-bdb2-26bfc7f470d1" providerId="ADAL" clId="{E2F0D1A7-202B-8246-9E04-7BA50350FE21}" dt="2023-04-12T01:08:40.257" v="342"/>
          <ac:spMkLst>
            <pc:docMk/>
            <pc:sldMk cId="2505792460" sldId="294"/>
            <ac:spMk id="3" creationId="{FBE24296-890C-C04E-3819-5CCC560879BC}"/>
          </ac:spMkLst>
        </pc:spChg>
        <pc:spChg chg="add del mod">
          <ac:chgData name="Elise Appleton" userId="02c8c9bc-fd15-4837-bdb2-26bfc7f470d1" providerId="ADAL" clId="{E2F0D1A7-202B-8246-9E04-7BA50350FE21}" dt="2023-04-12T01:08:40.257" v="342"/>
          <ac:spMkLst>
            <pc:docMk/>
            <pc:sldMk cId="2505792460" sldId="294"/>
            <ac:spMk id="4" creationId="{7DB44806-0B0C-510F-6511-5E40C9DC2054}"/>
          </ac:spMkLst>
        </pc:spChg>
        <pc:spChg chg="add del mod">
          <ac:chgData name="Elise Appleton" userId="02c8c9bc-fd15-4837-bdb2-26bfc7f470d1" providerId="ADAL" clId="{E2F0D1A7-202B-8246-9E04-7BA50350FE21}" dt="2023-04-12T01:08:40.257" v="342"/>
          <ac:spMkLst>
            <pc:docMk/>
            <pc:sldMk cId="2505792460" sldId="294"/>
            <ac:spMk id="5" creationId="{ABACF785-5EB8-4890-BE19-63B14124688D}"/>
          </ac:spMkLst>
        </pc:spChg>
        <pc:spChg chg="add del mod">
          <ac:chgData name="Elise Appleton" userId="02c8c9bc-fd15-4837-bdb2-26bfc7f470d1" providerId="ADAL" clId="{E2F0D1A7-202B-8246-9E04-7BA50350FE21}" dt="2023-04-12T01:08:40.257" v="342"/>
          <ac:spMkLst>
            <pc:docMk/>
            <pc:sldMk cId="2505792460" sldId="294"/>
            <ac:spMk id="6" creationId="{89172D56-EBE6-3AD7-82B8-8BB4E9FEA79E}"/>
          </ac:spMkLst>
        </pc:spChg>
        <pc:spChg chg="mod">
          <ac:chgData name="Elise Appleton" userId="02c8c9bc-fd15-4837-bdb2-26bfc7f470d1" providerId="ADAL" clId="{E2F0D1A7-202B-8246-9E04-7BA50350FE21}" dt="2023-04-12T01:26:46.556" v="551" actId="27636"/>
          <ac:spMkLst>
            <pc:docMk/>
            <pc:sldMk cId="2505792460" sldId="294"/>
            <ac:spMk id="8" creationId="{E207931D-5070-EBBF-B110-EAE815EC43EA}"/>
          </ac:spMkLst>
        </pc:spChg>
        <pc:spChg chg="mod">
          <ac:chgData name="Elise Appleton" userId="02c8c9bc-fd15-4837-bdb2-26bfc7f470d1" providerId="ADAL" clId="{E2F0D1A7-202B-8246-9E04-7BA50350FE21}" dt="2023-04-12T01:26:46.537" v="550"/>
          <ac:spMkLst>
            <pc:docMk/>
            <pc:sldMk cId="2505792460" sldId="294"/>
            <ac:spMk id="9" creationId="{3655C5F6-7D6E-EB9E-D973-6EED4234E12C}"/>
          </ac:spMkLst>
        </pc:spChg>
        <pc:spChg chg="del mod">
          <ac:chgData name="Elise Appleton" userId="02c8c9bc-fd15-4837-bdb2-26bfc7f470d1" providerId="ADAL" clId="{E2F0D1A7-202B-8246-9E04-7BA50350FE21}" dt="2023-04-12T01:08:43.679" v="343" actId="478"/>
          <ac:spMkLst>
            <pc:docMk/>
            <pc:sldMk cId="2505792460" sldId="294"/>
            <ac:spMk id="10" creationId="{E77E222B-BDA6-9E06-DE2E-5876093309D6}"/>
          </ac:spMkLst>
        </pc:spChg>
        <pc:spChg chg="add del mod">
          <ac:chgData name="Elise Appleton" userId="02c8c9bc-fd15-4837-bdb2-26bfc7f470d1" providerId="ADAL" clId="{E2F0D1A7-202B-8246-9E04-7BA50350FE21}" dt="2023-04-12T01:08:59.691" v="346"/>
          <ac:spMkLst>
            <pc:docMk/>
            <pc:sldMk cId="2505792460" sldId="294"/>
            <ac:spMk id="11" creationId="{5835E37C-077A-72AA-B130-743A910B70D6}"/>
          </ac:spMkLst>
        </pc:spChg>
        <pc:spChg chg="add del mod">
          <ac:chgData name="Elise Appleton" userId="02c8c9bc-fd15-4837-bdb2-26bfc7f470d1" providerId="ADAL" clId="{E2F0D1A7-202B-8246-9E04-7BA50350FE21}" dt="2023-04-12T01:08:59.691" v="346"/>
          <ac:spMkLst>
            <pc:docMk/>
            <pc:sldMk cId="2505792460" sldId="294"/>
            <ac:spMk id="12" creationId="{3443863C-F612-E428-5D7D-46DA033E901B}"/>
          </ac:spMkLst>
        </pc:spChg>
        <pc:spChg chg="add del mod">
          <ac:chgData name="Elise Appleton" userId="02c8c9bc-fd15-4837-bdb2-26bfc7f470d1" providerId="ADAL" clId="{E2F0D1A7-202B-8246-9E04-7BA50350FE21}" dt="2023-04-12T01:08:59.691" v="346"/>
          <ac:spMkLst>
            <pc:docMk/>
            <pc:sldMk cId="2505792460" sldId="294"/>
            <ac:spMk id="13" creationId="{0E7629D7-DACB-C19B-770A-75D51AE1FB1B}"/>
          </ac:spMkLst>
        </pc:spChg>
        <pc:spChg chg="add del mod">
          <ac:chgData name="Elise Appleton" userId="02c8c9bc-fd15-4837-bdb2-26bfc7f470d1" providerId="ADAL" clId="{E2F0D1A7-202B-8246-9E04-7BA50350FE21}" dt="2023-04-12T01:08:59.691" v="346"/>
          <ac:spMkLst>
            <pc:docMk/>
            <pc:sldMk cId="2505792460" sldId="294"/>
            <ac:spMk id="14" creationId="{C1222654-F592-6C17-81D7-E989A77A0BC0}"/>
          </ac:spMkLst>
        </pc:spChg>
        <pc:spChg chg="add del mod">
          <ac:chgData name="Elise Appleton" userId="02c8c9bc-fd15-4837-bdb2-26bfc7f470d1" providerId="ADAL" clId="{E2F0D1A7-202B-8246-9E04-7BA50350FE21}" dt="2023-04-12T01:22:12.861" v="510"/>
          <ac:spMkLst>
            <pc:docMk/>
            <pc:sldMk cId="2505792460" sldId="294"/>
            <ac:spMk id="15" creationId="{BEEED49E-3F6F-F83E-7036-65F4D1D532F2}"/>
          </ac:spMkLst>
        </pc:spChg>
        <pc:spChg chg="add del mod">
          <ac:chgData name="Elise Appleton" userId="02c8c9bc-fd15-4837-bdb2-26bfc7f470d1" providerId="ADAL" clId="{E2F0D1A7-202B-8246-9E04-7BA50350FE21}" dt="2023-04-12T01:22:12.861" v="510"/>
          <ac:spMkLst>
            <pc:docMk/>
            <pc:sldMk cId="2505792460" sldId="294"/>
            <ac:spMk id="16" creationId="{24665A48-A0E3-F4EC-D16D-CB9742DC158A}"/>
          </ac:spMkLst>
        </pc:spChg>
        <pc:spChg chg="add del mod">
          <ac:chgData name="Elise Appleton" userId="02c8c9bc-fd15-4837-bdb2-26bfc7f470d1" providerId="ADAL" clId="{E2F0D1A7-202B-8246-9E04-7BA50350FE21}" dt="2023-04-12T01:22:12.861" v="510"/>
          <ac:spMkLst>
            <pc:docMk/>
            <pc:sldMk cId="2505792460" sldId="294"/>
            <ac:spMk id="17" creationId="{2455BEE1-BF5F-5E05-191F-A1481CEB3432}"/>
          </ac:spMkLst>
        </pc:spChg>
        <pc:spChg chg="add del mod">
          <ac:chgData name="Elise Appleton" userId="02c8c9bc-fd15-4837-bdb2-26bfc7f470d1" providerId="ADAL" clId="{E2F0D1A7-202B-8246-9E04-7BA50350FE21}" dt="2023-04-12T01:22:12.861" v="510"/>
          <ac:spMkLst>
            <pc:docMk/>
            <pc:sldMk cId="2505792460" sldId="294"/>
            <ac:spMk id="18" creationId="{ABFE4ECF-7999-133A-5C68-10205480F317}"/>
          </ac:spMkLst>
        </pc:spChg>
        <pc:spChg chg="add del mod">
          <ac:chgData name="Elise Appleton" userId="02c8c9bc-fd15-4837-bdb2-26bfc7f470d1" providerId="ADAL" clId="{E2F0D1A7-202B-8246-9E04-7BA50350FE21}" dt="2023-04-12T01:22:13.394" v="511"/>
          <ac:spMkLst>
            <pc:docMk/>
            <pc:sldMk cId="2505792460" sldId="294"/>
            <ac:spMk id="19" creationId="{64F48E1B-B248-D67E-D8C4-D8C5B4C9DD85}"/>
          </ac:spMkLst>
        </pc:spChg>
        <pc:spChg chg="add del mod">
          <ac:chgData name="Elise Appleton" userId="02c8c9bc-fd15-4837-bdb2-26bfc7f470d1" providerId="ADAL" clId="{E2F0D1A7-202B-8246-9E04-7BA50350FE21}" dt="2023-04-12T01:22:13.394" v="511"/>
          <ac:spMkLst>
            <pc:docMk/>
            <pc:sldMk cId="2505792460" sldId="294"/>
            <ac:spMk id="20" creationId="{D800D62D-FF24-9852-C491-46122F9BCB27}"/>
          </ac:spMkLst>
        </pc:spChg>
        <pc:spChg chg="add del mod">
          <ac:chgData name="Elise Appleton" userId="02c8c9bc-fd15-4837-bdb2-26bfc7f470d1" providerId="ADAL" clId="{E2F0D1A7-202B-8246-9E04-7BA50350FE21}" dt="2023-04-12T01:22:13.394" v="511"/>
          <ac:spMkLst>
            <pc:docMk/>
            <pc:sldMk cId="2505792460" sldId="294"/>
            <ac:spMk id="21" creationId="{EC0381C6-35CC-ECDC-33AC-4C6189F5744D}"/>
          </ac:spMkLst>
        </pc:spChg>
        <pc:spChg chg="add del mod">
          <ac:chgData name="Elise Appleton" userId="02c8c9bc-fd15-4837-bdb2-26bfc7f470d1" providerId="ADAL" clId="{E2F0D1A7-202B-8246-9E04-7BA50350FE21}" dt="2023-04-12T01:22:13.394" v="511"/>
          <ac:spMkLst>
            <pc:docMk/>
            <pc:sldMk cId="2505792460" sldId="294"/>
            <ac:spMk id="22" creationId="{0AD3D0C6-9B3B-E316-3F0D-DF3A89AC217F}"/>
          </ac:spMkLst>
        </pc:spChg>
        <pc:spChg chg="add del mod">
          <ac:chgData name="Elise Appleton" userId="02c8c9bc-fd15-4837-bdb2-26bfc7f470d1" providerId="ADAL" clId="{E2F0D1A7-202B-8246-9E04-7BA50350FE21}" dt="2023-04-12T01:22:49.842" v="522"/>
          <ac:spMkLst>
            <pc:docMk/>
            <pc:sldMk cId="2505792460" sldId="294"/>
            <ac:spMk id="23" creationId="{53562108-E28B-9AF6-B195-B7193ED9386A}"/>
          </ac:spMkLst>
        </pc:spChg>
        <pc:spChg chg="add del mod">
          <ac:chgData name="Elise Appleton" userId="02c8c9bc-fd15-4837-bdb2-26bfc7f470d1" providerId="ADAL" clId="{E2F0D1A7-202B-8246-9E04-7BA50350FE21}" dt="2023-04-12T01:22:49.842" v="522"/>
          <ac:spMkLst>
            <pc:docMk/>
            <pc:sldMk cId="2505792460" sldId="294"/>
            <ac:spMk id="24" creationId="{27AA9703-D001-06A4-AAFD-6F817E132AF9}"/>
          </ac:spMkLst>
        </pc:spChg>
        <pc:spChg chg="add del mod">
          <ac:chgData name="Elise Appleton" userId="02c8c9bc-fd15-4837-bdb2-26bfc7f470d1" providerId="ADAL" clId="{E2F0D1A7-202B-8246-9E04-7BA50350FE21}" dt="2023-04-12T01:22:49.842" v="522"/>
          <ac:spMkLst>
            <pc:docMk/>
            <pc:sldMk cId="2505792460" sldId="294"/>
            <ac:spMk id="25" creationId="{D480B62F-D94C-D5A9-92C9-CA280596638E}"/>
          </ac:spMkLst>
        </pc:spChg>
        <pc:spChg chg="add del mod">
          <ac:chgData name="Elise Appleton" userId="02c8c9bc-fd15-4837-bdb2-26bfc7f470d1" providerId="ADAL" clId="{E2F0D1A7-202B-8246-9E04-7BA50350FE21}" dt="2023-04-12T01:22:49.842" v="522"/>
          <ac:spMkLst>
            <pc:docMk/>
            <pc:sldMk cId="2505792460" sldId="294"/>
            <ac:spMk id="26" creationId="{491402C8-98DF-ADB5-FE53-65F30D5CFD2E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2505792460" sldId="294"/>
            <ac:spMk id="27" creationId="{3298DD7B-84A9-1A11-F8FB-19D01145A83C}"/>
          </ac:spMkLst>
        </pc:spChg>
        <pc:spChg chg="add del mod">
          <ac:chgData name="Elise Appleton" userId="02c8c9bc-fd15-4837-bdb2-26bfc7f470d1" providerId="ADAL" clId="{E2F0D1A7-202B-8246-9E04-7BA50350FE21}" dt="2023-04-12T01:26:46.537" v="550"/>
          <ac:spMkLst>
            <pc:docMk/>
            <pc:sldMk cId="2505792460" sldId="294"/>
            <ac:spMk id="28" creationId="{DDD12552-5DDE-257B-77D6-F7A859745096}"/>
          </ac:spMkLst>
        </pc:spChg>
        <pc:spChg chg="add del mod">
          <ac:chgData name="Elise Appleton" userId="02c8c9bc-fd15-4837-bdb2-26bfc7f470d1" providerId="ADAL" clId="{E2F0D1A7-202B-8246-9E04-7BA50350FE21}" dt="2023-04-12T01:26:46.537" v="550"/>
          <ac:spMkLst>
            <pc:docMk/>
            <pc:sldMk cId="2505792460" sldId="294"/>
            <ac:spMk id="29" creationId="{659F1030-6F08-D68F-72A4-C7103269EACB}"/>
          </ac:spMkLst>
        </pc:spChg>
        <pc:spChg chg="add del mod">
          <ac:chgData name="Elise Appleton" userId="02c8c9bc-fd15-4837-bdb2-26bfc7f470d1" providerId="ADAL" clId="{E2F0D1A7-202B-8246-9E04-7BA50350FE21}" dt="2023-04-12T01:26:46.537" v="550"/>
          <ac:spMkLst>
            <pc:docMk/>
            <pc:sldMk cId="2505792460" sldId="294"/>
            <ac:spMk id="30" creationId="{A0479BC0-F2A4-C716-9817-5C9F61928AD7}"/>
          </ac:spMkLst>
        </pc:spChg>
        <pc:spChg chg="add del mod">
          <ac:chgData name="Elise Appleton" userId="02c8c9bc-fd15-4837-bdb2-26bfc7f470d1" providerId="ADAL" clId="{E2F0D1A7-202B-8246-9E04-7BA50350FE21}" dt="2023-04-12T01:26:46.537" v="550"/>
          <ac:spMkLst>
            <pc:docMk/>
            <pc:sldMk cId="2505792460" sldId="294"/>
            <ac:spMk id="31" creationId="{ACF131DD-6A99-5ADC-AD22-59F6AA0E6ABE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2505792460" sldId="294"/>
            <ac:spMk id="32" creationId="{4B981EAB-6175-B88A-715C-89B8CDEB0123}"/>
          </ac:spMkLst>
        </pc:spChg>
        <pc:picChg chg="mod">
          <ac:chgData name="Elise Appleton" userId="02c8c9bc-fd15-4837-bdb2-26bfc7f470d1" providerId="ADAL" clId="{E2F0D1A7-202B-8246-9E04-7BA50350FE21}" dt="2023-04-12T01:26:46.537" v="550"/>
          <ac:picMkLst>
            <pc:docMk/>
            <pc:sldMk cId="2505792460" sldId="294"/>
            <ac:picMk id="7" creationId="{E4A12DF5-3F86-B034-580B-960B4F31A4A8}"/>
          </ac:picMkLst>
        </pc:picChg>
      </pc:sldChg>
      <pc:sldChg chg="addSp delSp modSp mod">
        <pc:chgData name="Elise Appleton" userId="02c8c9bc-fd15-4837-bdb2-26bfc7f470d1" providerId="ADAL" clId="{E2F0D1A7-202B-8246-9E04-7BA50350FE21}" dt="2023-04-12T01:31:58.130" v="644"/>
        <pc:sldMkLst>
          <pc:docMk/>
          <pc:sldMk cId="826476610" sldId="295"/>
        </pc:sldMkLst>
        <pc:spChg chg="mod">
          <ac:chgData name="Elise Appleton" userId="02c8c9bc-fd15-4837-bdb2-26bfc7f470d1" providerId="ADAL" clId="{E2F0D1A7-202B-8246-9E04-7BA50350FE21}" dt="2023-04-12T01:26:51.289" v="557" actId="27636"/>
          <ac:spMkLst>
            <pc:docMk/>
            <pc:sldMk cId="826476610" sldId="295"/>
            <ac:spMk id="2" creationId="{185E7EC7-8FAD-D2E0-7E91-DF6AA88E1026}"/>
          </ac:spMkLst>
        </pc:spChg>
        <pc:spChg chg="mod">
          <ac:chgData name="Elise Appleton" userId="02c8c9bc-fd15-4837-bdb2-26bfc7f470d1" providerId="ADAL" clId="{E2F0D1A7-202B-8246-9E04-7BA50350FE21}" dt="2023-04-12T01:26:51.275" v="556"/>
          <ac:spMkLst>
            <pc:docMk/>
            <pc:sldMk cId="826476610" sldId="295"/>
            <ac:spMk id="3" creationId="{246066C4-D381-A396-1AAE-276CE81E7D88}"/>
          </ac:spMkLst>
        </pc:spChg>
        <pc:spChg chg="add del mod">
          <ac:chgData name="Elise Appleton" userId="02c8c9bc-fd15-4837-bdb2-26bfc7f470d1" providerId="ADAL" clId="{E2F0D1A7-202B-8246-9E04-7BA50350FE21}" dt="2023-04-12T01:31:38.302" v="643"/>
          <ac:spMkLst>
            <pc:docMk/>
            <pc:sldMk cId="826476610" sldId="295"/>
            <ac:spMk id="4" creationId="{C31F0182-A721-DEFB-FEFE-0B50E824212C}"/>
          </ac:spMkLst>
        </pc:spChg>
        <pc:spChg chg="del mod">
          <ac:chgData name="Elise Appleton" userId="02c8c9bc-fd15-4837-bdb2-26bfc7f470d1" providerId="ADAL" clId="{E2F0D1A7-202B-8246-9E04-7BA50350FE21}" dt="2023-04-12T01:05:03.473" v="316" actId="478"/>
          <ac:spMkLst>
            <pc:docMk/>
            <pc:sldMk cId="826476610" sldId="295"/>
            <ac:spMk id="5" creationId="{BB9C7A7B-84BA-433B-0CCC-A93FE21B4979}"/>
          </ac:spMkLst>
        </pc:spChg>
        <pc:spChg chg="add del mod">
          <ac:chgData name="Elise Appleton" userId="02c8c9bc-fd15-4837-bdb2-26bfc7f470d1" providerId="ADAL" clId="{E2F0D1A7-202B-8246-9E04-7BA50350FE21}" dt="2023-04-12T01:05:04.995" v="317"/>
          <ac:spMkLst>
            <pc:docMk/>
            <pc:sldMk cId="826476610" sldId="295"/>
            <ac:spMk id="6" creationId="{AE6E1F75-A7AA-C91E-064C-03137088B88E}"/>
          </ac:spMkLst>
        </pc:spChg>
        <pc:spChg chg="add del mod">
          <ac:chgData name="Elise Appleton" userId="02c8c9bc-fd15-4837-bdb2-26bfc7f470d1" providerId="ADAL" clId="{E2F0D1A7-202B-8246-9E04-7BA50350FE21}" dt="2023-04-12T01:05:04.995" v="317"/>
          <ac:spMkLst>
            <pc:docMk/>
            <pc:sldMk cId="826476610" sldId="295"/>
            <ac:spMk id="8" creationId="{125E4CFE-06DE-28E4-A7F2-F9FBB8F3990B}"/>
          </ac:spMkLst>
        </pc:spChg>
        <pc:spChg chg="add del mod">
          <ac:chgData name="Elise Appleton" userId="02c8c9bc-fd15-4837-bdb2-26bfc7f470d1" providerId="ADAL" clId="{E2F0D1A7-202B-8246-9E04-7BA50350FE21}" dt="2023-04-12T01:05:04.995" v="317"/>
          <ac:spMkLst>
            <pc:docMk/>
            <pc:sldMk cId="826476610" sldId="295"/>
            <ac:spMk id="9" creationId="{B79ED108-8263-CAF9-7E49-CDE3A693BF65}"/>
          </ac:spMkLst>
        </pc:spChg>
        <pc:spChg chg="add del mod">
          <ac:chgData name="Elise Appleton" userId="02c8c9bc-fd15-4837-bdb2-26bfc7f470d1" providerId="ADAL" clId="{E2F0D1A7-202B-8246-9E04-7BA50350FE21}" dt="2023-04-12T01:05:04.995" v="317"/>
          <ac:spMkLst>
            <pc:docMk/>
            <pc:sldMk cId="826476610" sldId="295"/>
            <ac:spMk id="10" creationId="{47D8D4D1-DD1C-3BDF-176A-7C164DBF3C9A}"/>
          </ac:spMkLst>
        </pc:spChg>
        <pc:spChg chg="add del mod">
          <ac:chgData name="Elise Appleton" userId="02c8c9bc-fd15-4837-bdb2-26bfc7f470d1" providerId="ADAL" clId="{E2F0D1A7-202B-8246-9E04-7BA50350FE21}" dt="2023-04-12T01:26:51.275" v="556"/>
          <ac:spMkLst>
            <pc:docMk/>
            <pc:sldMk cId="826476610" sldId="295"/>
            <ac:spMk id="11" creationId="{3AF24DC3-29D8-E436-0CBC-AEDD257BB9D8}"/>
          </ac:spMkLst>
        </pc:spChg>
        <pc:spChg chg="add del mod">
          <ac:chgData name="Elise Appleton" userId="02c8c9bc-fd15-4837-bdb2-26bfc7f470d1" providerId="ADAL" clId="{E2F0D1A7-202B-8246-9E04-7BA50350FE21}" dt="2023-04-12T01:26:51.275" v="556"/>
          <ac:spMkLst>
            <pc:docMk/>
            <pc:sldMk cId="826476610" sldId="295"/>
            <ac:spMk id="12" creationId="{253F965F-FFAD-848F-B417-93ECEE5167DA}"/>
          </ac:spMkLst>
        </pc:spChg>
        <pc:spChg chg="add del mod">
          <ac:chgData name="Elise Appleton" userId="02c8c9bc-fd15-4837-bdb2-26bfc7f470d1" providerId="ADAL" clId="{E2F0D1A7-202B-8246-9E04-7BA50350FE21}" dt="2023-04-12T01:26:51.275" v="556"/>
          <ac:spMkLst>
            <pc:docMk/>
            <pc:sldMk cId="826476610" sldId="295"/>
            <ac:spMk id="13" creationId="{BA41BEEE-5A4E-C677-661C-87EC95D31597}"/>
          </ac:spMkLst>
        </pc:spChg>
        <pc:spChg chg="add del mod">
          <ac:chgData name="Elise Appleton" userId="02c8c9bc-fd15-4837-bdb2-26bfc7f470d1" providerId="ADAL" clId="{E2F0D1A7-202B-8246-9E04-7BA50350FE21}" dt="2023-04-12T01:26:51.275" v="556"/>
          <ac:spMkLst>
            <pc:docMk/>
            <pc:sldMk cId="826476610" sldId="295"/>
            <ac:spMk id="14" creationId="{999C656E-9B01-85DF-1C4A-DEB86F542D73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826476610" sldId="295"/>
            <ac:spMk id="15" creationId="{A050BE1A-F74D-963A-D20E-9A328B3C210F}"/>
          </ac:spMkLst>
        </pc:spChg>
        <pc:picChg chg="mod modCrop">
          <ac:chgData name="Elise Appleton" userId="02c8c9bc-fd15-4837-bdb2-26bfc7f470d1" providerId="ADAL" clId="{E2F0D1A7-202B-8246-9E04-7BA50350FE21}" dt="2023-04-12T01:27:50.453" v="594" actId="18131"/>
          <ac:picMkLst>
            <pc:docMk/>
            <pc:sldMk cId="826476610" sldId="295"/>
            <ac:picMk id="7" creationId="{14CC054F-C1EE-1BCC-054C-EE1B8C72DC92}"/>
          </ac:picMkLst>
        </pc:picChg>
      </pc:sldChg>
      <pc:sldChg chg="addSp delSp modSp mod ord">
        <pc:chgData name="Elise Appleton" userId="02c8c9bc-fd15-4837-bdb2-26bfc7f470d1" providerId="ADAL" clId="{E2F0D1A7-202B-8246-9E04-7BA50350FE21}" dt="2023-04-12T04:09:25.476" v="1111" actId="20577"/>
        <pc:sldMkLst>
          <pc:docMk/>
          <pc:sldMk cId="2970134974" sldId="296"/>
        </pc:sldMkLst>
        <pc:spChg chg="add del mod">
          <ac:chgData name="Elise Appleton" userId="02c8c9bc-fd15-4837-bdb2-26bfc7f470d1" providerId="ADAL" clId="{E2F0D1A7-202B-8246-9E04-7BA50350FE21}" dt="2023-04-12T01:31:14.082" v="638" actId="478"/>
          <ac:spMkLst>
            <pc:docMk/>
            <pc:sldMk cId="2970134974" sldId="296"/>
            <ac:spMk id="2" creationId="{46BB2D59-831F-979B-0E53-0ABC5F82CBCD}"/>
          </ac:spMkLst>
        </pc:spChg>
        <pc:spChg chg="mod">
          <ac:chgData name="Elise Appleton" userId="02c8c9bc-fd15-4837-bdb2-26bfc7f470d1" providerId="ADAL" clId="{E2F0D1A7-202B-8246-9E04-7BA50350FE21}" dt="2023-04-12T04:03:41.172" v="942" actId="20577"/>
          <ac:spMkLst>
            <pc:docMk/>
            <pc:sldMk cId="2970134974" sldId="296"/>
            <ac:spMk id="3" creationId="{92EC1BCA-3E1E-3158-97D0-FFEEFB56C375}"/>
          </ac:spMkLst>
        </pc:spChg>
        <pc:spChg chg="mod">
          <ac:chgData name="Elise Appleton" userId="02c8c9bc-fd15-4837-bdb2-26bfc7f470d1" providerId="ADAL" clId="{E2F0D1A7-202B-8246-9E04-7BA50350FE21}" dt="2023-04-12T04:09:25.476" v="1111" actId="20577"/>
          <ac:spMkLst>
            <pc:docMk/>
            <pc:sldMk cId="2970134974" sldId="296"/>
            <ac:spMk id="4" creationId="{BD7B5E0F-27E1-784B-D94F-E8DF330B19DB}"/>
          </ac:spMkLst>
        </pc:spChg>
        <pc:spChg chg="del mod">
          <ac:chgData name="Elise Appleton" userId="02c8c9bc-fd15-4837-bdb2-26bfc7f470d1" providerId="ADAL" clId="{E2F0D1A7-202B-8246-9E04-7BA50350FE21}" dt="2023-04-12T01:13:58.449" v="427" actId="478"/>
          <ac:spMkLst>
            <pc:docMk/>
            <pc:sldMk cId="2970134974" sldId="296"/>
            <ac:spMk id="5" creationId="{1EC5F9D2-6832-6F54-4C25-20C6916AB8F5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2970134974" sldId="296"/>
            <ac:spMk id="6" creationId="{7EA86B8A-821F-A5BB-C4A9-F93C379D7BA7}"/>
          </ac:spMkLst>
        </pc:spChg>
      </pc:sldChg>
      <pc:sldChg chg="addSp delSp modSp mod ord">
        <pc:chgData name="Elise Appleton" userId="02c8c9bc-fd15-4837-bdb2-26bfc7f470d1" providerId="ADAL" clId="{E2F0D1A7-202B-8246-9E04-7BA50350FE21}" dt="2023-04-12T04:09:30.897" v="1129" actId="20577"/>
        <pc:sldMkLst>
          <pc:docMk/>
          <pc:sldMk cId="3440716115" sldId="297"/>
        </pc:sldMkLst>
        <pc:spChg chg="mod">
          <ac:chgData name="Elise Appleton" userId="02c8c9bc-fd15-4837-bdb2-26bfc7f470d1" providerId="ADAL" clId="{E2F0D1A7-202B-8246-9E04-7BA50350FE21}" dt="2023-04-12T04:03:43.747" v="943" actId="20577"/>
          <ac:spMkLst>
            <pc:docMk/>
            <pc:sldMk cId="3440716115" sldId="297"/>
            <ac:spMk id="2" creationId="{353A5F0F-0B5E-FDA4-3F7C-01E0D2F8A43C}"/>
          </ac:spMkLst>
        </pc:spChg>
        <pc:spChg chg="add del mod">
          <ac:chgData name="Elise Appleton" userId="02c8c9bc-fd15-4837-bdb2-26bfc7f470d1" providerId="ADAL" clId="{E2F0D1A7-202B-8246-9E04-7BA50350FE21}" dt="2023-04-12T01:31:11.248" v="637" actId="478"/>
          <ac:spMkLst>
            <pc:docMk/>
            <pc:sldMk cId="3440716115" sldId="297"/>
            <ac:spMk id="3" creationId="{621DDC89-76A4-04A3-06AB-C11D3BC0BF07}"/>
          </ac:spMkLst>
        </pc:spChg>
        <pc:spChg chg="mod">
          <ac:chgData name="Elise Appleton" userId="02c8c9bc-fd15-4837-bdb2-26bfc7f470d1" providerId="ADAL" clId="{E2F0D1A7-202B-8246-9E04-7BA50350FE21}" dt="2023-04-12T04:09:30.897" v="1129" actId="20577"/>
          <ac:spMkLst>
            <pc:docMk/>
            <pc:sldMk cId="3440716115" sldId="297"/>
            <ac:spMk id="4" creationId="{EA36CB8C-5D80-7030-C9FF-6589502C9444}"/>
          </ac:spMkLst>
        </pc:spChg>
        <pc:spChg chg="del mod">
          <ac:chgData name="Elise Appleton" userId="02c8c9bc-fd15-4837-bdb2-26bfc7f470d1" providerId="ADAL" clId="{E2F0D1A7-202B-8246-9E04-7BA50350FE21}" dt="2023-04-12T01:14:00.977" v="428" actId="478"/>
          <ac:spMkLst>
            <pc:docMk/>
            <pc:sldMk cId="3440716115" sldId="297"/>
            <ac:spMk id="5" creationId="{272AF4DA-EE33-BC2F-2A47-ACA9A2CAC720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440716115" sldId="297"/>
            <ac:spMk id="6" creationId="{87D1815E-7A92-956A-1568-B9F382396BB2}"/>
          </ac:spMkLst>
        </pc:spChg>
      </pc:sldChg>
      <pc:sldChg chg="del">
        <pc:chgData name="Elise Appleton" userId="02c8c9bc-fd15-4837-bdb2-26bfc7f470d1" providerId="ADAL" clId="{E2F0D1A7-202B-8246-9E04-7BA50350FE21}" dt="2023-04-11T23:48:54.787" v="53" actId="2696"/>
        <pc:sldMkLst>
          <pc:docMk/>
          <pc:sldMk cId="2073620599" sldId="298"/>
        </pc:sldMkLst>
      </pc:sldChg>
      <pc:sldChg chg="addSp delSp modSp new mod">
        <pc:chgData name="Elise Appleton" userId="02c8c9bc-fd15-4837-bdb2-26bfc7f470d1" providerId="ADAL" clId="{E2F0D1A7-202B-8246-9E04-7BA50350FE21}" dt="2023-04-12T01:31:58.130" v="644"/>
        <pc:sldMkLst>
          <pc:docMk/>
          <pc:sldMk cId="364274122" sldId="299"/>
        </pc:sldMkLst>
        <pc:spChg chg="add del mod">
          <ac:chgData name="Elise Appleton" userId="02c8c9bc-fd15-4837-bdb2-26bfc7f470d1" providerId="ADAL" clId="{E2F0D1A7-202B-8246-9E04-7BA50350FE21}" dt="2023-04-12T01:30:04.905" v="610" actId="478"/>
          <ac:spMkLst>
            <pc:docMk/>
            <pc:sldMk cId="364274122" sldId="299"/>
            <ac:spMk id="2" creationId="{50F37D32-67EB-A56A-B618-48729C2CBC36}"/>
          </ac:spMkLst>
        </pc:spChg>
        <pc:spChg chg="add del mod">
          <ac:chgData name="Elise Appleton" userId="02c8c9bc-fd15-4837-bdb2-26bfc7f470d1" providerId="ADAL" clId="{E2F0D1A7-202B-8246-9E04-7BA50350FE21}" dt="2023-04-12T01:27:00.147" v="566"/>
          <ac:spMkLst>
            <pc:docMk/>
            <pc:sldMk cId="364274122" sldId="299"/>
            <ac:spMk id="3" creationId="{7F537343-D127-BE8E-E758-F19780EF0B1D}"/>
          </ac:spMkLst>
        </pc:spChg>
        <pc:spChg chg="add mod">
          <ac:chgData name="Elise Appleton" userId="02c8c9bc-fd15-4837-bdb2-26bfc7f470d1" providerId="ADAL" clId="{E2F0D1A7-202B-8246-9E04-7BA50350FE21}" dt="2023-04-12T01:31:58.130" v="644"/>
          <ac:spMkLst>
            <pc:docMk/>
            <pc:sldMk cId="364274122" sldId="299"/>
            <ac:spMk id="4" creationId="{8590CAD6-C420-6419-A14C-3A78CF81889A}"/>
          </ac:spMkLst>
        </pc:spChg>
      </pc:sldChg>
      <pc:sldChg chg="addSp delSp modSp new del mod">
        <pc:chgData name="Elise Appleton" userId="02c8c9bc-fd15-4837-bdb2-26bfc7f470d1" providerId="ADAL" clId="{E2F0D1A7-202B-8246-9E04-7BA50350FE21}" dt="2023-04-12T01:06:29.399" v="320" actId="2696"/>
        <pc:sldMkLst>
          <pc:docMk/>
          <pc:sldMk cId="1680071868" sldId="300"/>
        </pc:sldMkLst>
        <pc:spChg chg="del">
          <ac:chgData name="Elise Appleton" userId="02c8c9bc-fd15-4837-bdb2-26bfc7f470d1" providerId="ADAL" clId="{E2F0D1A7-202B-8246-9E04-7BA50350FE21}" dt="2023-04-12T00:51:38.151" v="145"/>
          <ac:spMkLst>
            <pc:docMk/>
            <pc:sldMk cId="1680071868" sldId="300"/>
            <ac:spMk id="2" creationId="{B759DB28-F214-08E5-6BAC-2A6C8DB344E0}"/>
          </ac:spMkLst>
        </pc:spChg>
        <pc:spChg chg="del">
          <ac:chgData name="Elise Appleton" userId="02c8c9bc-fd15-4837-bdb2-26bfc7f470d1" providerId="ADAL" clId="{E2F0D1A7-202B-8246-9E04-7BA50350FE21}" dt="2023-04-12T00:51:38.151" v="145"/>
          <ac:spMkLst>
            <pc:docMk/>
            <pc:sldMk cId="1680071868" sldId="300"/>
            <ac:spMk id="3" creationId="{20BABF20-E0F3-CC40-F252-62F5D2F71B98}"/>
          </ac:spMkLst>
        </pc:spChg>
        <pc:spChg chg="del">
          <ac:chgData name="Elise Appleton" userId="02c8c9bc-fd15-4837-bdb2-26bfc7f470d1" providerId="ADAL" clId="{E2F0D1A7-202B-8246-9E04-7BA50350FE21}" dt="2023-04-12T00:51:38.151" v="145"/>
          <ac:spMkLst>
            <pc:docMk/>
            <pc:sldMk cId="1680071868" sldId="300"/>
            <ac:spMk id="4" creationId="{846A9584-4CC2-0A77-F330-1BD87E94ADA2}"/>
          </ac:spMkLst>
        </pc:spChg>
        <pc:spChg chg="add del mod">
          <ac:chgData name="Elise Appleton" userId="02c8c9bc-fd15-4837-bdb2-26bfc7f470d1" providerId="ADAL" clId="{E2F0D1A7-202B-8246-9E04-7BA50350FE21}" dt="2023-04-12T00:52:25.323" v="148"/>
          <ac:spMkLst>
            <pc:docMk/>
            <pc:sldMk cId="1680071868" sldId="300"/>
            <ac:spMk id="5" creationId="{9A127185-69DE-1950-8737-B2D200D01EC8}"/>
          </ac:spMkLst>
        </pc:spChg>
        <pc:spChg chg="add del mod">
          <ac:chgData name="Elise Appleton" userId="02c8c9bc-fd15-4837-bdb2-26bfc7f470d1" providerId="ADAL" clId="{E2F0D1A7-202B-8246-9E04-7BA50350FE21}" dt="2023-04-12T00:52:25.323" v="148"/>
          <ac:spMkLst>
            <pc:docMk/>
            <pc:sldMk cId="1680071868" sldId="300"/>
            <ac:spMk id="6" creationId="{D4D07850-012D-49FB-FE46-75BF142386ED}"/>
          </ac:spMkLst>
        </pc:spChg>
        <pc:spChg chg="add del mod">
          <ac:chgData name="Elise Appleton" userId="02c8c9bc-fd15-4837-bdb2-26bfc7f470d1" providerId="ADAL" clId="{E2F0D1A7-202B-8246-9E04-7BA50350FE21}" dt="2023-04-12T00:52:25.323" v="148"/>
          <ac:spMkLst>
            <pc:docMk/>
            <pc:sldMk cId="1680071868" sldId="300"/>
            <ac:spMk id="7" creationId="{D5BF08E7-3F69-DA2C-0FFC-A64C0DBD9A45}"/>
          </ac:spMkLst>
        </pc:spChg>
        <pc:spChg chg="add del mod">
          <ac:chgData name="Elise Appleton" userId="02c8c9bc-fd15-4837-bdb2-26bfc7f470d1" providerId="ADAL" clId="{E2F0D1A7-202B-8246-9E04-7BA50350FE21}" dt="2023-04-12T01:00:42.474" v="266" actId="478"/>
          <ac:spMkLst>
            <pc:docMk/>
            <pc:sldMk cId="1680071868" sldId="300"/>
            <ac:spMk id="8" creationId="{B537ED2A-1704-0EB3-27E3-0E6A6EBC758C}"/>
          </ac:spMkLst>
        </pc:spChg>
        <pc:spChg chg="add del mod">
          <ac:chgData name="Elise Appleton" userId="02c8c9bc-fd15-4837-bdb2-26bfc7f470d1" providerId="ADAL" clId="{E2F0D1A7-202B-8246-9E04-7BA50350FE21}" dt="2023-04-12T00:52:25.323" v="148"/>
          <ac:spMkLst>
            <pc:docMk/>
            <pc:sldMk cId="1680071868" sldId="300"/>
            <ac:spMk id="9" creationId="{5C520E7F-367E-AC5B-F6AB-0C549B4858E9}"/>
          </ac:spMkLst>
        </pc:spChg>
        <pc:spChg chg="add del mod">
          <ac:chgData name="Elise Appleton" userId="02c8c9bc-fd15-4837-bdb2-26bfc7f470d1" providerId="ADAL" clId="{E2F0D1A7-202B-8246-9E04-7BA50350FE21}" dt="2023-04-12T00:54:35.099" v="172"/>
          <ac:spMkLst>
            <pc:docMk/>
            <pc:sldMk cId="1680071868" sldId="300"/>
            <ac:spMk id="10" creationId="{F9573DEA-9DFA-0CC0-530D-4EB03B9BEB50}"/>
          </ac:spMkLst>
        </pc:spChg>
        <pc:spChg chg="add del mod">
          <ac:chgData name="Elise Appleton" userId="02c8c9bc-fd15-4837-bdb2-26bfc7f470d1" providerId="ADAL" clId="{E2F0D1A7-202B-8246-9E04-7BA50350FE21}" dt="2023-04-12T00:54:35.099" v="172"/>
          <ac:spMkLst>
            <pc:docMk/>
            <pc:sldMk cId="1680071868" sldId="300"/>
            <ac:spMk id="11" creationId="{BB6B3282-C9F5-B894-78FA-6714A85DB4F4}"/>
          </ac:spMkLst>
        </pc:spChg>
        <pc:spChg chg="add del mod">
          <ac:chgData name="Elise Appleton" userId="02c8c9bc-fd15-4837-bdb2-26bfc7f470d1" providerId="ADAL" clId="{E2F0D1A7-202B-8246-9E04-7BA50350FE21}" dt="2023-04-12T00:54:35.099" v="172"/>
          <ac:spMkLst>
            <pc:docMk/>
            <pc:sldMk cId="1680071868" sldId="300"/>
            <ac:spMk id="12" creationId="{6540A3A7-784F-7EF9-C473-9B067ED570D7}"/>
          </ac:spMkLst>
        </pc:spChg>
        <pc:spChg chg="add del mod">
          <ac:chgData name="Elise Appleton" userId="02c8c9bc-fd15-4837-bdb2-26bfc7f470d1" providerId="ADAL" clId="{E2F0D1A7-202B-8246-9E04-7BA50350FE21}" dt="2023-04-12T00:54:35.099" v="172"/>
          <ac:spMkLst>
            <pc:docMk/>
            <pc:sldMk cId="1680071868" sldId="300"/>
            <ac:spMk id="13" creationId="{F0256E1E-BDEA-1FA6-7CDA-A408D2CA1E74}"/>
          </ac:spMkLst>
        </pc:spChg>
        <pc:spChg chg="add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14" creationId="{E321438F-A456-81FA-2E3D-304573F83907}"/>
          </ac:spMkLst>
        </pc:spChg>
        <pc:spChg chg="add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15" creationId="{8C490605-8F61-C0C5-3C8C-17C029B24591}"/>
          </ac:spMkLst>
        </pc:spChg>
        <pc:spChg chg="add del mod">
          <ac:chgData name="Elise Appleton" userId="02c8c9bc-fd15-4837-bdb2-26bfc7f470d1" providerId="ADAL" clId="{E2F0D1A7-202B-8246-9E04-7BA50350FE21}" dt="2023-04-12T00:54:56.389" v="173" actId="931"/>
          <ac:spMkLst>
            <pc:docMk/>
            <pc:sldMk cId="1680071868" sldId="300"/>
            <ac:spMk id="16" creationId="{57C87107-06FF-9830-34C0-9D6E5971A879}"/>
          </ac:spMkLst>
        </pc:spChg>
        <pc:spChg chg="add del mod">
          <ac:chgData name="Elise Appleton" userId="02c8c9bc-fd15-4837-bdb2-26bfc7f470d1" providerId="ADAL" clId="{E2F0D1A7-202B-8246-9E04-7BA50350FE21}" dt="2023-04-12T01:00:04.399" v="263"/>
          <ac:spMkLst>
            <pc:docMk/>
            <pc:sldMk cId="1680071868" sldId="300"/>
            <ac:spMk id="19" creationId="{39A845E1-AB1C-87B5-ED20-C904D60D42B6}"/>
          </ac:spMkLst>
        </pc:spChg>
        <pc:spChg chg="add del mod">
          <ac:chgData name="Elise Appleton" userId="02c8c9bc-fd15-4837-bdb2-26bfc7f470d1" providerId="ADAL" clId="{E2F0D1A7-202B-8246-9E04-7BA50350FE21}" dt="2023-04-12T01:00:04.399" v="263"/>
          <ac:spMkLst>
            <pc:docMk/>
            <pc:sldMk cId="1680071868" sldId="300"/>
            <ac:spMk id="20" creationId="{DA0CBFEA-D894-9B80-C042-C4356D813611}"/>
          </ac:spMkLst>
        </pc:spChg>
        <pc:spChg chg="add del mod">
          <ac:chgData name="Elise Appleton" userId="02c8c9bc-fd15-4837-bdb2-26bfc7f470d1" providerId="ADAL" clId="{E2F0D1A7-202B-8246-9E04-7BA50350FE21}" dt="2023-04-12T01:00:04.399" v="263"/>
          <ac:spMkLst>
            <pc:docMk/>
            <pc:sldMk cId="1680071868" sldId="300"/>
            <ac:spMk id="21" creationId="{81D1FBBD-5699-C8FB-33AE-DC7EE2C171FF}"/>
          </ac:spMkLst>
        </pc:spChg>
        <pc:spChg chg="add del mod">
          <ac:chgData name="Elise Appleton" userId="02c8c9bc-fd15-4837-bdb2-26bfc7f470d1" providerId="ADAL" clId="{E2F0D1A7-202B-8246-9E04-7BA50350FE21}" dt="2023-04-12T01:00:04.399" v="263"/>
          <ac:spMkLst>
            <pc:docMk/>
            <pc:sldMk cId="1680071868" sldId="300"/>
            <ac:spMk id="22" creationId="{3CA29429-8D7E-06A7-A424-ED9CD7B1FD16}"/>
          </ac:spMkLst>
        </pc:spChg>
        <pc:spChg chg="add del mod">
          <ac:chgData name="Elise Appleton" userId="02c8c9bc-fd15-4837-bdb2-26bfc7f470d1" providerId="ADAL" clId="{E2F0D1A7-202B-8246-9E04-7BA50350FE21}" dt="2023-04-12T01:00:33.154" v="265"/>
          <ac:spMkLst>
            <pc:docMk/>
            <pc:sldMk cId="1680071868" sldId="300"/>
            <ac:spMk id="23" creationId="{8F4D048B-2CCE-B4BF-D96B-1F2036BF028B}"/>
          </ac:spMkLst>
        </pc:spChg>
        <pc:spChg chg="add del mod">
          <ac:chgData name="Elise Appleton" userId="02c8c9bc-fd15-4837-bdb2-26bfc7f470d1" providerId="ADAL" clId="{E2F0D1A7-202B-8246-9E04-7BA50350FE21}" dt="2023-04-12T01:00:33.154" v="265"/>
          <ac:spMkLst>
            <pc:docMk/>
            <pc:sldMk cId="1680071868" sldId="300"/>
            <ac:spMk id="24" creationId="{0A52DB67-61B2-6D83-643E-50DA8A95845A}"/>
          </ac:spMkLst>
        </pc:spChg>
        <pc:spChg chg="add del mod">
          <ac:chgData name="Elise Appleton" userId="02c8c9bc-fd15-4837-bdb2-26bfc7f470d1" providerId="ADAL" clId="{E2F0D1A7-202B-8246-9E04-7BA50350FE21}" dt="2023-04-12T01:00:33.154" v="265"/>
          <ac:spMkLst>
            <pc:docMk/>
            <pc:sldMk cId="1680071868" sldId="300"/>
            <ac:spMk id="25" creationId="{12B1CC11-D224-CC73-67A8-3E14DC3528D2}"/>
          </ac:spMkLst>
        </pc:spChg>
        <pc:spChg chg="add del mod">
          <ac:chgData name="Elise Appleton" userId="02c8c9bc-fd15-4837-bdb2-26bfc7f470d1" providerId="ADAL" clId="{E2F0D1A7-202B-8246-9E04-7BA50350FE21}" dt="2023-04-12T01:00:33.154" v="265"/>
          <ac:spMkLst>
            <pc:docMk/>
            <pc:sldMk cId="1680071868" sldId="300"/>
            <ac:spMk id="26" creationId="{C4585351-C9D6-22AC-1829-3549E68B1ED5}"/>
          </ac:spMkLst>
        </pc:spChg>
        <pc:spChg chg="add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27" creationId="{CF0C1D4F-AC4B-A46C-31F0-3D1DED29319F}"/>
          </ac:spMkLst>
        </pc:spChg>
        <pc:spChg chg="add del mod">
          <ac:chgData name="Elise Appleton" userId="02c8c9bc-fd15-4837-bdb2-26bfc7f470d1" providerId="ADAL" clId="{E2F0D1A7-202B-8246-9E04-7BA50350FE21}" dt="2023-04-12T01:01:01.994" v="277"/>
          <ac:spMkLst>
            <pc:docMk/>
            <pc:sldMk cId="1680071868" sldId="300"/>
            <ac:spMk id="28" creationId="{E0695FAF-1CBE-2419-0B5B-2F3BFB831AFF}"/>
          </ac:spMkLst>
        </pc:spChg>
        <pc:spChg chg="add del mod">
          <ac:chgData name="Elise Appleton" userId="02c8c9bc-fd15-4837-bdb2-26bfc7f470d1" providerId="ADAL" clId="{E2F0D1A7-202B-8246-9E04-7BA50350FE21}" dt="2023-04-12T01:01:01.994" v="277"/>
          <ac:spMkLst>
            <pc:docMk/>
            <pc:sldMk cId="1680071868" sldId="300"/>
            <ac:spMk id="29" creationId="{87E06664-24F9-877C-D410-CDDF2E7CF618}"/>
          </ac:spMkLst>
        </pc:spChg>
        <pc:spChg chg="add del mod">
          <ac:chgData name="Elise Appleton" userId="02c8c9bc-fd15-4837-bdb2-26bfc7f470d1" providerId="ADAL" clId="{E2F0D1A7-202B-8246-9E04-7BA50350FE21}" dt="2023-04-12T01:01:01.994" v="277"/>
          <ac:spMkLst>
            <pc:docMk/>
            <pc:sldMk cId="1680071868" sldId="300"/>
            <ac:spMk id="30" creationId="{6C2A26C6-5B60-EAA6-C31D-EAAECBFC037F}"/>
          </ac:spMkLst>
        </pc:spChg>
        <pc:spChg chg="add del mod">
          <ac:chgData name="Elise Appleton" userId="02c8c9bc-fd15-4837-bdb2-26bfc7f470d1" providerId="ADAL" clId="{E2F0D1A7-202B-8246-9E04-7BA50350FE21}" dt="2023-04-12T01:01:01.994" v="277"/>
          <ac:spMkLst>
            <pc:docMk/>
            <pc:sldMk cId="1680071868" sldId="300"/>
            <ac:spMk id="31" creationId="{C5A6DAEF-23DB-4A44-232B-CB8A9116D9D2}"/>
          </ac:spMkLst>
        </pc:spChg>
        <pc:spChg chg="add del mod">
          <ac:chgData name="Elise Appleton" userId="02c8c9bc-fd15-4837-bdb2-26bfc7f470d1" providerId="ADAL" clId="{E2F0D1A7-202B-8246-9E04-7BA50350FE21}" dt="2023-04-12T01:01:14.375" v="284"/>
          <ac:spMkLst>
            <pc:docMk/>
            <pc:sldMk cId="1680071868" sldId="300"/>
            <ac:spMk id="32" creationId="{D90608E5-0CE3-D720-FA69-9B47E2DFA554}"/>
          </ac:spMkLst>
        </pc:spChg>
        <pc:spChg chg="add del mod">
          <ac:chgData name="Elise Appleton" userId="02c8c9bc-fd15-4837-bdb2-26bfc7f470d1" providerId="ADAL" clId="{E2F0D1A7-202B-8246-9E04-7BA50350FE21}" dt="2023-04-12T01:01:14.375" v="284"/>
          <ac:spMkLst>
            <pc:docMk/>
            <pc:sldMk cId="1680071868" sldId="300"/>
            <ac:spMk id="33" creationId="{EF2D6AFB-0C25-0226-466D-D1EC8D619CFB}"/>
          </ac:spMkLst>
        </pc:spChg>
        <pc:spChg chg="add del mod">
          <ac:chgData name="Elise Appleton" userId="02c8c9bc-fd15-4837-bdb2-26bfc7f470d1" providerId="ADAL" clId="{E2F0D1A7-202B-8246-9E04-7BA50350FE21}" dt="2023-04-12T01:01:14.375" v="284"/>
          <ac:spMkLst>
            <pc:docMk/>
            <pc:sldMk cId="1680071868" sldId="300"/>
            <ac:spMk id="34" creationId="{C4C540D4-8739-6E39-0638-AE65CFC21FAE}"/>
          </ac:spMkLst>
        </pc:spChg>
        <pc:spChg chg="add del mod">
          <ac:chgData name="Elise Appleton" userId="02c8c9bc-fd15-4837-bdb2-26bfc7f470d1" providerId="ADAL" clId="{E2F0D1A7-202B-8246-9E04-7BA50350FE21}" dt="2023-04-12T01:01:14.375" v="284"/>
          <ac:spMkLst>
            <pc:docMk/>
            <pc:sldMk cId="1680071868" sldId="300"/>
            <ac:spMk id="35" creationId="{6FC0D82E-B273-97FB-72BF-4351D7AC8CCA}"/>
          </ac:spMkLst>
        </pc:spChg>
        <pc:spChg chg="add del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36" creationId="{AE0AB8F1-945B-5A98-24D2-BADE5CB84220}"/>
          </ac:spMkLst>
        </pc:spChg>
        <pc:spChg chg="add del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37" creationId="{2EC6508D-CAC1-C283-EF65-0B73DDCDD7CC}"/>
          </ac:spMkLst>
        </pc:spChg>
        <pc:spChg chg="add del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38" creationId="{D5DE045B-D2E1-0439-B54F-64094AA66918}"/>
          </ac:spMkLst>
        </pc:spChg>
        <pc:spChg chg="add del mod">
          <ac:chgData name="Elise Appleton" userId="02c8c9bc-fd15-4837-bdb2-26bfc7f470d1" providerId="ADAL" clId="{E2F0D1A7-202B-8246-9E04-7BA50350FE21}" dt="2023-04-12T01:02:06.265" v="290"/>
          <ac:spMkLst>
            <pc:docMk/>
            <pc:sldMk cId="1680071868" sldId="300"/>
            <ac:spMk id="39" creationId="{6D4CCCB7-1A99-F39A-AD4C-74BBE665E117}"/>
          </ac:spMkLst>
        </pc:spChg>
        <pc:picChg chg="add mod modCrop">
          <ac:chgData name="Elise Appleton" userId="02c8c9bc-fd15-4837-bdb2-26bfc7f470d1" providerId="ADAL" clId="{E2F0D1A7-202B-8246-9E04-7BA50350FE21}" dt="2023-04-12T01:02:06.265" v="290"/>
          <ac:picMkLst>
            <pc:docMk/>
            <pc:sldMk cId="1680071868" sldId="300"/>
            <ac:picMk id="18" creationId="{4FE708BC-F4E4-CCD9-0452-F2930D632FB9}"/>
          </ac:picMkLst>
        </pc:picChg>
      </pc:sldChg>
      <pc:sldChg chg="addSp delSp modSp new del mod">
        <pc:chgData name="Elise Appleton" userId="02c8c9bc-fd15-4837-bdb2-26bfc7f470d1" providerId="ADAL" clId="{E2F0D1A7-202B-8246-9E04-7BA50350FE21}" dt="2023-04-12T00:41:39.900" v="82" actId="2696"/>
        <pc:sldMkLst>
          <pc:docMk/>
          <pc:sldMk cId="2257696526" sldId="300"/>
        </pc:sldMkLst>
        <pc:spChg chg="mod">
          <ac:chgData name="Elise Appleton" userId="02c8c9bc-fd15-4837-bdb2-26bfc7f470d1" providerId="ADAL" clId="{E2F0D1A7-202B-8246-9E04-7BA50350FE21}" dt="2023-04-12T00:40:38.372" v="69" actId="20577"/>
          <ac:spMkLst>
            <pc:docMk/>
            <pc:sldMk cId="2257696526" sldId="300"/>
            <ac:spMk id="2" creationId="{4CFA612F-26F5-70DD-A2ED-629AF56E6636}"/>
          </ac:spMkLst>
        </pc:spChg>
        <pc:spChg chg="mod">
          <ac:chgData name="Elise Appleton" userId="02c8c9bc-fd15-4837-bdb2-26bfc7f470d1" providerId="ADAL" clId="{E2F0D1A7-202B-8246-9E04-7BA50350FE21}" dt="2023-04-12T00:40:41.833" v="79" actId="20577"/>
          <ac:spMkLst>
            <pc:docMk/>
            <pc:sldMk cId="2257696526" sldId="300"/>
            <ac:spMk id="3" creationId="{CB2538F1-1F2B-DF98-8DEB-7D719EA4A484}"/>
          </ac:spMkLst>
        </pc:spChg>
        <pc:spChg chg="del">
          <ac:chgData name="Elise Appleton" userId="02c8c9bc-fd15-4837-bdb2-26bfc7f470d1" providerId="ADAL" clId="{E2F0D1A7-202B-8246-9E04-7BA50350FE21}" dt="2023-04-12T00:41:01.759" v="80" actId="931"/>
          <ac:spMkLst>
            <pc:docMk/>
            <pc:sldMk cId="2257696526" sldId="300"/>
            <ac:spMk id="4" creationId="{33A0FD39-5D92-10C2-E832-F5626C74952A}"/>
          </ac:spMkLst>
        </pc:spChg>
        <pc:picChg chg="add mod">
          <ac:chgData name="Elise Appleton" userId="02c8c9bc-fd15-4837-bdb2-26bfc7f470d1" providerId="ADAL" clId="{E2F0D1A7-202B-8246-9E04-7BA50350FE21}" dt="2023-04-12T00:41:06.837" v="81" actId="27614"/>
          <ac:picMkLst>
            <pc:docMk/>
            <pc:sldMk cId="2257696526" sldId="300"/>
            <ac:picMk id="6" creationId="{4D11C0AE-9AEA-6DAD-7CAC-1AA91FB0298E}"/>
          </ac:picMkLst>
        </pc:picChg>
      </pc:sldChg>
      <pc:sldChg chg="modSp mod">
        <pc:chgData name="Elise Appleton" userId="02c8c9bc-fd15-4837-bdb2-26bfc7f470d1" providerId="ADAL" clId="{E2F0D1A7-202B-8246-9E04-7BA50350FE21}" dt="2023-04-12T03:41:40.408" v="853" actId="20577"/>
        <pc:sldMkLst>
          <pc:docMk/>
          <pc:sldMk cId="3247653698" sldId="300"/>
        </pc:sldMkLst>
        <pc:spChg chg="mod">
          <ac:chgData name="Elise Appleton" userId="02c8c9bc-fd15-4837-bdb2-26bfc7f470d1" providerId="ADAL" clId="{E2F0D1A7-202B-8246-9E04-7BA50350FE21}" dt="2023-04-12T03:41:40.408" v="853" actId="20577"/>
          <ac:spMkLst>
            <pc:docMk/>
            <pc:sldMk cId="3247653698" sldId="300"/>
            <ac:spMk id="4" creationId="{CE7F567D-39F4-9D1C-836C-32180A6C9604}"/>
          </ac:spMkLst>
        </pc:spChg>
      </pc:sldChg>
      <pc:sldMasterChg chg="modSp modSldLayout">
        <pc:chgData name="Elise Appleton" userId="02c8c9bc-fd15-4837-bdb2-26bfc7f470d1" providerId="ADAL" clId="{E2F0D1A7-202B-8246-9E04-7BA50350FE21}" dt="2023-04-12T01:44:35.647" v="750"/>
        <pc:sldMasterMkLst>
          <pc:docMk/>
          <pc:sldMasterMk cId="4062948793" sldId="2147483648"/>
        </pc:sldMasterMkLst>
        <pc:spChg chg="mod">
          <ac:chgData name="Elise Appleton" userId="02c8c9bc-fd15-4837-bdb2-26bfc7f470d1" providerId="ADAL" clId="{E2F0D1A7-202B-8246-9E04-7BA50350FE21}" dt="2023-04-12T01:18:06.991" v="475" actId="207"/>
          <ac:spMkLst>
            <pc:docMk/>
            <pc:sldMasterMk cId="4062948793" sldId="2147483648"/>
            <ac:spMk id="2" creationId="{CC76E941-3C5A-8499-0858-0229782DCB9D}"/>
          </ac:spMkLst>
        </pc:spChg>
        <pc:sldLayoutChg chg="addSp delSp modSp mod">
          <pc:chgData name="Elise Appleton" userId="02c8c9bc-fd15-4837-bdb2-26bfc7f470d1" providerId="ADAL" clId="{E2F0D1A7-202B-8246-9E04-7BA50350FE21}" dt="2023-04-12T01:44:17.345" v="745" actId="1076"/>
          <pc:sldLayoutMkLst>
            <pc:docMk/>
            <pc:sldMasterMk cId="4062948793" sldId="2147483648"/>
            <pc:sldLayoutMk cId="2844856725" sldId="2147483770"/>
          </pc:sldLayoutMkLst>
          <pc:spChg chg="add mod">
            <ac:chgData name="Elise Appleton" userId="02c8c9bc-fd15-4837-bdb2-26bfc7f470d1" providerId="ADAL" clId="{E2F0D1A7-202B-8246-9E04-7BA50350FE21}" dt="2023-04-12T01:19:12.459" v="481"/>
            <ac:spMkLst>
              <pc:docMk/>
              <pc:sldMasterMk cId="4062948793" sldId="2147483648"/>
              <pc:sldLayoutMk cId="2844856725" sldId="2147483770"/>
              <ac:spMk id="3" creationId="{6CA67231-B61E-10EA-13CD-2F2F429EB6E2}"/>
            </ac:spMkLst>
          </pc:spChg>
          <pc:spChg chg="del">
            <ac:chgData name="Elise Appleton" userId="02c8c9bc-fd15-4837-bdb2-26bfc7f470d1" providerId="ADAL" clId="{E2F0D1A7-202B-8246-9E04-7BA50350FE21}" dt="2023-04-12T01:18:53.821" v="478" actId="478"/>
            <ac:spMkLst>
              <pc:docMk/>
              <pc:sldMasterMk cId="4062948793" sldId="2147483648"/>
              <pc:sldLayoutMk cId="2844856725" sldId="2147483770"/>
              <ac:spMk id="6" creationId="{698C9A5F-ECCA-320C-C5E3-851D35BA497C}"/>
            </ac:spMkLst>
          </pc:spChg>
          <pc:spChg chg="del mod">
            <ac:chgData name="Elise Appleton" userId="02c8c9bc-fd15-4837-bdb2-26bfc7f470d1" providerId="ADAL" clId="{E2F0D1A7-202B-8246-9E04-7BA50350FE21}" dt="2023-04-12T01:44:13.673" v="743" actId="478"/>
            <ac:spMkLst>
              <pc:docMk/>
              <pc:sldMasterMk cId="4062948793" sldId="2147483648"/>
              <pc:sldLayoutMk cId="2844856725" sldId="2147483770"/>
              <ac:spMk id="7" creationId="{56BDC6C0-52BA-75E1-BA65-B8BD3E103C7B}"/>
            </ac:spMkLst>
          </pc:spChg>
          <pc:spChg chg="del mod">
            <ac:chgData name="Elise Appleton" userId="02c8c9bc-fd15-4837-bdb2-26bfc7f470d1" providerId="ADAL" clId="{E2F0D1A7-202B-8246-9E04-7BA50350FE21}" dt="2023-04-12T01:44:13.673" v="743" actId="478"/>
            <ac:spMkLst>
              <pc:docMk/>
              <pc:sldMasterMk cId="4062948793" sldId="2147483648"/>
              <pc:sldLayoutMk cId="2844856725" sldId="2147483770"/>
              <ac:spMk id="8" creationId="{635ADA7F-35D1-7938-35FB-12A70894023A}"/>
            </ac:spMkLst>
          </pc:spChg>
          <pc:spChg chg="del">
            <ac:chgData name="Elise Appleton" userId="02c8c9bc-fd15-4837-bdb2-26bfc7f470d1" providerId="ADAL" clId="{E2F0D1A7-202B-8246-9E04-7BA50350FE21}" dt="2023-04-11T23:44:24.051" v="15" actId="478"/>
            <ac:spMkLst>
              <pc:docMk/>
              <pc:sldMasterMk cId="4062948793" sldId="2147483648"/>
              <pc:sldLayoutMk cId="2844856725" sldId="2147483770"/>
              <ac:spMk id="9" creationId="{5B43DFA7-E7D6-3043-FB2B-8861E40C50B3}"/>
            </ac:spMkLst>
          </pc:spChg>
          <pc:spChg chg="add mod">
            <ac:chgData name="Elise Appleton" userId="02c8c9bc-fd15-4837-bdb2-26bfc7f470d1" providerId="ADAL" clId="{E2F0D1A7-202B-8246-9E04-7BA50350FE21}" dt="2023-04-12T01:44:17.345" v="745" actId="1076"/>
            <ac:spMkLst>
              <pc:docMk/>
              <pc:sldMasterMk cId="4062948793" sldId="2147483648"/>
              <pc:sldLayoutMk cId="2844856725" sldId="2147483770"/>
              <ac:spMk id="10" creationId="{DBAAA304-A926-A9FC-CBDF-A296DDC3B637}"/>
            </ac:spMkLst>
          </pc:spChg>
          <pc:spChg chg="del mod">
            <ac:chgData name="Elise Appleton" userId="02c8c9bc-fd15-4837-bdb2-26bfc7f470d1" providerId="ADAL" clId="{E2F0D1A7-202B-8246-9E04-7BA50350FE21}" dt="2023-04-12T01:44:13.673" v="743" actId="478"/>
            <ac:spMkLst>
              <pc:docMk/>
              <pc:sldMasterMk cId="4062948793" sldId="2147483648"/>
              <pc:sldLayoutMk cId="2844856725" sldId="2147483770"/>
              <ac:spMk id="11" creationId="{7ADBE168-143F-BCB8-40FA-E79D2CE5B23E}"/>
            </ac:spMkLst>
          </pc:spChg>
          <pc:spChg chg="add mod">
            <ac:chgData name="Elise Appleton" userId="02c8c9bc-fd15-4837-bdb2-26bfc7f470d1" providerId="ADAL" clId="{E2F0D1A7-202B-8246-9E04-7BA50350FE21}" dt="2023-04-12T01:44:17.345" v="745" actId="1076"/>
            <ac:spMkLst>
              <pc:docMk/>
              <pc:sldMasterMk cId="4062948793" sldId="2147483648"/>
              <pc:sldLayoutMk cId="2844856725" sldId="2147483770"/>
              <ac:spMk id="12" creationId="{42593317-C491-A8EE-D657-0E1CA65F4054}"/>
            </ac:spMkLst>
          </pc:spChg>
          <pc:spChg chg="add mod">
            <ac:chgData name="Elise Appleton" userId="02c8c9bc-fd15-4837-bdb2-26bfc7f470d1" providerId="ADAL" clId="{E2F0D1A7-202B-8246-9E04-7BA50350FE21}" dt="2023-04-12T01:44:17.345" v="745" actId="1076"/>
            <ac:spMkLst>
              <pc:docMk/>
              <pc:sldMasterMk cId="4062948793" sldId="2147483648"/>
              <pc:sldLayoutMk cId="2844856725" sldId="2147483770"/>
              <ac:spMk id="13" creationId="{2CE7F82B-7BD1-C3ED-8D42-C718376BFCE7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4:32.054" v="748" actId="1076"/>
          <pc:sldLayoutMkLst>
            <pc:docMk/>
            <pc:sldMasterMk cId="4062948793" sldId="2147483648"/>
            <pc:sldLayoutMk cId="1866772073" sldId="2147483771"/>
          </pc:sldLayoutMkLst>
          <pc:spChg chg="del">
            <ac:chgData name="Elise Appleton" userId="02c8c9bc-fd15-4837-bdb2-26bfc7f470d1" providerId="ADAL" clId="{E2F0D1A7-202B-8246-9E04-7BA50350FE21}" dt="2023-04-11T23:44:28.125" v="17" actId="478"/>
            <ac:spMkLst>
              <pc:docMk/>
              <pc:sldMasterMk cId="4062948793" sldId="2147483648"/>
              <pc:sldLayoutMk cId="1866772073" sldId="2147483771"/>
              <ac:spMk id="5" creationId="{DFAC844E-6F64-EAB4-8E82-162627C1D3AF}"/>
            </ac:spMkLst>
          </pc:spChg>
          <pc:spChg chg="add mod">
            <ac:chgData name="Elise Appleton" userId="02c8c9bc-fd15-4837-bdb2-26bfc7f470d1" providerId="ADAL" clId="{E2F0D1A7-202B-8246-9E04-7BA50350FE21}" dt="2023-04-12T01:44:32.054" v="748" actId="1076"/>
            <ac:spMkLst>
              <pc:docMk/>
              <pc:sldMasterMk cId="4062948793" sldId="2147483648"/>
              <pc:sldLayoutMk cId="1866772073" sldId="2147483771"/>
              <ac:spMk id="7" creationId="{F5FDBAE9-9E72-8C7A-3104-E9112D96314E}"/>
            </ac:spMkLst>
          </pc:spChg>
          <pc:spChg chg="add mod">
            <ac:chgData name="Elise Appleton" userId="02c8c9bc-fd15-4837-bdb2-26bfc7f470d1" providerId="ADAL" clId="{E2F0D1A7-202B-8246-9E04-7BA50350FE21}" dt="2023-04-12T01:44:32.054" v="748" actId="1076"/>
            <ac:spMkLst>
              <pc:docMk/>
              <pc:sldMasterMk cId="4062948793" sldId="2147483648"/>
              <pc:sldLayoutMk cId="1866772073" sldId="2147483771"/>
              <ac:spMk id="8" creationId="{12216F14-DF78-79A3-80B7-9D647EED8F0B}"/>
            </ac:spMkLst>
          </pc:spChg>
          <pc:spChg chg="add mod">
            <ac:chgData name="Elise Appleton" userId="02c8c9bc-fd15-4837-bdb2-26bfc7f470d1" providerId="ADAL" clId="{E2F0D1A7-202B-8246-9E04-7BA50350FE21}" dt="2023-04-12T01:44:32.054" v="748" actId="1076"/>
            <ac:spMkLst>
              <pc:docMk/>
              <pc:sldMasterMk cId="4062948793" sldId="2147483648"/>
              <pc:sldLayoutMk cId="1866772073" sldId="2147483771"/>
              <ac:spMk id="9" creationId="{CAEF7B56-874A-45E0-8050-AAB9E7526CDE}"/>
            </ac:spMkLst>
          </pc:spChg>
          <pc:spChg chg="del mod">
            <ac:chgData name="Elise Appleton" userId="02c8c9bc-fd15-4837-bdb2-26bfc7f470d1" providerId="ADAL" clId="{E2F0D1A7-202B-8246-9E04-7BA50350FE21}" dt="2023-04-12T01:44:29.025" v="746" actId="478"/>
            <ac:spMkLst>
              <pc:docMk/>
              <pc:sldMasterMk cId="4062948793" sldId="2147483648"/>
              <pc:sldLayoutMk cId="1866772073" sldId="2147483771"/>
              <ac:spMk id="11" creationId="{996AB124-D9DB-3CA0-98E3-32B7713220A1}"/>
            </ac:spMkLst>
          </pc:spChg>
          <pc:spChg chg="del mod">
            <ac:chgData name="Elise Appleton" userId="02c8c9bc-fd15-4837-bdb2-26bfc7f470d1" providerId="ADAL" clId="{E2F0D1A7-202B-8246-9E04-7BA50350FE21}" dt="2023-04-12T01:44:29.025" v="746" actId="478"/>
            <ac:spMkLst>
              <pc:docMk/>
              <pc:sldMasterMk cId="4062948793" sldId="2147483648"/>
              <pc:sldLayoutMk cId="1866772073" sldId="2147483771"/>
              <ac:spMk id="12" creationId="{B6CCB945-3CF7-9520-5E7E-A765380E6624}"/>
            </ac:spMkLst>
          </pc:spChg>
          <pc:spChg chg="del mod">
            <ac:chgData name="Elise Appleton" userId="02c8c9bc-fd15-4837-bdb2-26bfc7f470d1" providerId="ADAL" clId="{E2F0D1A7-202B-8246-9E04-7BA50350FE21}" dt="2023-04-12T01:44:29.025" v="746" actId="478"/>
            <ac:spMkLst>
              <pc:docMk/>
              <pc:sldMasterMk cId="4062948793" sldId="2147483648"/>
              <pc:sldLayoutMk cId="1866772073" sldId="2147483771"/>
              <ac:spMk id="13" creationId="{BA1E8411-D90B-AA84-1A90-1218F5C57BB7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3:45.431" v="738" actId="1076"/>
          <pc:sldLayoutMkLst>
            <pc:docMk/>
            <pc:sldMasterMk cId="4062948793" sldId="2147483648"/>
            <pc:sldLayoutMk cId="3075342533" sldId="2147483772"/>
          </pc:sldLayoutMkLst>
          <pc:spChg chg="add mod">
            <ac:chgData name="Elise Appleton" userId="02c8c9bc-fd15-4837-bdb2-26bfc7f470d1" providerId="ADAL" clId="{E2F0D1A7-202B-8246-9E04-7BA50350FE21}" dt="2023-04-12T01:43:45.431" v="738" actId="1076"/>
            <ac:spMkLst>
              <pc:docMk/>
              <pc:sldMasterMk cId="4062948793" sldId="2147483648"/>
              <pc:sldLayoutMk cId="3075342533" sldId="2147483772"/>
              <ac:spMk id="5" creationId="{56925E9A-7C2C-48E0-887A-8E4833C4CFFC}"/>
            </ac:spMkLst>
          </pc:spChg>
          <pc:spChg chg="del">
            <ac:chgData name="Elise Appleton" userId="02c8c9bc-fd15-4837-bdb2-26bfc7f470d1" providerId="ADAL" clId="{E2F0D1A7-202B-8246-9E04-7BA50350FE21}" dt="2023-04-11T23:44:32.940" v="19" actId="478"/>
            <ac:spMkLst>
              <pc:docMk/>
              <pc:sldMasterMk cId="4062948793" sldId="2147483648"/>
              <pc:sldLayoutMk cId="3075342533" sldId="2147483772"/>
              <ac:spMk id="7" creationId="{3571C953-BA7C-EB45-3689-6043D70B9E09}"/>
            </ac:spMkLst>
          </pc:spChg>
          <pc:spChg chg="add mod">
            <ac:chgData name="Elise Appleton" userId="02c8c9bc-fd15-4837-bdb2-26bfc7f470d1" providerId="ADAL" clId="{E2F0D1A7-202B-8246-9E04-7BA50350FE21}" dt="2023-04-12T01:43:45.431" v="738" actId="1076"/>
            <ac:spMkLst>
              <pc:docMk/>
              <pc:sldMasterMk cId="4062948793" sldId="2147483648"/>
              <pc:sldLayoutMk cId="3075342533" sldId="2147483772"/>
              <ac:spMk id="8" creationId="{32F2E69A-724B-5A0C-BDA4-30C4F50DF01D}"/>
            </ac:spMkLst>
          </pc:spChg>
          <pc:spChg chg="add mod">
            <ac:chgData name="Elise Appleton" userId="02c8c9bc-fd15-4837-bdb2-26bfc7f470d1" providerId="ADAL" clId="{E2F0D1A7-202B-8246-9E04-7BA50350FE21}" dt="2023-04-12T01:43:45.431" v="738" actId="1076"/>
            <ac:spMkLst>
              <pc:docMk/>
              <pc:sldMasterMk cId="4062948793" sldId="2147483648"/>
              <pc:sldLayoutMk cId="3075342533" sldId="2147483772"/>
              <ac:spMk id="9" creationId="{47D40165-B7EF-304D-5785-9E24C39F770A}"/>
            </ac:spMkLst>
          </pc:spChg>
          <pc:spChg chg="del mod">
            <ac:chgData name="Elise Appleton" userId="02c8c9bc-fd15-4837-bdb2-26bfc7f470d1" providerId="ADAL" clId="{E2F0D1A7-202B-8246-9E04-7BA50350FE21}" dt="2023-04-12T01:43:40.610" v="736" actId="478"/>
            <ac:spMkLst>
              <pc:docMk/>
              <pc:sldMasterMk cId="4062948793" sldId="2147483648"/>
              <pc:sldLayoutMk cId="3075342533" sldId="2147483772"/>
              <ac:spMk id="11" creationId="{0D0AB662-9FE5-3FB7-88CB-32F239578063}"/>
            </ac:spMkLst>
          </pc:spChg>
          <pc:spChg chg="del mod">
            <ac:chgData name="Elise Appleton" userId="02c8c9bc-fd15-4837-bdb2-26bfc7f470d1" providerId="ADAL" clId="{E2F0D1A7-202B-8246-9E04-7BA50350FE21}" dt="2023-04-12T01:43:40.610" v="736" actId="478"/>
            <ac:spMkLst>
              <pc:docMk/>
              <pc:sldMasterMk cId="4062948793" sldId="2147483648"/>
              <pc:sldLayoutMk cId="3075342533" sldId="2147483772"/>
              <ac:spMk id="12" creationId="{C444EA0F-CF48-08B5-061A-E0F9E22F0682}"/>
            </ac:spMkLst>
          </pc:spChg>
          <pc:spChg chg="del mod">
            <ac:chgData name="Elise Appleton" userId="02c8c9bc-fd15-4837-bdb2-26bfc7f470d1" providerId="ADAL" clId="{E2F0D1A7-202B-8246-9E04-7BA50350FE21}" dt="2023-04-12T01:43:40.610" v="736" actId="478"/>
            <ac:spMkLst>
              <pc:docMk/>
              <pc:sldMasterMk cId="4062948793" sldId="2147483648"/>
              <pc:sldLayoutMk cId="3075342533" sldId="2147483772"/>
              <ac:spMk id="13" creationId="{5246E552-DD67-F8AC-DDE0-12A3F90B88FC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4:05.123" v="742" actId="207"/>
          <pc:sldLayoutMkLst>
            <pc:docMk/>
            <pc:sldMasterMk cId="4062948793" sldId="2147483648"/>
            <pc:sldLayoutMk cId="3228423991" sldId="2147483781"/>
          </pc:sldLayoutMkLst>
          <pc:spChg chg="mod">
            <ac:chgData name="Elise Appleton" userId="02c8c9bc-fd15-4837-bdb2-26bfc7f470d1" providerId="ADAL" clId="{E2F0D1A7-202B-8246-9E04-7BA50350FE21}" dt="2023-04-12T01:41:54.200" v="718" actId="1076"/>
            <ac:spMkLst>
              <pc:docMk/>
              <pc:sldMasterMk cId="4062948793" sldId="2147483648"/>
              <pc:sldLayoutMk cId="3228423991" sldId="2147483781"/>
              <ac:spMk id="2" creationId="{AAB7437C-4E00-1B25-6621-82BD2FBBE194}"/>
            </ac:spMkLst>
          </pc:spChg>
          <pc:spChg chg="del mod">
            <ac:chgData name="Elise Appleton" userId="02c8c9bc-fd15-4837-bdb2-26bfc7f470d1" providerId="ADAL" clId="{E2F0D1A7-202B-8246-9E04-7BA50350FE21}" dt="2023-04-12T01:43:57.418" v="739" actId="478"/>
            <ac:spMkLst>
              <pc:docMk/>
              <pc:sldMasterMk cId="4062948793" sldId="2147483648"/>
              <pc:sldLayoutMk cId="3228423991" sldId="2147483781"/>
              <ac:spMk id="3" creationId="{4DBF4A90-2D29-D1C4-2F84-E7127CD2B4C2}"/>
            </ac:spMkLst>
          </pc:spChg>
          <pc:spChg chg="del mod">
            <ac:chgData name="Elise Appleton" userId="02c8c9bc-fd15-4837-bdb2-26bfc7f470d1" providerId="ADAL" clId="{E2F0D1A7-202B-8246-9E04-7BA50350FE21}" dt="2023-04-12T01:43:57.418" v="739" actId="478"/>
            <ac:spMkLst>
              <pc:docMk/>
              <pc:sldMasterMk cId="4062948793" sldId="2147483648"/>
              <pc:sldLayoutMk cId="3228423991" sldId="2147483781"/>
              <ac:spMk id="5" creationId="{716457A2-E5DE-FAE5-F489-2803B140023D}"/>
            </ac:spMkLst>
          </pc:spChg>
          <pc:spChg chg="del">
            <ac:chgData name="Elise Appleton" userId="02c8c9bc-fd15-4837-bdb2-26bfc7f470d1" providerId="ADAL" clId="{E2F0D1A7-202B-8246-9E04-7BA50350FE21}" dt="2023-04-12T01:18:56.723" v="479" actId="478"/>
            <ac:spMkLst>
              <pc:docMk/>
              <pc:sldMasterMk cId="4062948793" sldId="2147483648"/>
              <pc:sldLayoutMk cId="3228423991" sldId="2147483781"/>
              <ac:spMk id="6" creationId="{6F3D7CCD-866B-4F76-B7F5-C8A9E23B1C07}"/>
            </ac:spMkLst>
          </pc:spChg>
          <pc:spChg chg="add mod">
            <ac:chgData name="Elise Appleton" userId="02c8c9bc-fd15-4837-bdb2-26bfc7f470d1" providerId="ADAL" clId="{E2F0D1A7-202B-8246-9E04-7BA50350FE21}" dt="2023-04-12T01:19:14.858" v="482"/>
            <ac:spMkLst>
              <pc:docMk/>
              <pc:sldMasterMk cId="4062948793" sldId="2147483648"/>
              <pc:sldLayoutMk cId="3228423991" sldId="2147483781"/>
              <ac:spMk id="8" creationId="{3751ECF1-83A2-FE84-1878-7A0374B4C434}"/>
            </ac:spMkLst>
          </pc:spChg>
          <pc:spChg chg="del mod">
            <ac:chgData name="Elise Appleton" userId="02c8c9bc-fd15-4837-bdb2-26bfc7f470d1" providerId="ADAL" clId="{E2F0D1A7-202B-8246-9E04-7BA50350FE21}" dt="2023-04-12T01:43:57.418" v="739" actId="478"/>
            <ac:spMkLst>
              <pc:docMk/>
              <pc:sldMasterMk cId="4062948793" sldId="2147483648"/>
              <pc:sldLayoutMk cId="3228423991" sldId="2147483781"/>
              <ac:spMk id="9" creationId="{DD0775EA-521F-70F5-7F5E-38425EDC446D}"/>
            </ac:spMkLst>
          </pc:spChg>
          <pc:spChg chg="del">
            <ac:chgData name="Elise Appleton" userId="02c8c9bc-fd15-4837-bdb2-26bfc7f470d1" providerId="ADAL" clId="{E2F0D1A7-202B-8246-9E04-7BA50350FE21}" dt="2023-04-11T23:44:26.089" v="16" actId="478"/>
            <ac:spMkLst>
              <pc:docMk/>
              <pc:sldMasterMk cId="4062948793" sldId="2147483648"/>
              <pc:sldLayoutMk cId="3228423991" sldId="2147483781"/>
              <ac:spMk id="10" creationId="{298A4DBE-3116-1012-8E49-421A126AD102}"/>
            </ac:spMkLst>
          </pc:spChg>
          <pc:spChg chg="add mod">
            <ac:chgData name="Elise Appleton" userId="02c8c9bc-fd15-4837-bdb2-26bfc7f470d1" providerId="ADAL" clId="{E2F0D1A7-202B-8246-9E04-7BA50350FE21}" dt="2023-04-12T01:44:01.224" v="741" actId="207"/>
            <ac:spMkLst>
              <pc:docMk/>
              <pc:sldMasterMk cId="4062948793" sldId="2147483648"/>
              <pc:sldLayoutMk cId="3228423991" sldId="2147483781"/>
              <ac:spMk id="11" creationId="{38A95167-C3AE-A75F-9373-2D5B2DA1C624}"/>
            </ac:spMkLst>
          </pc:spChg>
          <pc:spChg chg="add mod">
            <ac:chgData name="Elise Appleton" userId="02c8c9bc-fd15-4837-bdb2-26bfc7f470d1" providerId="ADAL" clId="{E2F0D1A7-202B-8246-9E04-7BA50350FE21}" dt="2023-04-12T01:44:01.224" v="741" actId="207"/>
            <ac:spMkLst>
              <pc:docMk/>
              <pc:sldMasterMk cId="4062948793" sldId="2147483648"/>
              <pc:sldLayoutMk cId="3228423991" sldId="2147483781"/>
              <ac:spMk id="12" creationId="{A40CB539-6212-5A6B-7869-4C44A0104C6F}"/>
            </ac:spMkLst>
          </pc:spChg>
          <pc:spChg chg="add mod">
            <ac:chgData name="Elise Appleton" userId="02c8c9bc-fd15-4837-bdb2-26bfc7f470d1" providerId="ADAL" clId="{E2F0D1A7-202B-8246-9E04-7BA50350FE21}" dt="2023-04-12T01:44:05.123" v="742" actId="207"/>
            <ac:spMkLst>
              <pc:docMk/>
              <pc:sldMasterMk cId="4062948793" sldId="2147483648"/>
              <pc:sldLayoutMk cId="3228423991" sldId="2147483781"/>
              <ac:spMk id="13" creationId="{27B11E97-8B3B-7C05-03DC-B875D56CC573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4:35.647" v="750"/>
          <pc:sldLayoutMkLst>
            <pc:docMk/>
            <pc:sldMasterMk cId="4062948793" sldId="2147483648"/>
            <pc:sldLayoutMk cId="3196093707" sldId="2147483783"/>
          </pc:sldLayoutMkLst>
          <pc:spChg chg="del mod">
            <ac:chgData name="Elise Appleton" userId="02c8c9bc-fd15-4837-bdb2-26bfc7f470d1" providerId="ADAL" clId="{E2F0D1A7-202B-8246-9E04-7BA50350FE21}" dt="2023-04-12T01:44:35.312" v="749" actId="478"/>
            <ac:spMkLst>
              <pc:docMk/>
              <pc:sldMasterMk cId="4062948793" sldId="2147483648"/>
              <pc:sldLayoutMk cId="3196093707" sldId="2147483783"/>
              <ac:spMk id="4" creationId="{FC155FF2-EC06-E35B-0565-EC37632893DB}"/>
            </ac:spMkLst>
          </pc:spChg>
          <pc:spChg chg="add mod">
            <ac:chgData name="Elise Appleton" userId="02c8c9bc-fd15-4837-bdb2-26bfc7f470d1" providerId="ADAL" clId="{E2F0D1A7-202B-8246-9E04-7BA50350FE21}" dt="2023-04-12T01:44:35.647" v="750"/>
            <ac:spMkLst>
              <pc:docMk/>
              <pc:sldMasterMk cId="4062948793" sldId="2147483648"/>
              <pc:sldLayoutMk cId="3196093707" sldId="2147483783"/>
              <ac:spMk id="6" creationId="{69DF705D-F3D8-4D04-E41D-323821CBD1AB}"/>
            </ac:spMkLst>
          </pc:spChg>
          <pc:spChg chg="del mod">
            <ac:chgData name="Elise Appleton" userId="02c8c9bc-fd15-4837-bdb2-26bfc7f470d1" providerId="ADAL" clId="{E2F0D1A7-202B-8246-9E04-7BA50350FE21}" dt="2023-04-12T01:44:35.312" v="749" actId="478"/>
            <ac:spMkLst>
              <pc:docMk/>
              <pc:sldMasterMk cId="4062948793" sldId="2147483648"/>
              <pc:sldLayoutMk cId="3196093707" sldId="2147483783"/>
              <ac:spMk id="7" creationId="{3CEE73EB-FD3E-9DF1-A79F-9759CE1EE374}"/>
            </ac:spMkLst>
          </pc:spChg>
          <pc:spChg chg="del mod">
            <ac:chgData name="Elise Appleton" userId="02c8c9bc-fd15-4837-bdb2-26bfc7f470d1" providerId="ADAL" clId="{E2F0D1A7-202B-8246-9E04-7BA50350FE21}" dt="2023-04-12T01:44:35.312" v="749" actId="478"/>
            <ac:spMkLst>
              <pc:docMk/>
              <pc:sldMasterMk cId="4062948793" sldId="2147483648"/>
              <pc:sldLayoutMk cId="3196093707" sldId="2147483783"/>
              <ac:spMk id="8" creationId="{A3196042-A218-808B-6407-E0DDD5368174}"/>
            </ac:spMkLst>
          </pc:spChg>
          <pc:spChg chg="del">
            <ac:chgData name="Elise Appleton" userId="02c8c9bc-fd15-4837-bdb2-26bfc7f470d1" providerId="ADAL" clId="{E2F0D1A7-202B-8246-9E04-7BA50350FE21}" dt="2023-04-11T23:44:30.512" v="18" actId="478"/>
            <ac:spMkLst>
              <pc:docMk/>
              <pc:sldMasterMk cId="4062948793" sldId="2147483648"/>
              <pc:sldLayoutMk cId="3196093707" sldId="2147483783"/>
              <ac:spMk id="10" creationId="{095E7FAC-6033-E76B-307D-E5BF5F24EB10}"/>
            </ac:spMkLst>
          </pc:spChg>
          <pc:spChg chg="add mod">
            <ac:chgData name="Elise Appleton" userId="02c8c9bc-fd15-4837-bdb2-26bfc7f470d1" providerId="ADAL" clId="{E2F0D1A7-202B-8246-9E04-7BA50350FE21}" dt="2023-04-12T01:44:35.647" v="750"/>
            <ac:spMkLst>
              <pc:docMk/>
              <pc:sldMasterMk cId="4062948793" sldId="2147483648"/>
              <pc:sldLayoutMk cId="3196093707" sldId="2147483783"/>
              <ac:spMk id="11" creationId="{420BED31-46FD-7210-C93A-7B317DA0E0A8}"/>
            </ac:spMkLst>
          </pc:spChg>
          <pc:spChg chg="add mod">
            <ac:chgData name="Elise Appleton" userId="02c8c9bc-fd15-4837-bdb2-26bfc7f470d1" providerId="ADAL" clId="{E2F0D1A7-202B-8246-9E04-7BA50350FE21}" dt="2023-04-12T01:44:35.647" v="750"/>
            <ac:spMkLst>
              <pc:docMk/>
              <pc:sldMasterMk cId="4062948793" sldId="2147483648"/>
              <pc:sldLayoutMk cId="3196093707" sldId="2147483783"/>
              <ac:spMk id="12" creationId="{CB07BB9E-5C02-55DD-C096-F99E8959602C}"/>
            </ac:spMkLst>
          </pc:spChg>
        </pc:sldLayoutChg>
        <pc:sldLayoutChg chg="delSp modSp mod">
          <pc:chgData name="Elise Appleton" userId="02c8c9bc-fd15-4837-bdb2-26bfc7f470d1" providerId="ADAL" clId="{E2F0D1A7-202B-8246-9E04-7BA50350FE21}" dt="2023-04-12T01:43:28.335" v="735" actId="14100"/>
          <pc:sldLayoutMkLst>
            <pc:docMk/>
            <pc:sldMasterMk cId="4062948793" sldId="2147483648"/>
            <pc:sldLayoutMk cId="4063881125" sldId="2147483785"/>
          </pc:sldLayoutMkLst>
          <pc:spChg chg="mod">
            <ac:chgData name="Elise Appleton" userId="02c8c9bc-fd15-4837-bdb2-26bfc7f470d1" providerId="ADAL" clId="{E2F0D1A7-202B-8246-9E04-7BA50350FE21}" dt="2023-04-12T01:42:59.093" v="730" actId="1076"/>
            <ac:spMkLst>
              <pc:docMk/>
              <pc:sldMasterMk cId="4062948793" sldId="2147483648"/>
              <pc:sldLayoutMk cId="4063881125" sldId="2147483785"/>
              <ac:spMk id="4" creationId="{A00A9C6E-9001-0DE6-3FA8-DC42251CD9F3}"/>
            </ac:spMkLst>
          </pc:spChg>
          <pc:spChg chg="mod">
            <ac:chgData name="Elise Appleton" userId="02c8c9bc-fd15-4837-bdb2-26bfc7f470d1" providerId="ADAL" clId="{E2F0D1A7-202B-8246-9E04-7BA50350FE21}" dt="2023-04-12T01:43:23.263" v="733" actId="14100"/>
            <ac:spMkLst>
              <pc:docMk/>
              <pc:sldMasterMk cId="4062948793" sldId="2147483648"/>
              <pc:sldLayoutMk cId="4063881125" sldId="2147483785"/>
              <ac:spMk id="7" creationId="{8DE3B290-D586-1959-9433-F6975DC07C15}"/>
            </ac:spMkLst>
          </pc:spChg>
          <pc:spChg chg="mod">
            <ac:chgData name="Elise Appleton" userId="02c8c9bc-fd15-4837-bdb2-26bfc7f470d1" providerId="ADAL" clId="{E2F0D1A7-202B-8246-9E04-7BA50350FE21}" dt="2023-04-12T01:43:28.335" v="735" actId="14100"/>
            <ac:spMkLst>
              <pc:docMk/>
              <pc:sldMasterMk cId="4062948793" sldId="2147483648"/>
              <pc:sldLayoutMk cId="4063881125" sldId="2147483785"/>
              <ac:spMk id="8" creationId="{793C0490-9856-FCC5-5830-C0351BA0AB3C}"/>
            </ac:spMkLst>
          </pc:spChg>
          <pc:spChg chg="del">
            <ac:chgData name="Elise Appleton" userId="02c8c9bc-fd15-4837-bdb2-26bfc7f470d1" providerId="ADAL" clId="{E2F0D1A7-202B-8246-9E04-7BA50350FE21}" dt="2023-04-11T23:44:36.546" v="20" actId="478"/>
            <ac:spMkLst>
              <pc:docMk/>
              <pc:sldMasterMk cId="4062948793" sldId="2147483648"/>
              <pc:sldLayoutMk cId="4063881125" sldId="2147483785"/>
              <ac:spMk id="10" creationId="{8EDFE0FF-898D-E04C-A307-86B789C547E9}"/>
            </ac:spMkLst>
          </pc:spChg>
        </pc:sldLayoutChg>
      </pc:sldMasterChg>
      <pc:sldMasterChg chg="modSp modSldLayout">
        <pc:chgData name="Elise Appleton" userId="02c8c9bc-fd15-4837-bdb2-26bfc7f470d1" providerId="ADAL" clId="{E2F0D1A7-202B-8246-9E04-7BA50350FE21}" dt="2023-04-12T01:47:50.079" v="828" actId="1076"/>
        <pc:sldMasterMkLst>
          <pc:docMk/>
          <pc:sldMasterMk cId="550564042" sldId="2147483731"/>
        </pc:sldMasterMkLst>
        <pc:spChg chg="mod">
          <ac:chgData name="Elise Appleton" userId="02c8c9bc-fd15-4837-bdb2-26bfc7f470d1" providerId="ADAL" clId="{E2F0D1A7-202B-8246-9E04-7BA50350FE21}" dt="2023-04-12T01:18:26.923" v="477" actId="207"/>
          <ac:spMkLst>
            <pc:docMk/>
            <pc:sldMasterMk cId="550564042" sldId="2147483731"/>
            <ac:spMk id="6" creationId="{B2E184B9-0D02-B856-393B-A368173E8EDD}"/>
          </ac:spMkLst>
        </pc:spChg>
        <pc:sldLayoutChg chg="addSp delSp modSp mod">
          <pc:chgData name="Elise Appleton" userId="02c8c9bc-fd15-4837-bdb2-26bfc7f470d1" providerId="ADAL" clId="{E2F0D1A7-202B-8246-9E04-7BA50350FE21}" dt="2023-04-12T01:47:50.079" v="828" actId="1076"/>
          <pc:sldLayoutMkLst>
            <pc:docMk/>
            <pc:sldMasterMk cId="550564042" sldId="2147483731"/>
            <pc:sldLayoutMk cId="3500505312" sldId="2147483788"/>
          </pc:sldLayoutMkLst>
          <pc:spChg chg="add mod">
            <ac:chgData name="Elise Appleton" userId="02c8c9bc-fd15-4837-bdb2-26bfc7f470d1" providerId="ADAL" clId="{E2F0D1A7-202B-8246-9E04-7BA50350FE21}" dt="2023-04-12T01:47:50.079" v="828" actId="1076"/>
            <ac:spMkLst>
              <pc:docMk/>
              <pc:sldMasterMk cId="550564042" sldId="2147483731"/>
              <pc:sldLayoutMk cId="3500505312" sldId="2147483788"/>
              <ac:spMk id="4" creationId="{A8BC18FF-43F0-4AC0-E563-6C3E96464D09}"/>
            </ac:spMkLst>
          </pc:spChg>
          <pc:spChg chg="add del mod">
            <ac:chgData name="Elise Appleton" userId="02c8c9bc-fd15-4837-bdb2-26bfc7f470d1" providerId="ADAL" clId="{E2F0D1A7-202B-8246-9E04-7BA50350FE21}" dt="2023-04-12T01:47:38.992" v="798" actId="478"/>
            <ac:spMkLst>
              <pc:docMk/>
              <pc:sldMasterMk cId="550564042" sldId="2147483731"/>
              <pc:sldLayoutMk cId="3500505312" sldId="2147483788"/>
              <ac:spMk id="6" creationId="{7D9559F0-00C2-7E36-07C4-36225A87A3A7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39:48.733" v="701" actId="1076"/>
          <pc:sldLayoutMkLst>
            <pc:docMk/>
            <pc:sldMasterMk cId="550564042" sldId="2147483731"/>
            <pc:sldLayoutMk cId="3074165880" sldId="2147483789"/>
          </pc:sldLayoutMkLst>
          <pc:spChg chg="add mod">
            <ac:chgData name="Elise Appleton" userId="02c8c9bc-fd15-4837-bdb2-26bfc7f470d1" providerId="ADAL" clId="{E2F0D1A7-202B-8246-9E04-7BA50350FE21}" dt="2023-04-12T01:39:31.236" v="695" actId="1076"/>
            <ac:spMkLst>
              <pc:docMk/>
              <pc:sldMasterMk cId="550564042" sldId="2147483731"/>
              <pc:sldLayoutMk cId="3074165880" sldId="2147483789"/>
              <ac:spMk id="4" creationId="{18DB55D4-AD89-47BE-B077-2B32ECEBD9BC}"/>
            </ac:spMkLst>
          </pc:spChg>
          <pc:spChg chg="del mod">
            <ac:chgData name="Elise Appleton" userId="02c8c9bc-fd15-4837-bdb2-26bfc7f470d1" providerId="ADAL" clId="{E2F0D1A7-202B-8246-9E04-7BA50350FE21}" dt="2023-04-12T01:39:27.532" v="694" actId="478"/>
            <ac:spMkLst>
              <pc:docMk/>
              <pc:sldMasterMk cId="550564042" sldId="2147483731"/>
              <pc:sldLayoutMk cId="3074165880" sldId="2147483789"/>
              <ac:spMk id="7" creationId="{2DC9B25F-4A8B-C250-5507-A76D59F2FF1C}"/>
            </ac:spMkLst>
          </pc:spChg>
          <pc:spChg chg="mod">
            <ac:chgData name="Elise Appleton" userId="02c8c9bc-fd15-4837-bdb2-26bfc7f470d1" providerId="ADAL" clId="{E2F0D1A7-202B-8246-9E04-7BA50350FE21}" dt="2023-04-12T01:39:48.733" v="701" actId="1076"/>
            <ac:spMkLst>
              <pc:docMk/>
              <pc:sldMasterMk cId="550564042" sldId="2147483731"/>
              <pc:sldLayoutMk cId="3074165880" sldId="2147483789"/>
              <ac:spMk id="8" creationId="{09C329C6-6249-97DD-78A1-B1596F0E5761}"/>
            </ac:spMkLst>
          </pc:spChg>
          <pc:spChg chg="mod">
            <ac:chgData name="Elise Appleton" userId="02c8c9bc-fd15-4837-bdb2-26bfc7f470d1" providerId="ADAL" clId="{E2F0D1A7-202B-8246-9E04-7BA50350FE21}" dt="2023-04-12T01:39:48.733" v="701" actId="1076"/>
            <ac:spMkLst>
              <pc:docMk/>
              <pc:sldMasterMk cId="550564042" sldId="2147483731"/>
              <pc:sldLayoutMk cId="3074165880" sldId="2147483789"/>
              <ac:spMk id="9" creationId="{62319537-E4D4-85FB-051A-85F39478E77B}"/>
            </ac:spMkLst>
          </pc:spChg>
          <pc:spChg chg="mod">
            <ac:chgData name="Elise Appleton" userId="02c8c9bc-fd15-4837-bdb2-26bfc7f470d1" providerId="ADAL" clId="{E2F0D1A7-202B-8246-9E04-7BA50350FE21}" dt="2023-04-12T01:39:39.842" v="698" actId="1076"/>
            <ac:spMkLst>
              <pc:docMk/>
              <pc:sldMasterMk cId="550564042" sldId="2147483731"/>
              <pc:sldLayoutMk cId="3074165880" sldId="2147483789"/>
              <ac:spMk id="25" creationId="{B909CB72-F2A9-AD81-5FFC-3B63C76B1FB0}"/>
            </ac:spMkLst>
          </pc:spChg>
        </pc:sldLayoutChg>
      </pc:sldMasterChg>
      <pc:sldMasterChg chg="modSp mod delSldLayout modSldLayout">
        <pc:chgData name="Elise Appleton" userId="02c8c9bc-fd15-4837-bdb2-26bfc7f470d1" providerId="ADAL" clId="{E2F0D1A7-202B-8246-9E04-7BA50350FE21}" dt="2023-04-12T04:09:11.330" v="1093" actId="6014"/>
        <pc:sldMasterMkLst>
          <pc:docMk/>
          <pc:sldMasterMk cId="1934856199" sldId="2147483776"/>
        </pc:sldMasterMkLst>
        <pc:spChg chg="mod">
          <ac:chgData name="Elise Appleton" userId="02c8c9bc-fd15-4837-bdb2-26bfc7f470d1" providerId="ADAL" clId="{E2F0D1A7-202B-8246-9E04-7BA50350FE21}" dt="2023-04-12T01:17:15.550" v="470" actId="207"/>
          <ac:spMkLst>
            <pc:docMk/>
            <pc:sldMasterMk cId="1934856199" sldId="2147483776"/>
            <ac:spMk id="5" creationId="{75C467CF-BBC4-7D93-526E-4A35D0F43089}"/>
          </ac:spMkLst>
        </pc:spChg>
        <pc:sldLayoutChg chg="addSp delSp modSp mod">
          <pc:chgData name="Elise Appleton" userId="02c8c9bc-fd15-4837-bdb2-26bfc7f470d1" providerId="ADAL" clId="{E2F0D1A7-202B-8246-9E04-7BA50350FE21}" dt="2023-04-12T04:00:32.109" v="883" actId="6014"/>
          <pc:sldLayoutMkLst>
            <pc:docMk/>
            <pc:sldMasterMk cId="1934856199" sldId="2147483776"/>
            <pc:sldLayoutMk cId="3473176006" sldId="2147483773"/>
          </pc:sldLayoutMkLst>
          <pc:spChg chg="mod">
            <ac:chgData name="Elise Appleton" userId="02c8c9bc-fd15-4837-bdb2-26bfc7f470d1" providerId="ADAL" clId="{E2F0D1A7-202B-8246-9E04-7BA50350FE21}" dt="2023-04-12T01:24:39.422" v="531" actId="20577"/>
            <ac:spMkLst>
              <pc:docMk/>
              <pc:sldMasterMk cId="1934856199" sldId="2147483776"/>
              <pc:sldLayoutMk cId="3473176006" sldId="2147483773"/>
              <ac:spMk id="2" creationId="{AAB7437C-4E00-1B25-6621-82BD2FBBE194}"/>
            </ac:spMkLst>
          </pc:spChg>
          <pc:spChg chg="del mod">
            <ac:chgData name="Elise Appleton" userId="02c8c9bc-fd15-4837-bdb2-26bfc7f470d1" providerId="ADAL" clId="{E2F0D1A7-202B-8246-9E04-7BA50350FE21}" dt="2023-04-12T01:24:51.783" v="536" actId="478"/>
            <ac:spMkLst>
              <pc:docMk/>
              <pc:sldMasterMk cId="1934856199" sldId="2147483776"/>
              <pc:sldLayoutMk cId="3473176006" sldId="2147483773"/>
              <ac:spMk id="3" creationId="{0ECC1F5B-47AC-25C4-0B1E-FEFC692F8B7C}"/>
            </ac:spMkLst>
          </pc:spChg>
          <pc:spChg chg="del">
            <ac:chgData name="Elise Appleton" userId="02c8c9bc-fd15-4837-bdb2-26bfc7f470d1" providerId="ADAL" clId="{E2F0D1A7-202B-8246-9E04-7BA50350FE21}" dt="2023-04-11T23:48:34.269" v="49" actId="478"/>
            <ac:spMkLst>
              <pc:docMk/>
              <pc:sldMasterMk cId="1934856199" sldId="2147483776"/>
              <pc:sldLayoutMk cId="3473176006" sldId="2147483773"/>
              <ac:spMk id="5" creationId="{001D0949-E805-7515-13B3-725D12E2669B}"/>
            </ac:spMkLst>
          </pc:spChg>
          <pc:spChg chg="del mod">
            <ac:chgData name="Elise Appleton" userId="02c8c9bc-fd15-4837-bdb2-26bfc7f470d1" providerId="ADAL" clId="{E2F0D1A7-202B-8246-9E04-7BA50350FE21}" dt="2023-04-12T01:24:42.190" v="532" actId="478"/>
            <ac:spMkLst>
              <pc:docMk/>
              <pc:sldMasterMk cId="1934856199" sldId="2147483776"/>
              <pc:sldLayoutMk cId="3473176006" sldId="2147483773"/>
              <ac:spMk id="6" creationId="{EFF4E93D-1E91-1A32-9A7B-1F8D758A84C8}"/>
            </ac:spMkLst>
          </pc:spChg>
          <pc:spChg chg="mod">
            <ac:chgData name="Elise Appleton" userId="02c8c9bc-fd15-4837-bdb2-26bfc7f470d1" providerId="ADAL" clId="{E2F0D1A7-202B-8246-9E04-7BA50350FE21}" dt="2023-04-12T01:25:17.811" v="543" actId="14100"/>
            <ac:spMkLst>
              <pc:docMk/>
              <pc:sldMasterMk cId="1934856199" sldId="2147483776"/>
              <pc:sldLayoutMk cId="3473176006" sldId="2147483773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E2F0D1A7-202B-8246-9E04-7BA50350FE21}" dt="2023-04-12T01:01:55.736" v="287" actId="14100"/>
            <ac:spMkLst>
              <pc:docMk/>
              <pc:sldMasterMk cId="1934856199" sldId="2147483776"/>
              <pc:sldLayoutMk cId="3473176006" sldId="2147483773"/>
              <ac:spMk id="8" creationId="{5B4CEE9D-F516-3D3D-F5A8-864658D548BB}"/>
            </ac:spMkLst>
          </pc:spChg>
          <pc:spChg chg="mod">
            <ac:chgData name="Elise Appleton" userId="02c8c9bc-fd15-4837-bdb2-26bfc7f470d1" providerId="ADAL" clId="{E2F0D1A7-202B-8246-9E04-7BA50350FE21}" dt="2023-04-12T01:25:22.148" v="544" actId="14100"/>
            <ac:spMkLst>
              <pc:docMk/>
              <pc:sldMasterMk cId="1934856199" sldId="2147483776"/>
              <pc:sldLayoutMk cId="3473176006" sldId="2147483773"/>
              <ac:spMk id="9" creationId="{D8FFB382-1D71-D971-3C6A-94974870EAA5}"/>
            </ac:spMkLst>
          </pc:spChg>
          <pc:spChg chg="add mod">
            <ac:chgData name="Elise Appleton" userId="02c8c9bc-fd15-4837-bdb2-26bfc7f470d1" providerId="ADAL" clId="{E2F0D1A7-202B-8246-9E04-7BA50350FE21}" dt="2023-04-12T00:54:10.623" v="166" actId="1076"/>
            <ac:spMkLst>
              <pc:docMk/>
              <pc:sldMasterMk cId="1934856199" sldId="2147483776"/>
              <pc:sldLayoutMk cId="3473176006" sldId="2147483773"/>
              <ac:spMk id="10" creationId="{BBC46345-4D61-3DDC-C48B-ED84624AD02B}"/>
            </ac:spMkLst>
          </pc:spChg>
          <pc:spChg chg="add del mod">
            <ac:chgData name="Elise Appleton" userId="02c8c9bc-fd15-4837-bdb2-26bfc7f470d1" providerId="ADAL" clId="{E2F0D1A7-202B-8246-9E04-7BA50350FE21}" dt="2023-04-12T00:52:47.361" v="154" actId="478"/>
            <ac:spMkLst>
              <pc:docMk/>
              <pc:sldMasterMk cId="1934856199" sldId="2147483776"/>
              <pc:sldLayoutMk cId="3473176006" sldId="2147483773"/>
              <ac:spMk id="11" creationId="{0F1E1A76-EC6C-B485-D062-09E505883E86}"/>
            </ac:spMkLst>
          </pc:spChg>
          <pc:spChg chg="add del mod">
            <ac:chgData name="Elise Appleton" userId="02c8c9bc-fd15-4837-bdb2-26bfc7f470d1" providerId="ADAL" clId="{E2F0D1A7-202B-8246-9E04-7BA50350FE21}" dt="2023-04-12T00:59:23.779" v="255" actId="478"/>
            <ac:spMkLst>
              <pc:docMk/>
              <pc:sldMasterMk cId="1934856199" sldId="2147483776"/>
              <pc:sldLayoutMk cId="3473176006" sldId="2147483773"/>
              <ac:spMk id="12" creationId="{85FC316B-BD49-665E-CB38-F18F36104424}"/>
            </ac:spMkLst>
          </pc:spChg>
          <pc:spChg chg="add del mod">
            <ac:chgData name="Elise Appleton" userId="02c8c9bc-fd15-4837-bdb2-26bfc7f470d1" providerId="ADAL" clId="{E2F0D1A7-202B-8246-9E04-7BA50350FE21}" dt="2023-04-12T01:02:03.298" v="289" actId="478"/>
            <ac:spMkLst>
              <pc:docMk/>
              <pc:sldMasterMk cId="1934856199" sldId="2147483776"/>
              <pc:sldLayoutMk cId="3473176006" sldId="2147483773"/>
              <ac:spMk id="13" creationId="{32BCA804-589A-725C-6560-5C808C3E8BA3}"/>
            </ac:spMkLst>
          </pc:spChg>
          <pc:spChg chg="add mod">
            <ac:chgData name="Elise Appleton" userId="02c8c9bc-fd15-4837-bdb2-26bfc7f470d1" providerId="ADAL" clId="{E2F0D1A7-202B-8246-9E04-7BA50350FE21}" dt="2023-04-12T01:24:49.591" v="535" actId="207"/>
            <ac:spMkLst>
              <pc:docMk/>
              <pc:sldMasterMk cId="1934856199" sldId="2147483776"/>
              <pc:sldLayoutMk cId="3473176006" sldId="2147483773"/>
              <ac:spMk id="14" creationId="{AECBAD8D-4AA8-6D17-D706-97DC887491EC}"/>
            </ac:spMkLst>
          </pc:spChg>
          <pc:spChg chg="add mod">
            <ac:chgData name="Elise Appleton" userId="02c8c9bc-fd15-4837-bdb2-26bfc7f470d1" providerId="ADAL" clId="{E2F0D1A7-202B-8246-9E04-7BA50350FE21}" dt="2023-04-12T01:25:02.532" v="538" actId="207"/>
            <ac:spMkLst>
              <pc:docMk/>
              <pc:sldMasterMk cId="1934856199" sldId="2147483776"/>
              <pc:sldLayoutMk cId="3473176006" sldId="2147483773"/>
              <ac:spMk id="15" creationId="{AF8A91AE-9BFE-C863-1B28-B18569A87CF1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4:00:35.813" v="884" actId="6014"/>
          <pc:sldLayoutMkLst>
            <pc:docMk/>
            <pc:sldMasterMk cId="1934856199" sldId="2147483776"/>
            <pc:sldLayoutMk cId="914065081" sldId="2147483774"/>
          </pc:sldLayoutMkLst>
          <pc:spChg chg="del mod">
            <ac:chgData name="Elise Appleton" userId="02c8c9bc-fd15-4837-bdb2-26bfc7f470d1" providerId="ADAL" clId="{E2F0D1A7-202B-8246-9E04-7BA50350FE21}" dt="2023-04-12T01:04:40.442" v="311" actId="478"/>
            <ac:spMkLst>
              <pc:docMk/>
              <pc:sldMasterMk cId="1934856199" sldId="2147483776"/>
              <pc:sldLayoutMk cId="914065081" sldId="2147483774"/>
              <ac:spMk id="2" creationId="{AAB7437C-4E00-1B25-6621-82BD2FBBE194}"/>
            </ac:spMkLst>
          </pc:spChg>
          <pc:spChg chg="del">
            <ac:chgData name="Elise Appleton" userId="02c8c9bc-fd15-4837-bdb2-26bfc7f470d1" providerId="ADAL" clId="{E2F0D1A7-202B-8246-9E04-7BA50350FE21}" dt="2023-04-12T01:04:30.332" v="308" actId="478"/>
            <ac:spMkLst>
              <pc:docMk/>
              <pc:sldMasterMk cId="1934856199" sldId="2147483776"/>
              <pc:sldLayoutMk cId="914065081" sldId="2147483774"/>
              <ac:spMk id="4" creationId="{0D0CDF7E-9471-C36A-EBAD-790102DC7C6F}"/>
            </ac:spMkLst>
          </pc:spChg>
          <pc:spChg chg="del">
            <ac:chgData name="Elise Appleton" userId="02c8c9bc-fd15-4837-bdb2-26bfc7f470d1" providerId="ADAL" clId="{E2F0D1A7-202B-8246-9E04-7BA50350FE21}" dt="2023-04-12T01:03:56.012" v="299" actId="478"/>
            <ac:spMkLst>
              <pc:docMk/>
              <pc:sldMasterMk cId="1934856199" sldId="2147483776"/>
              <pc:sldLayoutMk cId="914065081" sldId="2147483774"/>
              <ac:spMk id="5" creationId="{6219141A-4A8B-87C0-C7DD-772763AE2A9E}"/>
            </ac:spMkLst>
          </pc:spChg>
          <pc:spChg chg="del">
            <ac:chgData name="Elise Appleton" userId="02c8c9bc-fd15-4837-bdb2-26bfc7f470d1" providerId="ADAL" clId="{E2F0D1A7-202B-8246-9E04-7BA50350FE21}" dt="2023-04-12T01:03:38.378" v="297" actId="478"/>
            <ac:spMkLst>
              <pc:docMk/>
              <pc:sldMasterMk cId="1934856199" sldId="2147483776"/>
              <pc:sldLayoutMk cId="914065081" sldId="2147483774"/>
              <ac:spMk id="6" creationId="{6580D7AA-9D5E-3952-2304-E14C30BD9AD9}"/>
            </ac:spMkLst>
          </pc:spChg>
          <pc:spChg chg="add del mod">
            <ac:chgData name="Elise Appleton" userId="02c8c9bc-fd15-4837-bdb2-26bfc7f470d1" providerId="ADAL" clId="{E2F0D1A7-202B-8246-9E04-7BA50350FE21}" dt="2023-04-12T01:26:15.408" v="545" actId="478"/>
            <ac:spMkLst>
              <pc:docMk/>
              <pc:sldMasterMk cId="1934856199" sldId="2147483776"/>
              <pc:sldLayoutMk cId="914065081" sldId="2147483774"/>
              <ac:spMk id="7" creationId="{5D784033-54A0-40C6-C51E-BE11BD64D509}"/>
            </ac:spMkLst>
          </pc:spChg>
          <pc:spChg chg="add mod">
            <ac:chgData name="Elise Appleton" userId="02c8c9bc-fd15-4837-bdb2-26bfc7f470d1" providerId="ADAL" clId="{E2F0D1A7-202B-8246-9E04-7BA50350FE21}" dt="2023-04-12T01:12:52.507" v="424" actId="207"/>
            <ac:spMkLst>
              <pc:docMk/>
              <pc:sldMasterMk cId="1934856199" sldId="2147483776"/>
              <pc:sldLayoutMk cId="914065081" sldId="2147483774"/>
              <ac:spMk id="8" creationId="{62A4465E-1B73-B44F-1A82-14ED2A4E0BA3}"/>
            </ac:spMkLst>
          </pc:spChg>
          <pc:spChg chg="add mod">
            <ac:chgData name="Elise Appleton" userId="02c8c9bc-fd15-4837-bdb2-26bfc7f470d1" providerId="ADAL" clId="{E2F0D1A7-202B-8246-9E04-7BA50350FE21}" dt="2023-04-12T01:04:09.988" v="306"/>
            <ac:spMkLst>
              <pc:docMk/>
              <pc:sldMasterMk cId="1934856199" sldId="2147483776"/>
              <pc:sldLayoutMk cId="914065081" sldId="2147483774"/>
              <ac:spMk id="9" creationId="{12178686-E46E-5411-ACA1-0CC153B7F183}"/>
            </ac:spMkLst>
          </pc:spChg>
          <pc:spChg chg="add del mod">
            <ac:chgData name="Elise Appleton" userId="02c8c9bc-fd15-4837-bdb2-26bfc7f470d1" providerId="ADAL" clId="{E2F0D1A7-202B-8246-9E04-7BA50350FE21}" dt="2023-04-12T01:26:15.408" v="545" actId="478"/>
            <ac:spMkLst>
              <pc:docMk/>
              <pc:sldMasterMk cId="1934856199" sldId="2147483776"/>
              <pc:sldLayoutMk cId="914065081" sldId="2147483774"/>
              <ac:spMk id="10" creationId="{208696D0-4F0F-6914-3439-AEB2989D8032}"/>
            </ac:spMkLst>
          </pc:spChg>
          <pc:spChg chg="add del mod">
            <ac:chgData name="Elise Appleton" userId="02c8c9bc-fd15-4837-bdb2-26bfc7f470d1" providerId="ADAL" clId="{E2F0D1A7-202B-8246-9E04-7BA50350FE21}" dt="2023-04-12T01:26:17.442" v="546" actId="478"/>
            <ac:spMkLst>
              <pc:docMk/>
              <pc:sldMasterMk cId="1934856199" sldId="2147483776"/>
              <pc:sldLayoutMk cId="914065081" sldId="2147483774"/>
              <ac:spMk id="11" creationId="{5FB6C270-98EA-7C4E-CEC4-797736D56EE0}"/>
            </ac:spMkLst>
          </pc:spChg>
          <pc:spChg chg="del">
            <ac:chgData name="Elise Appleton" userId="02c8c9bc-fd15-4837-bdb2-26bfc7f470d1" providerId="ADAL" clId="{E2F0D1A7-202B-8246-9E04-7BA50350FE21}" dt="2023-04-12T01:04:30.332" v="308" actId="478"/>
            <ac:spMkLst>
              <pc:docMk/>
              <pc:sldMasterMk cId="1934856199" sldId="2147483776"/>
              <pc:sldLayoutMk cId="914065081" sldId="2147483774"/>
              <ac:spMk id="12" creationId="{A5F1EDE3-86C9-86B0-B936-1CE334DF96F4}"/>
            </ac:spMkLst>
          </pc:spChg>
          <pc:spChg chg="del">
            <ac:chgData name="Elise Appleton" userId="02c8c9bc-fd15-4837-bdb2-26bfc7f470d1" providerId="ADAL" clId="{E2F0D1A7-202B-8246-9E04-7BA50350FE21}" dt="2023-04-12T01:04:33.361" v="309" actId="478"/>
            <ac:spMkLst>
              <pc:docMk/>
              <pc:sldMasterMk cId="1934856199" sldId="2147483776"/>
              <pc:sldLayoutMk cId="914065081" sldId="2147483774"/>
              <ac:spMk id="13" creationId="{9ED59577-04B2-B924-F55A-98EA776481C3}"/>
            </ac:spMkLst>
          </pc:spChg>
          <pc:spChg chg="del mod">
            <ac:chgData name="Elise Appleton" userId="02c8c9bc-fd15-4837-bdb2-26bfc7f470d1" providerId="ADAL" clId="{E2F0D1A7-202B-8246-9E04-7BA50350FE21}" dt="2023-04-12T01:04:09.661" v="305" actId="478"/>
            <ac:spMkLst>
              <pc:docMk/>
              <pc:sldMasterMk cId="1934856199" sldId="2147483776"/>
              <pc:sldLayoutMk cId="914065081" sldId="2147483774"/>
              <ac:spMk id="14" creationId="{7205AFBD-2FE3-183C-E92B-18E67ECF9698}"/>
            </ac:spMkLst>
          </pc:spChg>
          <pc:spChg chg="add del mod">
            <ac:chgData name="Elise Appleton" userId="02c8c9bc-fd15-4837-bdb2-26bfc7f470d1" providerId="ADAL" clId="{E2F0D1A7-202B-8246-9E04-7BA50350FE21}" dt="2023-04-12T01:26:15.408" v="545" actId="478"/>
            <ac:spMkLst>
              <pc:docMk/>
              <pc:sldMasterMk cId="1934856199" sldId="2147483776"/>
              <pc:sldLayoutMk cId="914065081" sldId="2147483774"/>
              <ac:spMk id="15" creationId="{E40F31B4-B86F-6BE8-18A3-478EF8C71B8F}"/>
            </ac:spMkLst>
          </pc:spChg>
          <pc:spChg chg="add mod">
            <ac:chgData name="Elise Appleton" userId="02c8c9bc-fd15-4837-bdb2-26bfc7f470d1" providerId="ADAL" clId="{E2F0D1A7-202B-8246-9E04-7BA50350FE21}" dt="2023-04-12T01:04:44.250" v="313" actId="167"/>
            <ac:spMkLst>
              <pc:docMk/>
              <pc:sldMasterMk cId="1934856199" sldId="2147483776"/>
              <pc:sldLayoutMk cId="914065081" sldId="2147483774"/>
              <ac:spMk id="16" creationId="{01CA9687-52B8-615D-5FDA-5BBC41FCFB12}"/>
            </ac:spMkLst>
          </pc:spChg>
          <pc:spChg chg="add mod">
            <ac:chgData name="Elise Appleton" userId="02c8c9bc-fd15-4837-bdb2-26bfc7f470d1" providerId="ADAL" clId="{E2F0D1A7-202B-8246-9E04-7BA50350FE21}" dt="2023-04-12T01:26:17.787" v="547"/>
            <ac:spMkLst>
              <pc:docMk/>
              <pc:sldMasterMk cId="1934856199" sldId="2147483776"/>
              <pc:sldLayoutMk cId="914065081" sldId="2147483774"/>
              <ac:spMk id="17" creationId="{39307D0A-F2C9-98EE-0726-A1EED7BF298E}"/>
            </ac:spMkLst>
          </pc:spChg>
          <pc:spChg chg="add mod">
            <ac:chgData name="Elise Appleton" userId="02c8c9bc-fd15-4837-bdb2-26bfc7f470d1" providerId="ADAL" clId="{E2F0D1A7-202B-8246-9E04-7BA50350FE21}" dt="2023-04-12T01:26:17.787" v="547"/>
            <ac:spMkLst>
              <pc:docMk/>
              <pc:sldMasterMk cId="1934856199" sldId="2147483776"/>
              <pc:sldLayoutMk cId="914065081" sldId="2147483774"/>
              <ac:spMk id="18" creationId="{353E2C0A-F1F2-A247-2240-038E434E03EC}"/>
            </ac:spMkLst>
          </pc:spChg>
          <pc:spChg chg="add mod">
            <ac:chgData name="Elise Appleton" userId="02c8c9bc-fd15-4837-bdb2-26bfc7f470d1" providerId="ADAL" clId="{E2F0D1A7-202B-8246-9E04-7BA50350FE21}" dt="2023-04-12T01:26:29.607" v="549" actId="207"/>
            <ac:spMkLst>
              <pc:docMk/>
              <pc:sldMasterMk cId="1934856199" sldId="2147483776"/>
              <pc:sldLayoutMk cId="914065081" sldId="2147483774"/>
              <ac:spMk id="19" creationId="{A4565D13-9231-6BF0-C14B-5EB1F94E12B5}"/>
            </ac:spMkLst>
          </pc:spChg>
          <pc:spChg chg="add mod">
            <ac:chgData name="Elise Appleton" userId="02c8c9bc-fd15-4837-bdb2-26bfc7f470d1" providerId="ADAL" clId="{E2F0D1A7-202B-8246-9E04-7BA50350FE21}" dt="2023-04-12T01:26:22.695" v="548"/>
            <ac:spMkLst>
              <pc:docMk/>
              <pc:sldMasterMk cId="1934856199" sldId="2147483776"/>
              <pc:sldLayoutMk cId="914065081" sldId="2147483774"/>
              <ac:spMk id="20" creationId="{363C9AD6-6DA6-D685-1AA1-0EB027B0D8AD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23:18.294" v="527" actId="14100"/>
          <pc:sldLayoutMkLst>
            <pc:docMk/>
            <pc:sldMasterMk cId="1934856199" sldId="2147483776"/>
            <pc:sldLayoutMk cId="4023315156" sldId="2147483775"/>
          </pc:sldLayoutMkLst>
          <pc:spChg chg="mod">
            <ac:chgData name="Elise Appleton" userId="02c8c9bc-fd15-4837-bdb2-26bfc7f470d1" providerId="ADAL" clId="{E2F0D1A7-202B-8246-9E04-7BA50350FE21}" dt="2023-04-12T01:22:29.076" v="515" actId="1076"/>
            <ac:spMkLst>
              <pc:docMk/>
              <pc:sldMasterMk cId="1934856199" sldId="2147483776"/>
              <pc:sldLayoutMk cId="4023315156" sldId="2147483775"/>
              <ac:spMk id="2" creationId="{AAB7437C-4E00-1B25-6621-82BD2FBBE194}"/>
            </ac:spMkLst>
          </pc:spChg>
          <pc:spChg chg="del">
            <ac:chgData name="Elise Appleton" userId="02c8c9bc-fd15-4837-bdb2-26bfc7f470d1" providerId="ADAL" clId="{E2F0D1A7-202B-8246-9E04-7BA50350FE21}" dt="2023-04-12T01:07:46.634" v="331" actId="478"/>
            <ac:spMkLst>
              <pc:docMk/>
              <pc:sldMasterMk cId="1934856199" sldId="2147483776"/>
              <pc:sldLayoutMk cId="4023315156" sldId="2147483775"/>
              <ac:spMk id="4" creationId="{72973DB6-7A25-C658-7C00-EED5992792D5}"/>
            </ac:spMkLst>
          </pc:spChg>
          <pc:spChg chg="del">
            <ac:chgData name="Elise Appleton" userId="02c8c9bc-fd15-4837-bdb2-26bfc7f470d1" providerId="ADAL" clId="{E2F0D1A7-202B-8246-9E04-7BA50350FE21}" dt="2023-04-12T01:06:59.645" v="324" actId="478"/>
            <ac:spMkLst>
              <pc:docMk/>
              <pc:sldMasterMk cId="1934856199" sldId="2147483776"/>
              <pc:sldLayoutMk cId="4023315156" sldId="2147483775"/>
              <ac:spMk id="5" creationId="{D342F39B-80C2-8DF7-E124-6110C39E7A5A}"/>
            </ac:spMkLst>
          </pc:spChg>
          <pc:spChg chg="add mod">
            <ac:chgData name="Elise Appleton" userId="02c8c9bc-fd15-4837-bdb2-26bfc7f470d1" providerId="ADAL" clId="{E2F0D1A7-202B-8246-9E04-7BA50350FE21}" dt="2023-04-12T01:21:31.439" v="501" actId="1076"/>
            <ac:spMkLst>
              <pc:docMk/>
              <pc:sldMasterMk cId="1934856199" sldId="2147483776"/>
              <pc:sldLayoutMk cId="4023315156" sldId="2147483775"/>
              <ac:spMk id="6" creationId="{555E6FD2-8F9A-CC6F-F6A3-070C3585D461}"/>
            </ac:spMkLst>
          </pc:spChg>
          <pc:spChg chg="del">
            <ac:chgData name="Elise Appleton" userId="02c8c9bc-fd15-4837-bdb2-26bfc7f470d1" providerId="ADAL" clId="{E2F0D1A7-202B-8246-9E04-7BA50350FE21}" dt="2023-04-12T01:07:04.246" v="326" actId="478"/>
            <ac:spMkLst>
              <pc:docMk/>
              <pc:sldMasterMk cId="1934856199" sldId="2147483776"/>
              <pc:sldLayoutMk cId="4023315156" sldId="2147483775"/>
              <ac:spMk id="7" creationId="{9E7E5BA9-4D74-B4FE-9DF7-6614E8A650A9}"/>
            </ac:spMkLst>
          </pc:spChg>
          <pc:spChg chg="add mod">
            <ac:chgData name="Elise Appleton" userId="02c8c9bc-fd15-4837-bdb2-26bfc7f470d1" providerId="ADAL" clId="{E2F0D1A7-202B-8246-9E04-7BA50350FE21}" dt="2023-04-12T01:23:18.294" v="527" actId="14100"/>
            <ac:spMkLst>
              <pc:docMk/>
              <pc:sldMasterMk cId="1934856199" sldId="2147483776"/>
              <pc:sldLayoutMk cId="4023315156" sldId="2147483775"/>
              <ac:spMk id="8" creationId="{2BBA6E1A-CC5D-38DF-2546-4B7EB40940C9}"/>
            </ac:spMkLst>
          </pc:spChg>
          <pc:spChg chg="add mod">
            <ac:chgData name="Elise Appleton" userId="02c8c9bc-fd15-4837-bdb2-26bfc7f470d1" providerId="ADAL" clId="{E2F0D1A7-202B-8246-9E04-7BA50350FE21}" dt="2023-04-12T01:22:04.467" v="509" actId="1076"/>
            <ac:spMkLst>
              <pc:docMk/>
              <pc:sldMasterMk cId="1934856199" sldId="2147483776"/>
              <pc:sldLayoutMk cId="4023315156" sldId="2147483775"/>
              <ac:spMk id="9" creationId="{01A1938A-4789-1866-0CE1-B27C93B9B97F}"/>
            </ac:spMkLst>
          </pc:spChg>
          <pc:spChg chg="del">
            <ac:chgData name="Elise Appleton" userId="02c8c9bc-fd15-4837-bdb2-26bfc7f470d1" providerId="ADAL" clId="{E2F0D1A7-202B-8246-9E04-7BA50350FE21}" dt="2023-04-12T01:07:44.448" v="330" actId="478"/>
            <ac:spMkLst>
              <pc:docMk/>
              <pc:sldMasterMk cId="1934856199" sldId="2147483776"/>
              <pc:sldLayoutMk cId="4023315156" sldId="2147483775"/>
              <ac:spMk id="10" creationId="{F18A3269-E0FF-D00E-0028-592EC3A7161A}"/>
            </ac:spMkLst>
          </pc:spChg>
          <pc:spChg chg="del">
            <ac:chgData name="Elise Appleton" userId="02c8c9bc-fd15-4837-bdb2-26bfc7f470d1" providerId="ADAL" clId="{E2F0D1A7-202B-8246-9E04-7BA50350FE21}" dt="2023-04-12T01:07:44.448" v="330" actId="478"/>
            <ac:spMkLst>
              <pc:docMk/>
              <pc:sldMasterMk cId="1934856199" sldId="2147483776"/>
              <pc:sldLayoutMk cId="4023315156" sldId="2147483775"/>
              <ac:spMk id="11" creationId="{B6E3CFD7-ABA9-6CE9-BA0A-4342CEEB0C42}"/>
            </ac:spMkLst>
          </pc:spChg>
          <pc:spChg chg="del mod">
            <ac:chgData name="Elise Appleton" userId="02c8c9bc-fd15-4837-bdb2-26bfc7f470d1" providerId="ADAL" clId="{E2F0D1A7-202B-8246-9E04-7BA50350FE21}" dt="2023-04-12T01:07:31.050" v="329" actId="478"/>
            <ac:spMkLst>
              <pc:docMk/>
              <pc:sldMasterMk cId="1934856199" sldId="2147483776"/>
              <pc:sldLayoutMk cId="4023315156" sldId="2147483775"/>
              <ac:spMk id="12" creationId="{068428E8-91B7-ACEB-0483-CD223C5A7F99}"/>
            </ac:spMkLst>
          </pc:spChg>
          <pc:spChg chg="add mod">
            <ac:chgData name="Elise Appleton" userId="02c8c9bc-fd15-4837-bdb2-26bfc7f470d1" providerId="ADAL" clId="{E2F0D1A7-202B-8246-9E04-7BA50350FE21}" dt="2023-04-12T01:12:43.816" v="423" actId="207"/>
            <ac:spMkLst>
              <pc:docMk/>
              <pc:sldMasterMk cId="1934856199" sldId="2147483776"/>
              <pc:sldLayoutMk cId="4023315156" sldId="2147483775"/>
              <ac:spMk id="13" creationId="{2F4DA69F-54B0-3525-8F45-7E5F84D0F457}"/>
            </ac:spMkLst>
          </pc:spChg>
          <pc:spChg chg="add mod">
            <ac:chgData name="Elise Appleton" userId="02c8c9bc-fd15-4837-bdb2-26bfc7f470d1" providerId="ADAL" clId="{E2F0D1A7-202B-8246-9E04-7BA50350FE21}" dt="2023-04-12T01:23:13.525" v="526" actId="14100"/>
            <ac:spMkLst>
              <pc:docMk/>
              <pc:sldMasterMk cId="1934856199" sldId="2147483776"/>
              <pc:sldLayoutMk cId="4023315156" sldId="2147483775"/>
              <ac:spMk id="14" creationId="{843757B7-6C2D-677A-27FE-7D1C9857DF40}"/>
            </ac:spMkLst>
          </pc:spChg>
          <pc:spChg chg="add mod">
            <ac:chgData name="Elise Appleton" userId="02c8c9bc-fd15-4837-bdb2-26bfc7f470d1" providerId="ADAL" clId="{E2F0D1A7-202B-8246-9E04-7BA50350FE21}" dt="2023-04-12T01:22:45.435" v="521" actId="14100"/>
            <ac:spMkLst>
              <pc:docMk/>
              <pc:sldMasterMk cId="1934856199" sldId="2147483776"/>
              <pc:sldLayoutMk cId="4023315156" sldId="2147483775"/>
              <ac:spMk id="15" creationId="{650FDDD8-EE96-1A8C-2A02-C459C29AF5D4}"/>
            </ac:spMkLst>
          </pc:spChg>
        </pc:sldLayoutChg>
        <pc:sldLayoutChg chg="delSp mod">
          <pc:chgData name="Elise Appleton" userId="02c8c9bc-fd15-4837-bdb2-26bfc7f470d1" providerId="ADAL" clId="{E2F0D1A7-202B-8246-9E04-7BA50350FE21}" dt="2023-04-12T04:00:58.152" v="886" actId="478"/>
          <pc:sldLayoutMkLst>
            <pc:docMk/>
            <pc:sldMasterMk cId="1934856199" sldId="2147483776"/>
            <pc:sldLayoutMk cId="2888028236" sldId="2147483795"/>
          </pc:sldLayoutMkLst>
          <pc:spChg chg="del">
            <ac:chgData name="Elise Appleton" userId="02c8c9bc-fd15-4837-bdb2-26bfc7f470d1" providerId="ADAL" clId="{E2F0D1A7-202B-8246-9E04-7BA50350FE21}" dt="2023-04-12T04:00:58.152" v="886" actId="478"/>
            <ac:spMkLst>
              <pc:docMk/>
              <pc:sldMasterMk cId="1934856199" sldId="2147483776"/>
              <pc:sldLayoutMk cId="2888028236" sldId="2147483795"/>
              <ac:spMk id="8" creationId="{62A4465E-1B73-B44F-1A82-14ED2A4E0BA3}"/>
            </ac:spMkLst>
          </pc:spChg>
        </pc:sldLayoutChg>
        <pc:sldLayoutChg chg="modSp del mod">
          <pc:chgData name="Elise Appleton" userId="02c8c9bc-fd15-4837-bdb2-26bfc7f470d1" providerId="ADAL" clId="{E2F0D1A7-202B-8246-9E04-7BA50350FE21}" dt="2023-04-12T01:03:28.115" v="295" actId="2696"/>
          <pc:sldLayoutMkLst>
            <pc:docMk/>
            <pc:sldMasterMk cId="1934856199" sldId="2147483776"/>
            <pc:sldLayoutMk cId="3273192442" sldId="2147483795"/>
          </pc:sldLayoutMkLst>
          <pc:spChg chg="mod">
            <ac:chgData name="Elise Appleton" userId="02c8c9bc-fd15-4837-bdb2-26bfc7f470d1" providerId="ADAL" clId="{E2F0D1A7-202B-8246-9E04-7BA50350FE21}" dt="2023-04-11T23:52:13.667" v="60" actId="1076"/>
            <ac:spMkLst>
              <pc:docMk/>
              <pc:sldMasterMk cId="1934856199" sldId="2147483776"/>
              <pc:sldLayoutMk cId="3273192442" sldId="2147483795"/>
              <ac:spMk id="2" creationId="{AAB7437C-4E00-1B25-6621-82BD2FBBE194}"/>
            </ac:spMkLst>
          </pc:spChg>
          <pc:spChg chg="mod">
            <ac:chgData name="Elise Appleton" userId="02c8c9bc-fd15-4837-bdb2-26bfc7f470d1" providerId="ADAL" clId="{E2F0D1A7-202B-8246-9E04-7BA50350FE21}" dt="2023-04-11T23:52:28.395" v="61" actId="1076"/>
            <ac:spMkLst>
              <pc:docMk/>
              <pc:sldMasterMk cId="1934856199" sldId="2147483776"/>
              <pc:sldLayoutMk cId="3273192442" sldId="2147483795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E2F0D1A7-202B-8246-9E04-7BA50350FE21}" dt="2023-04-11T23:51:48.879" v="58" actId="1076"/>
            <ac:spMkLst>
              <pc:docMk/>
              <pc:sldMasterMk cId="1934856199" sldId="2147483776"/>
              <pc:sldLayoutMk cId="3273192442" sldId="2147483795"/>
              <ac:spMk id="8" creationId="{5B4CEE9D-F516-3D3D-F5A8-864658D548BB}"/>
            </ac:spMkLst>
          </pc:spChg>
          <pc:spChg chg="mod">
            <ac:chgData name="Elise Appleton" userId="02c8c9bc-fd15-4837-bdb2-26bfc7f470d1" providerId="ADAL" clId="{E2F0D1A7-202B-8246-9E04-7BA50350FE21}" dt="2023-04-11T23:52:28.395" v="61" actId="1076"/>
            <ac:spMkLst>
              <pc:docMk/>
              <pc:sldMasterMk cId="1934856199" sldId="2147483776"/>
              <pc:sldLayoutMk cId="3273192442" sldId="2147483795"/>
              <ac:spMk id="9" creationId="{D8FFB382-1D71-D971-3C6A-94974870EAA5}"/>
            </ac:spMkLst>
          </pc:spChg>
        </pc:sldLayoutChg>
      </pc:sldMasterChg>
      <pc:sldMasterChg chg="modSp delSldLayout modSldLayout">
        <pc:chgData name="Elise Appleton" userId="02c8c9bc-fd15-4837-bdb2-26bfc7f470d1" providerId="ADAL" clId="{E2F0D1A7-202B-8246-9E04-7BA50350FE21}" dt="2023-04-12T01:20:21.154" v="484" actId="478"/>
        <pc:sldMasterMkLst>
          <pc:docMk/>
          <pc:sldMasterMk cId="4102120870" sldId="2147483790"/>
        </pc:sldMasterMkLst>
        <pc:spChg chg="mod">
          <ac:chgData name="Elise Appleton" userId="02c8c9bc-fd15-4837-bdb2-26bfc7f470d1" providerId="ADAL" clId="{E2F0D1A7-202B-8246-9E04-7BA50350FE21}" dt="2023-04-12T01:17:25.238" v="471" actId="207"/>
          <ac:spMkLst>
            <pc:docMk/>
            <pc:sldMasterMk cId="4102120870" sldId="2147483790"/>
            <ac:spMk id="5" creationId="{75C467CF-BBC4-7D93-526E-4A35D0F43089}"/>
          </ac:spMkLst>
        </pc:spChg>
        <pc:sldLayoutChg chg="del">
          <pc:chgData name="Elise Appleton" userId="02c8c9bc-fd15-4837-bdb2-26bfc7f470d1" providerId="ADAL" clId="{E2F0D1A7-202B-8246-9E04-7BA50350FE21}" dt="2023-04-11T23:43:36.288" v="2" actId="2696"/>
          <pc:sldLayoutMkLst>
            <pc:docMk/>
            <pc:sldMasterMk cId="4102120870" sldId="2147483790"/>
            <pc:sldLayoutMk cId="1714519366" sldId="2147483746"/>
          </pc:sldLayoutMkLst>
        </pc:sldLayoutChg>
        <pc:sldLayoutChg chg="addSp delSp modSp mod">
          <pc:chgData name="Elise Appleton" userId="02c8c9bc-fd15-4837-bdb2-26bfc7f470d1" providerId="ADAL" clId="{E2F0D1A7-202B-8246-9E04-7BA50350FE21}" dt="2023-04-12T01:20:21.154" v="484" actId="478"/>
          <pc:sldLayoutMkLst>
            <pc:docMk/>
            <pc:sldMasterMk cId="4102120870" sldId="2147483790"/>
            <pc:sldLayoutMk cId="623529885" sldId="2147483794"/>
          </pc:sldLayoutMkLst>
          <pc:spChg chg="del">
            <ac:chgData name="Elise Appleton" userId="02c8c9bc-fd15-4837-bdb2-26bfc7f470d1" providerId="ADAL" clId="{E2F0D1A7-202B-8246-9E04-7BA50350FE21}" dt="2023-04-12T01:20:21.154" v="484" actId="478"/>
            <ac:spMkLst>
              <pc:docMk/>
              <pc:sldMasterMk cId="4102120870" sldId="2147483790"/>
              <pc:sldLayoutMk cId="623529885" sldId="2147483794"/>
              <ac:spMk id="4" creationId="{0D0CDF7E-9471-C36A-EBAD-790102DC7C6F}"/>
            </ac:spMkLst>
          </pc:spChg>
          <pc:spChg chg="add del mod">
            <ac:chgData name="Elise Appleton" userId="02c8c9bc-fd15-4837-bdb2-26bfc7f470d1" providerId="ADAL" clId="{E2F0D1A7-202B-8246-9E04-7BA50350FE21}" dt="2023-04-11T23:45:24.936" v="45" actId="478"/>
            <ac:spMkLst>
              <pc:docMk/>
              <pc:sldMasterMk cId="4102120870" sldId="2147483790"/>
              <pc:sldLayoutMk cId="623529885" sldId="2147483794"/>
              <ac:spMk id="5" creationId="{F1FD4EB8-7A30-7513-77CD-B95958BC470D}"/>
            </ac:spMkLst>
          </pc:spChg>
          <pc:spChg chg="add mod">
            <ac:chgData name="Elise Appleton" userId="02c8c9bc-fd15-4837-bdb2-26bfc7f470d1" providerId="ADAL" clId="{E2F0D1A7-202B-8246-9E04-7BA50350FE21}" dt="2023-04-11T23:45:37.950" v="48" actId="207"/>
            <ac:spMkLst>
              <pc:docMk/>
              <pc:sldMasterMk cId="4102120870" sldId="2147483790"/>
              <pc:sldLayoutMk cId="623529885" sldId="2147483794"/>
              <ac:spMk id="6" creationId="{A3D42AA4-1BCB-28C9-1F87-DE61A9782D4D}"/>
            </ac:spMkLst>
          </pc:spChg>
          <pc:spChg chg="del">
            <ac:chgData name="Elise Appleton" userId="02c8c9bc-fd15-4837-bdb2-26bfc7f470d1" providerId="ADAL" clId="{E2F0D1A7-202B-8246-9E04-7BA50350FE21}" dt="2023-04-11T23:45:31.312" v="46" actId="478"/>
            <ac:spMkLst>
              <pc:docMk/>
              <pc:sldMasterMk cId="4102120870" sldId="2147483790"/>
              <pc:sldLayoutMk cId="623529885" sldId="2147483794"/>
              <ac:spMk id="8" creationId="{0C146A0A-196A-4727-5278-4E211A04F125}"/>
            </ac:spMkLst>
          </pc:spChg>
          <pc:spChg chg="mod">
            <ac:chgData name="Elise Appleton" userId="02c8c9bc-fd15-4837-bdb2-26bfc7f470d1" providerId="ADAL" clId="{E2F0D1A7-202B-8246-9E04-7BA50350FE21}" dt="2023-04-12T01:20:19.398" v="483" actId="14100"/>
            <ac:spMkLst>
              <pc:docMk/>
              <pc:sldMasterMk cId="4102120870" sldId="2147483790"/>
              <pc:sldLayoutMk cId="623529885" sldId="2147483794"/>
              <ac:spMk id="11" creationId="{B0CCA18C-2E22-4D29-986E-2BCB3BF34AE6}"/>
            </ac:spMkLst>
          </pc:spChg>
        </pc:sldLayoutChg>
      </pc:sldMasterChg>
      <pc:sldMasterChg chg="modSp modSldLayout">
        <pc:chgData name="Elise Appleton" userId="02c8c9bc-fd15-4837-bdb2-26bfc7f470d1" providerId="ADAL" clId="{E2F0D1A7-202B-8246-9E04-7BA50350FE21}" dt="2023-04-12T01:17:36.097" v="472" actId="207"/>
        <pc:sldMasterMkLst>
          <pc:docMk/>
          <pc:sldMasterMk cId="3953765964" sldId="2147483791"/>
        </pc:sldMasterMkLst>
        <pc:spChg chg="mod">
          <ac:chgData name="Elise Appleton" userId="02c8c9bc-fd15-4837-bdb2-26bfc7f470d1" providerId="ADAL" clId="{E2F0D1A7-202B-8246-9E04-7BA50350FE21}" dt="2023-04-12T01:17:36.097" v="472" actId="207"/>
          <ac:spMkLst>
            <pc:docMk/>
            <pc:sldMasterMk cId="3953765964" sldId="2147483791"/>
            <ac:spMk id="5" creationId="{75C467CF-BBC4-7D93-526E-4A35D0F43089}"/>
          </ac:spMkLst>
        </pc:spChg>
        <pc:sldLayoutChg chg="delSp mod">
          <pc:chgData name="Elise Appleton" userId="02c8c9bc-fd15-4837-bdb2-26bfc7f470d1" providerId="ADAL" clId="{E2F0D1A7-202B-8246-9E04-7BA50350FE21}" dt="2023-04-11T23:43:52.760" v="4" actId="478"/>
          <pc:sldLayoutMkLst>
            <pc:docMk/>
            <pc:sldMasterMk cId="3953765964" sldId="2147483791"/>
            <pc:sldLayoutMk cId="4088232724" sldId="2147483766"/>
          </pc:sldLayoutMkLst>
          <pc:spChg chg="del">
            <ac:chgData name="Elise Appleton" userId="02c8c9bc-fd15-4837-bdb2-26bfc7f470d1" providerId="ADAL" clId="{E2F0D1A7-202B-8246-9E04-7BA50350FE21}" dt="2023-04-11T23:43:52.760" v="4" actId="478"/>
            <ac:spMkLst>
              <pc:docMk/>
              <pc:sldMasterMk cId="3953765964" sldId="2147483791"/>
              <pc:sldLayoutMk cId="4088232724" sldId="2147483766"/>
              <ac:spMk id="14" creationId="{6D34D398-57F2-AEBD-CC73-DA9F8192A24D}"/>
            </ac:spMkLst>
          </pc:spChg>
          <pc:picChg chg="del">
            <ac:chgData name="Elise Appleton" userId="02c8c9bc-fd15-4837-bdb2-26bfc7f470d1" providerId="ADAL" clId="{E2F0D1A7-202B-8246-9E04-7BA50350FE21}" dt="2023-04-11T23:43:50.964" v="3" actId="478"/>
            <ac:picMkLst>
              <pc:docMk/>
              <pc:sldMasterMk cId="3953765964" sldId="2147483791"/>
              <pc:sldLayoutMk cId="4088232724" sldId="2147483766"/>
              <ac:picMk id="12" creationId="{6D14DD8D-335D-1B96-1EE5-9ACF853EA24C}"/>
            </ac:picMkLst>
          </pc:picChg>
        </pc:sldLayoutChg>
        <pc:sldLayoutChg chg="delSp mod">
          <pc:chgData name="Elise Appleton" userId="02c8c9bc-fd15-4837-bdb2-26bfc7f470d1" providerId="ADAL" clId="{E2F0D1A7-202B-8246-9E04-7BA50350FE21}" dt="2023-04-11T23:43:55.353" v="5" actId="478"/>
          <pc:sldLayoutMkLst>
            <pc:docMk/>
            <pc:sldMasterMk cId="3953765964" sldId="2147483791"/>
            <pc:sldLayoutMk cId="3914523404" sldId="2147483767"/>
          </pc:sldLayoutMkLst>
          <pc:spChg chg="del">
            <ac:chgData name="Elise Appleton" userId="02c8c9bc-fd15-4837-bdb2-26bfc7f470d1" providerId="ADAL" clId="{E2F0D1A7-202B-8246-9E04-7BA50350FE21}" dt="2023-04-11T23:43:55.353" v="5" actId="478"/>
            <ac:spMkLst>
              <pc:docMk/>
              <pc:sldMasterMk cId="3953765964" sldId="2147483791"/>
              <pc:sldLayoutMk cId="3914523404" sldId="2147483767"/>
              <ac:spMk id="5" creationId="{FA4F1D5A-4BF6-9AB3-F10B-5B5869FDD6EC}"/>
            </ac:spMkLst>
          </pc:spChg>
        </pc:sldLayoutChg>
        <pc:sldLayoutChg chg="delSp mod">
          <pc:chgData name="Elise Appleton" userId="02c8c9bc-fd15-4837-bdb2-26bfc7f470d1" providerId="ADAL" clId="{E2F0D1A7-202B-8246-9E04-7BA50350FE21}" dt="2023-04-11T23:43:57.850" v="6" actId="478"/>
          <pc:sldLayoutMkLst>
            <pc:docMk/>
            <pc:sldMasterMk cId="3953765964" sldId="2147483791"/>
            <pc:sldLayoutMk cId="4248654642" sldId="2147483769"/>
          </pc:sldLayoutMkLst>
          <pc:spChg chg="del">
            <ac:chgData name="Elise Appleton" userId="02c8c9bc-fd15-4837-bdb2-26bfc7f470d1" providerId="ADAL" clId="{E2F0D1A7-202B-8246-9E04-7BA50350FE21}" dt="2023-04-11T23:43:57.850" v="6" actId="478"/>
            <ac:spMkLst>
              <pc:docMk/>
              <pc:sldMasterMk cId="3953765964" sldId="2147483791"/>
              <pc:sldLayoutMk cId="4248654642" sldId="2147483769"/>
              <ac:spMk id="5" creationId="{C91B1655-3113-00C7-9BB1-88D493668346}"/>
            </ac:spMkLst>
          </pc:spChg>
        </pc:sldLayoutChg>
        <pc:sldLayoutChg chg="delSp mod">
          <pc:chgData name="Elise Appleton" userId="02c8c9bc-fd15-4837-bdb2-26bfc7f470d1" providerId="ADAL" clId="{E2F0D1A7-202B-8246-9E04-7BA50350FE21}" dt="2023-04-11T23:44:03.104" v="7" actId="478"/>
          <pc:sldLayoutMkLst>
            <pc:docMk/>
            <pc:sldMasterMk cId="3953765964" sldId="2147483791"/>
            <pc:sldLayoutMk cId="1275733477" sldId="2147483786"/>
          </pc:sldLayoutMkLst>
          <pc:spChg chg="del">
            <ac:chgData name="Elise Appleton" userId="02c8c9bc-fd15-4837-bdb2-26bfc7f470d1" providerId="ADAL" clId="{E2F0D1A7-202B-8246-9E04-7BA50350FE21}" dt="2023-04-11T23:44:03.104" v="7" actId="478"/>
            <ac:spMkLst>
              <pc:docMk/>
              <pc:sldMasterMk cId="3953765964" sldId="2147483791"/>
              <pc:sldLayoutMk cId="1275733477" sldId="2147483786"/>
              <ac:spMk id="2" creationId="{176D1011-7A99-30A7-F56D-D3ECD70C1FBC}"/>
            </ac:spMkLst>
          </pc:spChg>
        </pc:sldLayoutChg>
        <pc:sldLayoutChg chg="delSp mod">
          <pc:chgData name="Elise Appleton" userId="02c8c9bc-fd15-4837-bdb2-26bfc7f470d1" providerId="ADAL" clId="{E2F0D1A7-202B-8246-9E04-7BA50350FE21}" dt="2023-04-11T23:44:06.153" v="8" actId="478"/>
          <pc:sldLayoutMkLst>
            <pc:docMk/>
            <pc:sldMasterMk cId="3953765964" sldId="2147483791"/>
            <pc:sldLayoutMk cId="2113920700" sldId="2147483787"/>
          </pc:sldLayoutMkLst>
          <pc:spChg chg="del">
            <ac:chgData name="Elise Appleton" userId="02c8c9bc-fd15-4837-bdb2-26bfc7f470d1" providerId="ADAL" clId="{E2F0D1A7-202B-8246-9E04-7BA50350FE21}" dt="2023-04-11T23:44:06.153" v="8" actId="478"/>
            <ac:spMkLst>
              <pc:docMk/>
              <pc:sldMasterMk cId="3953765964" sldId="2147483791"/>
              <pc:sldLayoutMk cId="2113920700" sldId="2147483787"/>
              <ac:spMk id="3" creationId="{B0153011-31A8-8D06-8847-8AC8613F4F18}"/>
            </ac:spMkLst>
          </pc:spChg>
        </pc:sldLayoutChg>
      </pc:sldMasterChg>
      <pc:sldMasterChg chg="modSp modSldLayout">
        <pc:chgData name="Elise Appleton" userId="02c8c9bc-fd15-4837-bdb2-26bfc7f470d1" providerId="ADAL" clId="{E2F0D1A7-202B-8246-9E04-7BA50350FE21}" dt="2023-04-12T01:45:22.671" v="760" actId="207"/>
        <pc:sldMasterMkLst>
          <pc:docMk/>
          <pc:sldMasterMk cId="1780749829" sldId="2147483792"/>
        </pc:sldMasterMkLst>
        <pc:spChg chg="mod">
          <ac:chgData name="Elise Appleton" userId="02c8c9bc-fd15-4837-bdb2-26bfc7f470d1" providerId="ADAL" clId="{E2F0D1A7-202B-8246-9E04-7BA50350FE21}" dt="2023-04-12T01:18:15.696" v="476" actId="207"/>
          <ac:spMkLst>
            <pc:docMk/>
            <pc:sldMasterMk cId="1780749829" sldId="2147483792"/>
            <ac:spMk id="5" creationId="{75C467CF-BBC4-7D93-526E-4A35D0F43089}"/>
          </ac:spMkLst>
        </pc:spChg>
        <pc:sldLayoutChg chg="delSp modSp mod">
          <pc:chgData name="Elise Appleton" userId="02c8c9bc-fd15-4837-bdb2-26bfc7f470d1" providerId="ADAL" clId="{E2F0D1A7-202B-8246-9E04-7BA50350FE21}" dt="2023-04-12T01:45:06.348" v="755" actId="14100"/>
          <pc:sldLayoutMkLst>
            <pc:docMk/>
            <pc:sldMasterMk cId="1780749829" sldId="2147483792"/>
            <pc:sldLayoutMk cId="3536688547" sldId="2147483777"/>
          </pc:sldLayoutMkLst>
          <pc:spChg chg="mod">
            <ac:chgData name="Elise Appleton" userId="02c8c9bc-fd15-4837-bdb2-26bfc7f470d1" providerId="ADAL" clId="{E2F0D1A7-202B-8246-9E04-7BA50350FE21}" dt="2023-04-12T01:44:52.489" v="752" actId="1076"/>
            <ac:spMkLst>
              <pc:docMk/>
              <pc:sldMasterMk cId="1780749829" sldId="2147483792"/>
              <pc:sldLayoutMk cId="3536688547" sldId="2147483777"/>
              <ac:spMk id="3" creationId="{18D809F0-7F36-0AAD-4F45-19AF22D3634F}"/>
            </ac:spMkLst>
          </pc:spChg>
          <pc:spChg chg="mod">
            <ac:chgData name="Elise Appleton" userId="02c8c9bc-fd15-4837-bdb2-26bfc7f470d1" providerId="ADAL" clId="{E2F0D1A7-202B-8246-9E04-7BA50350FE21}" dt="2023-04-12T01:44:58.975" v="753" actId="14100"/>
            <ac:spMkLst>
              <pc:docMk/>
              <pc:sldMasterMk cId="1780749829" sldId="2147483792"/>
              <pc:sldLayoutMk cId="3536688547" sldId="2147483777"/>
              <ac:spMk id="5" creationId="{5DE9D6CF-3B81-B70B-3595-149C06B19DC8}"/>
            </ac:spMkLst>
          </pc:spChg>
          <pc:spChg chg="del">
            <ac:chgData name="Elise Appleton" userId="02c8c9bc-fd15-4837-bdb2-26bfc7f470d1" providerId="ADAL" clId="{E2F0D1A7-202B-8246-9E04-7BA50350FE21}" dt="2023-04-11T23:44:39.014" v="21" actId="478"/>
            <ac:spMkLst>
              <pc:docMk/>
              <pc:sldMasterMk cId="1780749829" sldId="2147483792"/>
              <pc:sldLayoutMk cId="3536688547" sldId="2147483777"/>
              <ac:spMk id="8" creationId="{E8BCD596-7DF2-D58B-14AD-6CA06C2EB9B8}"/>
            </ac:spMkLst>
          </pc:spChg>
          <pc:spChg chg="mod">
            <ac:chgData name="Elise Appleton" userId="02c8c9bc-fd15-4837-bdb2-26bfc7f470d1" providerId="ADAL" clId="{E2F0D1A7-202B-8246-9E04-7BA50350FE21}" dt="2023-04-12T01:45:06.348" v="755" actId="14100"/>
            <ac:spMkLst>
              <pc:docMk/>
              <pc:sldMasterMk cId="1780749829" sldId="2147483792"/>
              <pc:sldLayoutMk cId="3536688547" sldId="2147483777"/>
              <ac:spMk id="9" creationId="{1E502AEE-E6A3-B264-D45B-C2678B1E4836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5:13.418" v="757"/>
          <pc:sldLayoutMkLst>
            <pc:docMk/>
            <pc:sldMasterMk cId="1780749829" sldId="2147483792"/>
            <pc:sldLayoutMk cId="3377127159" sldId="2147483778"/>
          </pc:sldLayoutMkLst>
          <pc:spChg chg="del">
            <ac:chgData name="Elise Appleton" userId="02c8c9bc-fd15-4837-bdb2-26bfc7f470d1" providerId="ADAL" clId="{E2F0D1A7-202B-8246-9E04-7BA50350FE21}" dt="2023-04-12T01:45:13.046" v="756" actId="478"/>
            <ac:spMkLst>
              <pc:docMk/>
              <pc:sldMasterMk cId="1780749829" sldId="2147483792"/>
              <pc:sldLayoutMk cId="3377127159" sldId="2147483778"/>
              <ac:spMk id="4" creationId="{588B14C0-8CA9-541A-99E8-7118B863F8CA}"/>
            </ac:spMkLst>
          </pc:spChg>
          <pc:spChg chg="add mod">
            <ac:chgData name="Elise Appleton" userId="02c8c9bc-fd15-4837-bdb2-26bfc7f470d1" providerId="ADAL" clId="{E2F0D1A7-202B-8246-9E04-7BA50350FE21}" dt="2023-04-12T01:45:13.418" v="757"/>
            <ac:spMkLst>
              <pc:docMk/>
              <pc:sldMasterMk cId="1780749829" sldId="2147483792"/>
              <pc:sldLayoutMk cId="3377127159" sldId="2147483778"/>
              <ac:spMk id="5" creationId="{4A5FCDB8-D1D5-4D9B-B4C6-4D955EE41FDE}"/>
            </ac:spMkLst>
          </pc:spChg>
          <pc:spChg chg="del">
            <ac:chgData name="Elise Appleton" userId="02c8c9bc-fd15-4837-bdb2-26bfc7f470d1" providerId="ADAL" clId="{E2F0D1A7-202B-8246-9E04-7BA50350FE21}" dt="2023-04-11T23:44:41.481" v="22" actId="478"/>
            <ac:spMkLst>
              <pc:docMk/>
              <pc:sldMasterMk cId="1780749829" sldId="2147483792"/>
              <pc:sldLayoutMk cId="3377127159" sldId="2147483778"/>
              <ac:spMk id="6" creationId="{DAFB6722-57FE-2B50-EF62-97FB0142B423}"/>
            </ac:spMkLst>
          </pc:spChg>
          <pc:spChg chg="del">
            <ac:chgData name="Elise Appleton" userId="02c8c9bc-fd15-4837-bdb2-26bfc7f470d1" providerId="ADAL" clId="{E2F0D1A7-202B-8246-9E04-7BA50350FE21}" dt="2023-04-12T01:45:13.046" v="756" actId="478"/>
            <ac:spMkLst>
              <pc:docMk/>
              <pc:sldMasterMk cId="1780749829" sldId="2147483792"/>
              <pc:sldLayoutMk cId="3377127159" sldId="2147483778"/>
              <ac:spMk id="7" creationId="{0643FCF1-1CEF-9F27-4020-0918049540B1}"/>
            </ac:spMkLst>
          </pc:spChg>
          <pc:spChg chg="del">
            <ac:chgData name="Elise Appleton" userId="02c8c9bc-fd15-4837-bdb2-26bfc7f470d1" providerId="ADAL" clId="{E2F0D1A7-202B-8246-9E04-7BA50350FE21}" dt="2023-04-12T01:45:13.046" v="756" actId="478"/>
            <ac:spMkLst>
              <pc:docMk/>
              <pc:sldMasterMk cId="1780749829" sldId="2147483792"/>
              <pc:sldLayoutMk cId="3377127159" sldId="2147483778"/>
              <ac:spMk id="8" creationId="{86050EA5-1494-4B2E-04DD-0FDE92300C46}"/>
            </ac:spMkLst>
          </pc:spChg>
          <pc:spChg chg="add mod">
            <ac:chgData name="Elise Appleton" userId="02c8c9bc-fd15-4837-bdb2-26bfc7f470d1" providerId="ADAL" clId="{E2F0D1A7-202B-8246-9E04-7BA50350FE21}" dt="2023-04-12T01:45:13.418" v="757"/>
            <ac:spMkLst>
              <pc:docMk/>
              <pc:sldMasterMk cId="1780749829" sldId="2147483792"/>
              <pc:sldLayoutMk cId="3377127159" sldId="2147483778"/>
              <ac:spMk id="10" creationId="{2E3CF3DA-4F5D-CD5A-4C5A-420F4A45F3DB}"/>
            </ac:spMkLst>
          </pc:spChg>
          <pc:spChg chg="add mod">
            <ac:chgData name="Elise Appleton" userId="02c8c9bc-fd15-4837-bdb2-26bfc7f470d1" providerId="ADAL" clId="{E2F0D1A7-202B-8246-9E04-7BA50350FE21}" dt="2023-04-12T01:45:13.418" v="757"/>
            <ac:spMkLst>
              <pc:docMk/>
              <pc:sldMasterMk cId="1780749829" sldId="2147483792"/>
              <pc:sldLayoutMk cId="3377127159" sldId="2147483778"/>
              <ac:spMk id="11" creationId="{5F56223A-E960-D7AB-7378-694FBE2D4754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5:22.671" v="760" actId="207"/>
          <pc:sldLayoutMkLst>
            <pc:docMk/>
            <pc:sldMasterMk cId="1780749829" sldId="2147483792"/>
            <pc:sldLayoutMk cId="1194685418" sldId="2147483779"/>
          </pc:sldLayoutMkLst>
          <pc:spChg chg="del">
            <ac:chgData name="Elise Appleton" userId="02c8c9bc-fd15-4837-bdb2-26bfc7f470d1" providerId="ADAL" clId="{E2F0D1A7-202B-8246-9E04-7BA50350FE21}" dt="2023-04-12T01:45:18.579" v="758" actId="478"/>
            <ac:spMkLst>
              <pc:docMk/>
              <pc:sldMasterMk cId="1780749829" sldId="2147483792"/>
              <pc:sldLayoutMk cId="1194685418" sldId="2147483779"/>
              <ac:spMk id="4" creationId="{258FD0AD-DB0B-C60E-3EBB-B0FC400EAAFE}"/>
            </ac:spMkLst>
          </pc:spChg>
          <pc:spChg chg="add mod">
            <ac:chgData name="Elise Appleton" userId="02c8c9bc-fd15-4837-bdb2-26bfc7f470d1" providerId="ADAL" clId="{E2F0D1A7-202B-8246-9E04-7BA50350FE21}" dt="2023-04-12T01:45:22.671" v="760" actId="207"/>
            <ac:spMkLst>
              <pc:docMk/>
              <pc:sldMasterMk cId="1780749829" sldId="2147483792"/>
              <pc:sldLayoutMk cId="1194685418" sldId="2147483779"/>
              <ac:spMk id="5" creationId="{C3440147-AB59-FA40-C2A4-CBA4B695D1D2}"/>
            </ac:spMkLst>
          </pc:spChg>
          <pc:spChg chg="del">
            <ac:chgData name="Elise Appleton" userId="02c8c9bc-fd15-4837-bdb2-26bfc7f470d1" providerId="ADAL" clId="{E2F0D1A7-202B-8246-9E04-7BA50350FE21}" dt="2023-04-12T01:45:18.579" v="758" actId="478"/>
            <ac:spMkLst>
              <pc:docMk/>
              <pc:sldMasterMk cId="1780749829" sldId="2147483792"/>
              <pc:sldLayoutMk cId="1194685418" sldId="2147483779"/>
              <ac:spMk id="7" creationId="{1BCD4E55-E477-E719-CFFD-EB3BCBCF5AB9}"/>
            </ac:spMkLst>
          </pc:spChg>
          <pc:spChg chg="del">
            <ac:chgData name="Elise Appleton" userId="02c8c9bc-fd15-4837-bdb2-26bfc7f470d1" providerId="ADAL" clId="{E2F0D1A7-202B-8246-9E04-7BA50350FE21}" dt="2023-04-12T01:45:18.579" v="758" actId="478"/>
            <ac:spMkLst>
              <pc:docMk/>
              <pc:sldMasterMk cId="1780749829" sldId="2147483792"/>
              <pc:sldLayoutMk cId="1194685418" sldId="2147483779"/>
              <ac:spMk id="8" creationId="{6ECECA32-5165-3791-D179-64563B4487AC}"/>
            </ac:spMkLst>
          </pc:spChg>
          <pc:spChg chg="del">
            <ac:chgData name="Elise Appleton" userId="02c8c9bc-fd15-4837-bdb2-26bfc7f470d1" providerId="ADAL" clId="{E2F0D1A7-202B-8246-9E04-7BA50350FE21}" dt="2023-04-11T23:45:02.273" v="23" actId="478"/>
            <ac:spMkLst>
              <pc:docMk/>
              <pc:sldMasterMk cId="1780749829" sldId="2147483792"/>
              <pc:sldLayoutMk cId="1194685418" sldId="2147483779"/>
              <ac:spMk id="9" creationId="{9A652D52-F7F3-81C6-D9D2-9361C21214D7}"/>
            </ac:spMkLst>
          </pc:spChg>
          <pc:spChg chg="add mod">
            <ac:chgData name="Elise Appleton" userId="02c8c9bc-fd15-4837-bdb2-26bfc7f470d1" providerId="ADAL" clId="{E2F0D1A7-202B-8246-9E04-7BA50350FE21}" dt="2023-04-12T01:45:22.671" v="760" actId="207"/>
            <ac:spMkLst>
              <pc:docMk/>
              <pc:sldMasterMk cId="1780749829" sldId="2147483792"/>
              <pc:sldLayoutMk cId="1194685418" sldId="2147483779"/>
              <ac:spMk id="10" creationId="{92526C03-0708-EAB4-1A50-66D2ECF28A78}"/>
            </ac:spMkLst>
          </pc:spChg>
          <pc:spChg chg="add mod">
            <ac:chgData name="Elise Appleton" userId="02c8c9bc-fd15-4837-bdb2-26bfc7f470d1" providerId="ADAL" clId="{E2F0D1A7-202B-8246-9E04-7BA50350FE21}" dt="2023-04-12T01:45:22.671" v="760" actId="207"/>
            <ac:spMkLst>
              <pc:docMk/>
              <pc:sldMasterMk cId="1780749829" sldId="2147483792"/>
              <pc:sldLayoutMk cId="1194685418" sldId="2147483779"/>
              <ac:spMk id="11" creationId="{AA00702E-1223-F20E-8582-79BCAF57A551}"/>
            </ac:spMkLst>
          </pc:spChg>
        </pc:sldLayoutChg>
      </pc:sldMasterChg>
      <pc:sldMasterChg chg="modSp modSldLayout">
        <pc:chgData name="Elise Appleton" userId="02c8c9bc-fd15-4837-bdb2-26bfc7f470d1" providerId="ADAL" clId="{E2F0D1A7-202B-8246-9E04-7BA50350FE21}" dt="2023-04-12T01:46:45.833" v="791" actId="1076"/>
        <pc:sldMasterMkLst>
          <pc:docMk/>
          <pc:sldMasterMk cId="649435214" sldId="2147483793"/>
        </pc:sldMasterMkLst>
        <pc:spChg chg="mod">
          <ac:chgData name="Elise Appleton" userId="02c8c9bc-fd15-4837-bdb2-26bfc7f470d1" providerId="ADAL" clId="{E2F0D1A7-202B-8246-9E04-7BA50350FE21}" dt="2023-04-12T01:17:48.775" v="473" actId="207"/>
          <ac:spMkLst>
            <pc:docMk/>
            <pc:sldMasterMk cId="649435214" sldId="2147483793"/>
            <ac:spMk id="5" creationId="{75C467CF-BBC4-7D93-526E-4A35D0F43089}"/>
          </ac:spMkLst>
        </pc:spChg>
        <pc:sldLayoutChg chg="delSp modSp mod">
          <pc:chgData name="Elise Appleton" userId="02c8c9bc-fd15-4837-bdb2-26bfc7f470d1" providerId="ADAL" clId="{E2F0D1A7-202B-8246-9E04-7BA50350FE21}" dt="2023-04-12T01:46:05.883" v="776" actId="14100"/>
          <pc:sldLayoutMkLst>
            <pc:docMk/>
            <pc:sldMasterMk cId="649435214" sldId="2147483793"/>
            <pc:sldLayoutMk cId="3203723461" sldId="2147483763"/>
          </pc:sldLayoutMkLst>
          <pc:spChg chg="del">
            <ac:chgData name="Elise Appleton" userId="02c8c9bc-fd15-4837-bdb2-26bfc7f470d1" providerId="ADAL" clId="{E2F0D1A7-202B-8246-9E04-7BA50350FE21}" dt="2023-04-11T23:44:08.435" v="9" actId="478"/>
            <ac:spMkLst>
              <pc:docMk/>
              <pc:sldMasterMk cId="649435214" sldId="2147483793"/>
              <pc:sldLayoutMk cId="3203723461" sldId="2147483763"/>
              <ac:spMk id="3" creationId="{A59BDA40-3453-778A-0FFE-1476C6F1D9F5}"/>
            </ac:spMkLst>
          </pc:spChg>
          <pc:spChg chg="mod">
            <ac:chgData name="Elise Appleton" userId="02c8c9bc-fd15-4837-bdb2-26bfc7f470d1" providerId="ADAL" clId="{E2F0D1A7-202B-8246-9E04-7BA50350FE21}" dt="2023-04-12T01:46:03.126" v="775" actId="14100"/>
            <ac:spMkLst>
              <pc:docMk/>
              <pc:sldMasterMk cId="649435214" sldId="2147483793"/>
              <pc:sldLayoutMk cId="3203723461" sldId="2147483763"/>
              <ac:spMk id="7" creationId="{56BDC6C0-52BA-75E1-BA65-B8BD3E103C7B}"/>
            </ac:spMkLst>
          </pc:spChg>
          <pc:spChg chg="mod">
            <ac:chgData name="Elise Appleton" userId="02c8c9bc-fd15-4837-bdb2-26bfc7f470d1" providerId="ADAL" clId="{E2F0D1A7-202B-8246-9E04-7BA50350FE21}" dt="2023-04-12T01:46:05.883" v="776" actId="14100"/>
            <ac:spMkLst>
              <pc:docMk/>
              <pc:sldMasterMk cId="649435214" sldId="2147483793"/>
              <pc:sldLayoutMk cId="3203723461" sldId="2147483763"/>
              <ac:spMk id="8" creationId="{635ADA7F-35D1-7938-35FB-12A70894023A}"/>
            </ac:spMkLst>
          </pc:spChg>
          <pc:spChg chg="mod">
            <ac:chgData name="Elise Appleton" userId="02c8c9bc-fd15-4837-bdb2-26bfc7f470d1" providerId="ADAL" clId="{E2F0D1A7-202B-8246-9E04-7BA50350FE21}" dt="2023-04-12T01:40:24.112" v="703" actId="1076"/>
            <ac:spMkLst>
              <pc:docMk/>
              <pc:sldMasterMk cId="649435214" sldId="2147483793"/>
              <pc:sldLayoutMk cId="3203723461" sldId="2147483763"/>
              <ac:spMk id="9" creationId="{92787785-EF98-D820-8340-C0872E708DE0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6:21.720" v="781"/>
          <pc:sldLayoutMkLst>
            <pc:docMk/>
            <pc:sldMasterMk cId="649435214" sldId="2147483793"/>
            <pc:sldLayoutMk cId="3300395205" sldId="2147483764"/>
          </pc:sldLayoutMkLst>
          <pc:spChg chg="add mod">
            <ac:chgData name="Elise Appleton" userId="02c8c9bc-fd15-4837-bdb2-26bfc7f470d1" providerId="ADAL" clId="{E2F0D1A7-202B-8246-9E04-7BA50350FE21}" dt="2023-04-12T01:46:21.720" v="781"/>
            <ac:spMkLst>
              <pc:docMk/>
              <pc:sldMasterMk cId="649435214" sldId="2147483793"/>
              <pc:sldLayoutMk cId="3300395205" sldId="2147483764"/>
              <ac:spMk id="4" creationId="{15394C45-B1C7-1C97-5019-7E202F6FFDCD}"/>
            </ac:spMkLst>
          </pc:spChg>
          <pc:spChg chg="del mod">
            <ac:chgData name="Elise Appleton" userId="02c8c9bc-fd15-4837-bdb2-26bfc7f470d1" providerId="ADAL" clId="{E2F0D1A7-202B-8246-9E04-7BA50350FE21}" dt="2023-04-12T01:46:21.405" v="780" actId="478"/>
            <ac:spMkLst>
              <pc:docMk/>
              <pc:sldMasterMk cId="649435214" sldId="2147483793"/>
              <pc:sldLayoutMk cId="3300395205" sldId="2147483764"/>
              <ac:spMk id="5" creationId="{35A2C4F0-7DD3-C354-B906-20D5A439D744}"/>
            </ac:spMkLst>
          </pc:spChg>
          <pc:spChg chg="del mod">
            <ac:chgData name="Elise Appleton" userId="02c8c9bc-fd15-4837-bdb2-26bfc7f470d1" providerId="ADAL" clId="{E2F0D1A7-202B-8246-9E04-7BA50350FE21}" dt="2023-04-12T01:46:21.405" v="780" actId="478"/>
            <ac:spMkLst>
              <pc:docMk/>
              <pc:sldMasterMk cId="649435214" sldId="2147483793"/>
              <pc:sldLayoutMk cId="3300395205" sldId="2147483764"/>
              <ac:spMk id="7" creationId="{287F4D0A-CE39-12C7-B91A-D8116854C873}"/>
            </ac:spMkLst>
          </pc:spChg>
          <pc:spChg chg="del mod">
            <ac:chgData name="Elise Appleton" userId="02c8c9bc-fd15-4837-bdb2-26bfc7f470d1" providerId="ADAL" clId="{E2F0D1A7-202B-8246-9E04-7BA50350FE21}" dt="2023-04-12T01:46:21.405" v="780" actId="478"/>
            <ac:spMkLst>
              <pc:docMk/>
              <pc:sldMasterMk cId="649435214" sldId="2147483793"/>
              <pc:sldLayoutMk cId="3300395205" sldId="2147483764"/>
              <ac:spMk id="8" creationId="{D62BEC2A-7571-523F-2633-15989ABC4105}"/>
            </ac:spMkLst>
          </pc:spChg>
          <pc:spChg chg="del">
            <ac:chgData name="Elise Appleton" userId="02c8c9bc-fd15-4837-bdb2-26bfc7f470d1" providerId="ADAL" clId="{E2F0D1A7-202B-8246-9E04-7BA50350FE21}" dt="2023-04-11T23:44:12.567" v="11" actId="478"/>
            <ac:spMkLst>
              <pc:docMk/>
              <pc:sldMasterMk cId="649435214" sldId="2147483793"/>
              <pc:sldLayoutMk cId="3300395205" sldId="2147483764"/>
              <ac:spMk id="10" creationId="{2A9F11D8-2ECB-B4A2-F9F9-E5E227AEC2E3}"/>
            </ac:spMkLst>
          </pc:spChg>
          <pc:spChg chg="add mod">
            <ac:chgData name="Elise Appleton" userId="02c8c9bc-fd15-4837-bdb2-26bfc7f470d1" providerId="ADAL" clId="{E2F0D1A7-202B-8246-9E04-7BA50350FE21}" dt="2023-04-12T01:46:21.720" v="781"/>
            <ac:spMkLst>
              <pc:docMk/>
              <pc:sldMasterMk cId="649435214" sldId="2147483793"/>
              <pc:sldLayoutMk cId="3300395205" sldId="2147483764"/>
              <ac:spMk id="11" creationId="{3A7F20BC-B95D-F1B3-08C1-D255BDA73C27}"/>
            </ac:spMkLst>
          </pc:spChg>
          <pc:spChg chg="add mod">
            <ac:chgData name="Elise Appleton" userId="02c8c9bc-fd15-4837-bdb2-26bfc7f470d1" providerId="ADAL" clId="{E2F0D1A7-202B-8246-9E04-7BA50350FE21}" dt="2023-04-12T01:46:21.720" v="781"/>
            <ac:spMkLst>
              <pc:docMk/>
              <pc:sldMasterMk cId="649435214" sldId="2147483793"/>
              <pc:sldLayoutMk cId="3300395205" sldId="2147483764"/>
              <ac:spMk id="12" creationId="{3235B1EA-7F1B-9E80-9D21-5320D729DF00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6:35.749" v="787" actId="207"/>
          <pc:sldLayoutMkLst>
            <pc:docMk/>
            <pc:sldMasterMk cId="649435214" sldId="2147483793"/>
            <pc:sldLayoutMk cId="3588600221" sldId="2147483765"/>
          </pc:sldLayoutMkLst>
          <pc:spChg chg="add mod">
            <ac:chgData name="Elise Appleton" userId="02c8c9bc-fd15-4837-bdb2-26bfc7f470d1" providerId="ADAL" clId="{E2F0D1A7-202B-8246-9E04-7BA50350FE21}" dt="2023-04-12T01:46:35.749" v="787" actId="207"/>
            <ac:spMkLst>
              <pc:docMk/>
              <pc:sldMasterMk cId="649435214" sldId="2147483793"/>
              <pc:sldLayoutMk cId="3588600221" sldId="2147483765"/>
              <ac:spMk id="4" creationId="{16219B30-1BB0-EFC2-45A9-A2BC9FA98886}"/>
            </ac:spMkLst>
          </pc:spChg>
          <pc:spChg chg="del mod">
            <ac:chgData name="Elise Appleton" userId="02c8c9bc-fd15-4837-bdb2-26bfc7f470d1" providerId="ADAL" clId="{E2F0D1A7-202B-8246-9E04-7BA50350FE21}" dt="2023-04-12T01:46:32.948" v="785" actId="478"/>
            <ac:spMkLst>
              <pc:docMk/>
              <pc:sldMasterMk cId="649435214" sldId="2147483793"/>
              <pc:sldLayoutMk cId="3588600221" sldId="2147483765"/>
              <ac:spMk id="5" creationId="{05A67E2A-67DA-8835-FCD4-A83D5A176460}"/>
            </ac:spMkLst>
          </pc:spChg>
          <pc:spChg chg="del mod">
            <ac:chgData name="Elise Appleton" userId="02c8c9bc-fd15-4837-bdb2-26bfc7f470d1" providerId="ADAL" clId="{E2F0D1A7-202B-8246-9E04-7BA50350FE21}" dt="2023-04-12T01:46:32.948" v="785" actId="478"/>
            <ac:spMkLst>
              <pc:docMk/>
              <pc:sldMasterMk cId="649435214" sldId="2147483793"/>
              <pc:sldLayoutMk cId="3588600221" sldId="2147483765"/>
              <ac:spMk id="7" creationId="{287F4D0A-CE39-12C7-B91A-D8116854C873}"/>
            </ac:spMkLst>
          </pc:spChg>
          <pc:spChg chg="del mod">
            <ac:chgData name="Elise Appleton" userId="02c8c9bc-fd15-4837-bdb2-26bfc7f470d1" providerId="ADAL" clId="{E2F0D1A7-202B-8246-9E04-7BA50350FE21}" dt="2023-04-12T01:46:32.948" v="785" actId="478"/>
            <ac:spMkLst>
              <pc:docMk/>
              <pc:sldMasterMk cId="649435214" sldId="2147483793"/>
              <pc:sldLayoutMk cId="3588600221" sldId="2147483765"/>
              <ac:spMk id="8" creationId="{D62BEC2A-7571-523F-2633-15989ABC4105}"/>
            </ac:spMkLst>
          </pc:spChg>
          <pc:spChg chg="del">
            <ac:chgData name="Elise Appleton" userId="02c8c9bc-fd15-4837-bdb2-26bfc7f470d1" providerId="ADAL" clId="{E2F0D1A7-202B-8246-9E04-7BA50350FE21}" dt="2023-04-11T23:44:17.399" v="13" actId="478"/>
            <ac:spMkLst>
              <pc:docMk/>
              <pc:sldMasterMk cId="649435214" sldId="2147483793"/>
              <pc:sldLayoutMk cId="3588600221" sldId="2147483765"/>
              <ac:spMk id="10" creationId="{5F0F1802-3243-2C4E-8AD1-59416475757B}"/>
            </ac:spMkLst>
          </pc:spChg>
          <pc:spChg chg="add mod">
            <ac:chgData name="Elise Appleton" userId="02c8c9bc-fd15-4837-bdb2-26bfc7f470d1" providerId="ADAL" clId="{E2F0D1A7-202B-8246-9E04-7BA50350FE21}" dt="2023-04-12T01:46:35.749" v="787" actId="207"/>
            <ac:spMkLst>
              <pc:docMk/>
              <pc:sldMasterMk cId="649435214" sldId="2147483793"/>
              <pc:sldLayoutMk cId="3588600221" sldId="2147483765"/>
              <ac:spMk id="11" creationId="{F188BB02-ECB2-1025-00D0-991E700B731B}"/>
            </ac:spMkLst>
          </pc:spChg>
          <pc:spChg chg="add mod">
            <ac:chgData name="Elise Appleton" userId="02c8c9bc-fd15-4837-bdb2-26bfc7f470d1" providerId="ADAL" clId="{E2F0D1A7-202B-8246-9E04-7BA50350FE21}" dt="2023-04-12T01:46:35.749" v="787" actId="207"/>
            <ac:spMkLst>
              <pc:docMk/>
              <pc:sldMasterMk cId="649435214" sldId="2147483793"/>
              <pc:sldLayoutMk cId="3588600221" sldId="2147483765"/>
              <ac:spMk id="12" creationId="{9EC3E460-41F5-4C8E-DE77-AB7FF5845C43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6:16.658" v="779" actId="1076"/>
          <pc:sldLayoutMkLst>
            <pc:docMk/>
            <pc:sldMasterMk cId="649435214" sldId="2147483793"/>
            <pc:sldLayoutMk cId="4217590838" sldId="2147483780"/>
          </pc:sldLayoutMkLst>
          <pc:spChg chg="del mod">
            <ac:chgData name="Elise Appleton" userId="02c8c9bc-fd15-4837-bdb2-26bfc7f470d1" providerId="ADAL" clId="{E2F0D1A7-202B-8246-9E04-7BA50350FE21}" dt="2023-04-12T01:46:12.910" v="777" actId="478"/>
            <ac:spMkLst>
              <pc:docMk/>
              <pc:sldMasterMk cId="649435214" sldId="2147483793"/>
              <pc:sldLayoutMk cId="4217590838" sldId="2147483780"/>
              <ac:spMk id="3" creationId="{7473ECAC-D191-EE43-816B-2128DC5B99E4}"/>
            </ac:spMkLst>
          </pc:spChg>
          <pc:spChg chg="add mod">
            <ac:chgData name="Elise Appleton" userId="02c8c9bc-fd15-4837-bdb2-26bfc7f470d1" providerId="ADAL" clId="{E2F0D1A7-202B-8246-9E04-7BA50350FE21}" dt="2023-04-12T01:46:16.658" v="779" actId="1076"/>
            <ac:spMkLst>
              <pc:docMk/>
              <pc:sldMasterMk cId="649435214" sldId="2147483793"/>
              <pc:sldLayoutMk cId="4217590838" sldId="2147483780"/>
              <ac:spMk id="5" creationId="{8450E36B-B617-FE29-D1A0-A359DEE6599B}"/>
            </ac:spMkLst>
          </pc:spChg>
          <pc:spChg chg="mod">
            <ac:chgData name="Elise Appleton" userId="02c8c9bc-fd15-4837-bdb2-26bfc7f470d1" providerId="ADAL" clId="{E2F0D1A7-202B-8246-9E04-7BA50350FE21}" dt="2023-04-12T01:17:56.396" v="474" actId="207"/>
            <ac:spMkLst>
              <pc:docMk/>
              <pc:sldMasterMk cId="649435214" sldId="2147483793"/>
              <pc:sldLayoutMk cId="4217590838" sldId="2147483780"/>
              <ac:spMk id="6" creationId="{5A843286-B128-6FB4-F3DF-F065F3804580}"/>
            </ac:spMkLst>
          </pc:spChg>
          <pc:spChg chg="del mod">
            <ac:chgData name="Elise Appleton" userId="02c8c9bc-fd15-4837-bdb2-26bfc7f470d1" providerId="ADAL" clId="{E2F0D1A7-202B-8246-9E04-7BA50350FE21}" dt="2023-04-12T01:46:12.910" v="777" actId="478"/>
            <ac:spMkLst>
              <pc:docMk/>
              <pc:sldMasterMk cId="649435214" sldId="2147483793"/>
              <pc:sldLayoutMk cId="4217590838" sldId="2147483780"/>
              <ac:spMk id="7" creationId="{56BDC6C0-52BA-75E1-BA65-B8BD3E103C7B}"/>
            </ac:spMkLst>
          </pc:spChg>
          <pc:spChg chg="del mod">
            <ac:chgData name="Elise Appleton" userId="02c8c9bc-fd15-4837-bdb2-26bfc7f470d1" providerId="ADAL" clId="{E2F0D1A7-202B-8246-9E04-7BA50350FE21}" dt="2023-04-12T01:46:12.910" v="777" actId="478"/>
            <ac:spMkLst>
              <pc:docMk/>
              <pc:sldMasterMk cId="649435214" sldId="2147483793"/>
              <pc:sldLayoutMk cId="4217590838" sldId="2147483780"/>
              <ac:spMk id="8" creationId="{635ADA7F-35D1-7938-35FB-12A70894023A}"/>
            </ac:spMkLst>
          </pc:spChg>
          <pc:spChg chg="del">
            <ac:chgData name="Elise Appleton" userId="02c8c9bc-fd15-4837-bdb2-26bfc7f470d1" providerId="ADAL" clId="{E2F0D1A7-202B-8246-9E04-7BA50350FE21}" dt="2023-04-11T23:44:10.473" v="10" actId="478"/>
            <ac:spMkLst>
              <pc:docMk/>
              <pc:sldMasterMk cId="649435214" sldId="2147483793"/>
              <pc:sldLayoutMk cId="4217590838" sldId="2147483780"/>
              <ac:spMk id="10" creationId="{A19A1AA0-66BE-CAD4-9220-B11A1B3C23E9}"/>
            </ac:spMkLst>
          </pc:spChg>
          <pc:spChg chg="add mod">
            <ac:chgData name="Elise Appleton" userId="02c8c9bc-fd15-4837-bdb2-26bfc7f470d1" providerId="ADAL" clId="{E2F0D1A7-202B-8246-9E04-7BA50350FE21}" dt="2023-04-12T01:46:16.658" v="779" actId="1076"/>
            <ac:spMkLst>
              <pc:docMk/>
              <pc:sldMasterMk cId="649435214" sldId="2147483793"/>
              <pc:sldLayoutMk cId="4217590838" sldId="2147483780"/>
              <ac:spMk id="11" creationId="{C175C0B9-C1B0-D3CA-AE11-31129C14F6C4}"/>
            </ac:spMkLst>
          </pc:spChg>
          <pc:spChg chg="add mod">
            <ac:chgData name="Elise Appleton" userId="02c8c9bc-fd15-4837-bdb2-26bfc7f470d1" providerId="ADAL" clId="{E2F0D1A7-202B-8246-9E04-7BA50350FE21}" dt="2023-04-12T01:46:16.658" v="779" actId="1076"/>
            <ac:spMkLst>
              <pc:docMk/>
              <pc:sldMasterMk cId="649435214" sldId="2147483793"/>
              <pc:sldLayoutMk cId="4217590838" sldId="2147483780"/>
              <ac:spMk id="12" creationId="{C626CF28-27E2-137F-6752-D9FFE52A07A5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6:28.935" v="784" actId="1076"/>
          <pc:sldLayoutMkLst>
            <pc:docMk/>
            <pc:sldMasterMk cId="649435214" sldId="2147483793"/>
            <pc:sldLayoutMk cId="3561218865" sldId="2147483782"/>
          </pc:sldLayoutMkLst>
          <pc:spChg chg="add mod">
            <ac:chgData name="Elise Appleton" userId="02c8c9bc-fd15-4837-bdb2-26bfc7f470d1" providerId="ADAL" clId="{E2F0D1A7-202B-8246-9E04-7BA50350FE21}" dt="2023-04-12T01:46:28.935" v="784" actId="1076"/>
            <ac:spMkLst>
              <pc:docMk/>
              <pc:sldMasterMk cId="649435214" sldId="2147483793"/>
              <pc:sldLayoutMk cId="3561218865" sldId="2147483782"/>
              <ac:spMk id="4" creationId="{E6878C90-6B54-BC80-06E7-61EE76C05629}"/>
            </ac:spMkLst>
          </pc:spChg>
          <pc:spChg chg="del mod">
            <ac:chgData name="Elise Appleton" userId="02c8c9bc-fd15-4837-bdb2-26bfc7f470d1" providerId="ADAL" clId="{E2F0D1A7-202B-8246-9E04-7BA50350FE21}" dt="2023-04-12T01:46:25.652" v="782" actId="478"/>
            <ac:spMkLst>
              <pc:docMk/>
              <pc:sldMasterMk cId="649435214" sldId="2147483793"/>
              <pc:sldLayoutMk cId="3561218865" sldId="2147483782"/>
              <ac:spMk id="5" creationId="{28575F2F-41A2-F8B5-363E-0ECB46C1B4FF}"/>
            </ac:spMkLst>
          </pc:spChg>
          <pc:spChg chg="del mod">
            <ac:chgData name="Elise Appleton" userId="02c8c9bc-fd15-4837-bdb2-26bfc7f470d1" providerId="ADAL" clId="{E2F0D1A7-202B-8246-9E04-7BA50350FE21}" dt="2023-04-12T01:46:25.652" v="782" actId="478"/>
            <ac:spMkLst>
              <pc:docMk/>
              <pc:sldMasterMk cId="649435214" sldId="2147483793"/>
              <pc:sldLayoutMk cId="3561218865" sldId="2147483782"/>
              <ac:spMk id="7" creationId="{287F4D0A-CE39-12C7-B91A-D8116854C873}"/>
            </ac:spMkLst>
          </pc:spChg>
          <pc:spChg chg="del mod">
            <ac:chgData name="Elise Appleton" userId="02c8c9bc-fd15-4837-bdb2-26bfc7f470d1" providerId="ADAL" clId="{E2F0D1A7-202B-8246-9E04-7BA50350FE21}" dt="2023-04-12T01:46:25.652" v="782" actId="478"/>
            <ac:spMkLst>
              <pc:docMk/>
              <pc:sldMasterMk cId="649435214" sldId="2147483793"/>
              <pc:sldLayoutMk cId="3561218865" sldId="2147483782"/>
              <ac:spMk id="8" creationId="{D62BEC2A-7571-523F-2633-15989ABC4105}"/>
            </ac:spMkLst>
          </pc:spChg>
          <pc:spChg chg="del">
            <ac:chgData name="Elise Appleton" userId="02c8c9bc-fd15-4837-bdb2-26bfc7f470d1" providerId="ADAL" clId="{E2F0D1A7-202B-8246-9E04-7BA50350FE21}" dt="2023-04-11T23:44:15.026" v="12" actId="478"/>
            <ac:spMkLst>
              <pc:docMk/>
              <pc:sldMasterMk cId="649435214" sldId="2147483793"/>
              <pc:sldLayoutMk cId="3561218865" sldId="2147483782"/>
              <ac:spMk id="10" creationId="{AB73DA67-57AF-E81C-9952-5FC5C683F782}"/>
            </ac:spMkLst>
          </pc:spChg>
          <pc:spChg chg="add mod">
            <ac:chgData name="Elise Appleton" userId="02c8c9bc-fd15-4837-bdb2-26bfc7f470d1" providerId="ADAL" clId="{E2F0D1A7-202B-8246-9E04-7BA50350FE21}" dt="2023-04-12T01:46:28.935" v="784" actId="1076"/>
            <ac:spMkLst>
              <pc:docMk/>
              <pc:sldMasterMk cId="649435214" sldId="2147483793"/>
              <pc:sldLayoutMk cId="3561218865" sldId="2147483782"/>
              <ac:spMk id="11" creationId="{E3078AAF-1C35-D3A5-19B5-BFEE162CE6CA}"/>
            </ac:spMkLst>
          </pc:spChg>
          <pc:spChg chg="add mod">
            <ac:chgData name="Elise Appleton" userId="02c8c9bc-fd15-4837-bdb2-26bfc7f470d1" providerId="ADAL" clId="{E2F0D1A7-202B-8246-9E04-7BA50350FE21}" dt="2023-04-12T01:46:28.935" v="784" actId="1076"/>
            <ac:spMkLst>
              <pc:docMk/>
              <pc:sldMasterMk cId="649435214" sldId="2147483793"/>
              <pc:sldLayoutMk cId="3561218865" sldId="2147483782"/>
              <ac:spMk id="12" creationId="{EF483C8C-916E-DFD3-042C-DEB91E42047A}"/>
            </ac:spMkLst>
          </pc:spChg>
        </pc:sldLayoutChg>
        <pc:sldLayoutChg chg="addSp delSp modSp mod">
          <pc:chgData name="Elise Appleton" userId="02c8c9bc-fd15-4837-bdb2-26bfc7f470d1" providerId="ADAL" clId="{E2F0D1A7-202B-8246-9E04-7BA50350FE21}" dt="2023-04-12T01:46:45.833" v="791" actId="1076"/>
          <pc:sldLayoutMkLst>
            <pc:docMk/>
            <pc:sldMasterMk cId="649435214" sldId="2147483793"/>
            <pc:sldLayoutMk cId="1879032668" sldId="2147483784"/>
          </pc:sldLayoutMkLst>
          <pc:spChg chg="add mod">
            <ac:chgData name="Elise Appleton" userId="02c8c9bc-fd15-4837-bdb2-26bfc7f470d1" providerId="ADAL" clId="{E2F0D1A7-202B-8246-9E04-7BA50350FE21}" dt="2023-04-12T01:46:45.833" v="791" actId="1076"/>
            <ac:spMkLst>
              <pc:docMk/>
              <pc:sldMasterMk cId="649435214" sldId="2147483793"/>
              <pc:sldLayoutMk cId="1879032668" sldId="2147483784"/>
              <ac:spMk id="4" creationId="{E1D10781-2B97-F2AC-E660-AB36BCE5DD58}"/>
            </ac:spMkLst>
          </pc:spChg>
          <pc:spChg chg="del mod">
            <ac:chgData name="Elise Appleton" userId="02c8c9bc-fd15-4837-bdb2-26bfc7f470d1" providerId="ADAL" clId="{E2F0D1A7-202B-8246-9E04-7BA50350FE21}" dt="2023-04-12T01:46:40.430" v="788" actId="478"/>
            <ac:spMkLst>
              <pc:docMk/>
              <pc:sldMasterMk cId="649435214" sldId="2147483793"/>
              <pc:sldLayoutMk cId="1879032668" sldId="2147483784"/>
              <ac:spMk id="5" creationId="{F71861F3-EA16-3B94-5D58-C2A631204FBC}"/>
            </ac:spMkLst>
          </pc:spChg>
          <pc:spChg chg="del mod">
            <ac:chgData name="Elise Appleton" userId="02c8c9bc-fd15-4837-bdb2-26bfc7f470d1" providerId="ADAL" clId="{E2F0D1A7-202B-8246-9E04-7BA50350FE21}" dt="2023-04-12T01:46:40.430" v="788" actId="478"/>
            <ac:spMkLst>
              <pc:docMk/>
              <pc:sldMasterMk cId="649435214" sldId="2147483793"/>
              <pc:sldLayoutMk cId="1879032668" sldId="2147483784"/>
              <ac:spMk id="7" creationId="{287F4D0A-CE39-12C7-B91A-D8116854C873}"/>
            </ac:spMkLst>
          </pc:spChg>
          <pc:spChg chg="del mod">
            <ac:chgData name="Elise Appleton" userId="02c8c9bc-fd15-4837-bdb2-26bfc7f470d1" providerId="ADAL" clId="{E2F0D1A7-202B-8246-9E04-7BA50350FE21}" dt="2023-04-12T01:46:40.430" v="788" actId="478"/>
            <ac:spMkLst>
              <pc:docMk/>
              <pc:sldMasterMk cId="649435214" sldId="2147483793"/>
              <pc:sldLayoutMk cId="1879032668" sldId="2147483784"/>
              <ac:spMk id="8" creationId="{D62BEC2A-7571-523F-2633-15989ABC4105}"/>
            </ac:spMkLst>
          </pc:spChg>
          <pc:spChg chg="del">
            <ac:chgData name="Elise Appleton" userId="02c8c9bc-fd15-4837-bdb2-26bfc7f470d1" providerId="ADAL" clId="{E2F0D1A7-202B-8246-9E04-7BA50350FE21}" dt="2023-04-11T23:44:21.594" v="14" actId="478"/>
            <ac:spMkLst>
              <pc:docMk/>
              <pc:sldMasterMk cId="649435214" sldId="2147483793"/>
              <pc:sldLayoutMk cId="1879032668" sldId="2147483784"/>
              <ac:spMk id="10" creationId="{072DE7C2-A825-5349-C20E-5620F194F05E}"/>
            </ac:spMkLst>
          </pc:spChg>
          <pc:spChg chg="add mod">
            <ac:chgData name="Elise Appleton" userId="02c8c9bc-fd15-4837-bdb2-26bfc7f470d1" providerId="ADAL" clId="{E2F0D1A7-202B-8246-9E04-7BA50350FE21}" dt="2023-04-12T01:46:45.833" v="791" actId="1076"/>
            <ac:spMkLst>
              <pc:docMk/>
              <pc:sldMasterMk cId="649435214" sldId="2147483793"/>
              <pc:sldLayoutMk cId="1879032668" sldId="2147483784"/>
              <ac:spMk id="11" creationId="{82078187-2B03-EC81-450C-1EAEF63AD109}"/>
            </ac:spMkLst>
          </pc:spChg>
          <pc:spChg chg="add mod">
            <ac:chgData name="Elise Appleton" userId="02c8c9bc-fd15-4837-bdb2-26bfc7f470d1" providerId="ADAL" clId="{E2F0D1A7-202B-8246-9E04-7BA50350FE21}" dt="2023-04-12T01:46:45.833" v="791" actId="1076"/>
            <ac:spMkLst>
              <pc:docMk/>
              <pc:sldMasterMk cId="649435214" sldId="2147483793"/>
              <pc:sldLayoutMk cId="1879032668" sldId="2147483784"/>
              <ac:spMk id="12" creationId="{2E6167FC-9FE4-5642-3252-5EAA8929C249}"/>
            </ac:spMkLst>
          </pc:spChg>
        </pc:sldLayoutChg>
      </pc:sldMasterChg>
    </pc:docChg>
  </pc:docChgLst>
  <pc:docChgLst>
    <pc:chgData name="Elise Appleton" userId="02c8c9bc-fd15-4837-bdb2-26bfc7f470d1" providerId="ADAL" clId="{FC7AA830-3F4A-8942-B571-FB5AC7E59428}"/>
    <pc:docChg chg="undo redo custSel addSld delSld modSld sldOrd modMainMaster">
      <pc:chgData name="Elise Appleton" userId="02c8c9bc-fd15-4837-bdb2-26bfc7f470d1" providerId="ADAL" clId="{FC7AA830-3F4A-8942-B571-FB5AC7E59428}" dt="2023-03-03T03:02:53.606" v="6086" actId="18131"/>
      <pc:docMkLst>
        <pc:docMk/>
      </pc:docMkLst>
      <pc:sldChg chg="addSp delSp modSp mod">
        <pc:chgData name="Elise Appleton" userId="02c8c9bc-fd15-4837-bdb2-26bfc7f470d1" providerId="ADAL" clId="{FC7AA830-3F4A-8942-B571-FB5AC7E59428}" dt="2023-03-03T02:52:08.338" v="4012" actId="962"/>
        <pc:sldMkLst>
          <pc:docMk/>
          <pc:sldMk cId="131248318" sldId="257"/>
        </pc:sldMkLst>
        <pc:spChg chg="add del mod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3" creationId="{E0C3307B-8A5C-AB28-0C95-2629C105F84A}"/>
          </ac:spMkLst>
        </pc:spChg>
        <pc:spChg chg="add del mod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4" creationId="{2A092DC9-0691-64F8-1D3C-8B2778A68A4C}"/>
          </ac:spMkLst>
        </pc:spChg>
        <pc:spChg chg="add mod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5" creationId="{0E9D61BB-182A-0FE3-D271-DEE2AB1EF3E9}"/>
          </ac:spMkLst>
        </pc:spChg>
        <pc:spChg chg="add mod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6" creationId="{3788B457-F25D-A35B-549E-FA6EAA1FB81E}"/>
          </ac:spMkLst>
        </pc:spChg>
        <pc:spChg chg="add mod">
          <ac:chgData name="Elise Appleton" userId="02c8c9bc-fd15-4837-bdb2-26bfc7f470d1" providerId="ADAL" clId="{FC7AA830-3F4A-8942-B571-FB5AC7E59428}" dt="2023-03-02T06:20:56.520" v="334" actId="20577"/>
          <ac:spMkLst>
            <pc:docMk/>
            <pc:sldMk cId="131248318" sldId="257"/>
            <ac:spMk id="7" creationId="{07A973BD-5610-F468-9615-5A6A0CCABCEE}"/>
          </ac:spMkLst>
        </pc:spChg>
        <pc:spChg chg="mod">
          <ac:chgData name="Elise Appleton" userId="02c8c9bc-fd15-4837-bdb2-26bfc7f470d1" providerId="ADAL" clId="{FC7AA830-3F4A-8942-B571-FB5AC7E59428}" dt="2023-03-02T06:08:14.631" v="212" actId="27636"/>
          <ac:spMkLst>
            <pc:docMk/>
            <pc:sldMk cId="131248318" sldId="257"/>
            <ac:spMk id="9" creationId="{F2019D38-9943-D265-B645-381E7C6CB69A}"/>
          </ac:spMkLst>
        </pc:spChg>
        <pc:spChg chg="del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10" creationId="{1387D707-2CD2-1D57-5AB5-F76D62B1FC0F}"/>
          </ac:spMkLst>
        </pc:spChg>
        <pc:spChg chg="del">
          <ac:chgData name="Elise Appleton" userId="02c8c9bc-fd15-4837-bdb2-26bfc7f470d1" providerId="ADAL" clId="{FC7AA830-3F4A-8942-B571-FB5AC7E59428}" dt="2023-03-02T06:08:14.606" v="211"/>
          <ac:spMkLst>
            <pc:docMk/>
            <pc:sldMk cId="131248318" sldId="257"/>
            <ac:spMk id="11" creationId="{9D4EC7E4-68A2-3823-5647-EEA958C68F88}"/>
          </ac:spMkLst>
        </pc:spChg>
        <pc:picChg chg="mod">
          <ac:chgData name="Elise Appleton" userId="02c8c9bc-fd15-4837-bdb2-26bfc7f470d1" providerId="ADAL" clId="{FC7AA830-3F4A-8942-B571-FB5AC7E59428}" dt="2023-03-03T02:52:08.338" v="4012" actId="962"/>
          <ac:picMkLst>
            <pc:docMk/>
            <pc:sldMk cId="131248318" sldId="257"/>
            <ac:picMk id="8" creationId="{0CAA094A-28AB-721A-D44B-F5237F2F1125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1:21:20.431" v="482" actId="14826"/>
        <pc:sldMkLst>
          <pc:docMk/>
          <pc:sldMk cId="2458602428" sldId="258"/>
        </pc:sldMkLst>
        <pc:spChg chg="add del mod">
          <ac:chgData name="Elise Appleton" userId="02c8c9bc-fd15-4837-bdb2-26bfc7f470d1" providerId="ADAL" clId="{FC7AA830-3F4A-8942-B571-FB5AC7E59428}" dt="2023-03-02T05:57:22.317" v="92"/>
          <ac:spMkLst>
            <pc:docMk/>
            <pc:sldMk cId="2458602428" sldId="258"/>
            <ac:spMk id="2" creationId="{77C60247-E587-A617-0204-11E33C592159}"/>
          </ac:spMkLst>
        </pc:spChg>
        <pc:spChg chg="add del mo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2" creationId="{7CF8F611-783F-4C33-3486-FB5C3977644E}"/>
          </ac:spMkLst>
        </pc:spChg>
        <pc:spChg chg="add del mod">
          <ac:chgData name="Elise Appleton" userId="02c8c9bc-fd15-4837-bdb2-26bfc7f470d1" providerId="ADAL" clId="{FC7AA830-3F4A-8942-B571-FB5AC7E59428}" dt="2023-03-02T05:57:22.317" v="92"/>
          <ac:spMkLst>
            <pc:docMk/>
            <pc:sldMk cId="2458602428" sldId="258"/>
            <ac:spMk id="3" creationId="{66011588-AD07-65FC-BF4E-0B2B9453B21E}"/>
          </ac:spMkLst>
        </pc:spChg>
        <pc:spChg chg="add del mo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3" creationId="{B00B4E37-6C6B-B083-E81F-D01AFFE5E2E6}"/>
          </ac:spMkLst>
        </pc:spChg>
        <pc:spChg chg="add del mod">
          <ac:chgData name="Elise Appleton" userId="02c8c9bc-fd15-4837-bdb2-26bfc7f470d1" providerId="ADAL" clId="{FC7AA830-3F4A-8942-B571-FB5AC7E59428}" dt="2023-03-02T05:57:22.317" v="92"/>
          <ac:spMkLst>
            <pc:docMk/>
            <pc:sldMk cId="2458602428" sldId="258"/>
            <ac:spMk id="4" creationId="{01B19EE9-D145-6A60-2E58-799236D601ED}"/>
          </ac:spMkLst>
        </pc:spChg>
        <pc:spChg chg="add del mo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4" creationId="{A161FA39-C03E-EFD3-5BC6-4DBE20404ACF}"/>
          </ac:spMkLst>
        </pc:spChg>
        <pc:spChg chg="add del mod">
          <ac:chgData name="Elise Appleton" userId="02c8c9bc-fd15-4837-bdb2-26bfc7f470d1" providerId="ADAL" clId="{FC7AA830-3F4A-8942-B571-FB5AC7E59428}" dt="2023-03-02T05:57:25.985" v="93"/>
          <ac:spMkLst>
            <pc:docMk/>
            <pc:sldMk cId="2458602428" sldId="258"/>
            <ac:spMk id="5" creationId="{48BC961D-1A29-2031-8EE9-C2B9CAC83B61}"/>
          </ac:spMkLst>
        </pc:spChg>
        <pc:spChg chg="add del mo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5" creationId="{9204E3B8-896B-BBAB-3CFF-714BFF9FF507}"/>
          </ac:spMkLst>
        </pc:spChg>
        <pc:spChg chg="add del mod">
          <ac:chgData name="Elise Appleton" userId="02c8c9bc-fd15-4837-bdb2-26bfc7f470d1" providerId="ADAL" clId="{FC7AA830-3F4A-8942-B571-FB5AC7E59428}" dt="2023-03-02T05:57:25.985" v="93"/>
          <ac:spMkLst>
            <pc:docMk/>
            <pc:sldMk cId="2458602428" sldId="258"/>
            <ac:spMk id="7" creationId="{1FD0831C-7861-AB65-8A0C-013F0F7D5A06}"/>
          </ac:spMkLst>
        </pc:spChg>
        <pc:spChg chg="add del mod">
          <ac:chgData name="Elise Appleton" userId="02c8c9bc-fd15-4837-bdb2-26bfc7f470d1" providerId="ADAL" clId="{FC7AA830-3F4A-8942-B571-FB5AC7E59428}" dt="2023-03-02T05:57:25.985" v="93"/>
          <ac:spMkLst>
            <pc:docMk/>
            <pc:sldMk cId="2458602428" sldId="258"/>
            <ac:spMk id="8" creationId="{4481DD86-0831-CE89-33C7-E129EAC87836}"/>
          </ac:spMkLst>
        </pc:spChg>
        <pc:spChg chg="mod or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9" creationId="{E7957915-1658-1847-E5EA-1E601D03AB8F}"/>
          </ac:spMkLst>
        </pc:spChg>
        <pc:spChg chg="mod or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10" creationId="{697DAD69-341D-EAD5-D805-726A24F84DF4}"/>
          </ac:spMkLst>
        </pc:spChg>
        <pc:spChg chg="add del mod">
          <ac:chgData name="Elise Appleton" userId="02c8c9bc-fd15-4837-bdb2-26bfc7f470d1" providerId="ADAL" clId="{FC7AA830-3F4A-8942-B571-FB5AC7E59428}" dt="2023-03-02T05:57:25.985" v="93"/>
          <ac:spMkLst>
            <pc:docMk/>
            <pc:sldMk cId="2458602428" sldId="258"/>
            <ac:spMk id="11" creationId="{C647B33D-1B11-57F3-C65F-3C2E6EE0C19D}"/>
          </ac:spMkLst>
        </pc:spChg>
        <pc:spChg chg="add del mod">
          <ac:chgData name="Elise Appleton" userId="02c8c9bc-fd15-4837-bdb2-26bfc7f470d1" providerId="ADAL" clId="{FC7AA830-3F4A-8942-B571-FB5AC7E59428}" dt="2023-03-02T05:57:53.007" v="97"/>
          <ac:spMkLst>
            <pc:docMk/>
            <pc:sldMk cId="2458602428" sldId="258"/>
            <ac:spMk id="12" creationId="{C7BF2A49-D38B-1E91-32BA-AF1FCED81E45}"/>
          </ac:spMkLst>
        </pc:spChg>
        <pc:spChg chg="add del mod">
          <ac:chgData name="Elise Appleton" userId="02c8c9bc-fd15-4837-bdb2-26bfc7f470d1" providerId="ADAL" clId="{FC7AA830-3F4A-8942-B571-FB5AC7E59428}" dt="2023-03-02T05:57:53.007" v="97"/>
          <ac:spMkLst>
            <pc:docMk/>
            <pc:sldMk cId="2458602428" sldId="258"/>
            <ac:spMk id="13" creationId="{AC1DBEE4-4DAB-001C-664F-1EAB46C466AA}"/>
          </ac:spMkLst>
        </pc:spChg>
        <pc:spChg chg="add del mod">
          <ac:chgData name="Elise Appleton" userId="02c8c9bc-fd15-4837-bdb2-26bfc7f470d1" providerId="ADAL" clId="{FC7AA830-3F4A-8942-B571-FB5AC7E59428}" dt="2023-03-02T05:57:53.007" v="97"/>
          <ac:spMkLst>
            <pc:docMk/>
            <pc:sldMk cId="2458602428" sldId="258"/>
            <ac:spMk id="14" creationId="{7DEE697E-10DA-A80D-6A26-8793FE54D8FD}"/>
          </ac:spMkLst>
        </pc:spChg>
        <pc:spChg chg="add del mod">
          <ac:chgData name="Elise Appleton" userId="02c8c9bc-fd15-4837-bdb2-26bfc7f470d1" providerId="ADAL" clId="{FC7AA830-3F4A-8942-B571-FB5AC7E59428}" dt="2023-03-02T05:57:53.007" v="97"/>
          <ac:spMkLst>
            <pc:docMk/>
            <pc:sldMk cId="2458602428" sldId="258"/>
            <ac:spMk id="15" creationId="{4E90EA7E-14DA-8D04-C130-46FD9F64C927}"/>
          </ac:spMkLst>
        </pc:spChg>
        <pc:spChg chg="add del mod">
          <ac:chgData name="Elise Appleton" userId="02c8c9bc-fd15-4837-bdb2-26bfc7f470d1" providerId="ADAL" clId="{FC7AA830-3F4A-8942-B571-FB5AC7E59428}" dt="2023-03-02T05:57:53.858" v="98"/>
          <ac:spMkLst>
            <pc:docMk/>
            <pc:sldMk cId="2458602428" sldId="258"/>
            <ac:spMk id="16" creationId="{24503AF3-2A02-203E-3574-D9F1D64BD029}"/>
          </ac:spMkLst>
        </pc:spChg>
        <pc:spChg chg="mod ord">
          <ac:chgData name="Elise Appleton" userId="02c8c9bc-fd15-4837-bdb2-26bfc7f470d1" providerId="ADAL" clId="{FC7AA830-3F4A-8942-B571-FB5AC7E59428}" dt="2023-03-02T06:40:59.525" v="403" actId="13244"/>
          <ac:spMkLst>
            <pc:docMk/>
            <pc:sldMk cId="2458602428" sldId="258"/>
            <ac:spMk id="17" creationId="{0A38478E-A25C-59B8-912B-81F41822E4DC}"/>
          </ac:spMkLst>
        </pc:spChg>
        <pc:spChg chg="add del mod">
          <ac:chgData name="Elise Appleton" userId="02c8c9bc-fd15-4837-bdb2-26bfc7f470d1" providerId="ADAL" clId="{FC7AA830-3F4A-8942-B571-FB5AC7E59428}" dt="2023-03-02T05:57:53.858" v="98"/>
          <ac:spMkLst>
            <pc:docMk/>
            <pc:sldMk cId="2458602428" sldId="258"/>
            <ac:spMk id="18" creationId="{53BE4981-3CAB-9EBC-E011-3BA480D296D0}"/>
          </ac:spMkLst>
        </pc:spChg>
        <pc:spChg chg="add del mod">
          <ac:chgData name="Elise Appleton" userId="02c8c9bc-fd15-4837-bdb2-26bfc7f470d1" providerId="ADAL" clId="{FC7AA830-3F4A-8942-B571-FB5AC7E59428}" dt="2023-03-02T05:57:53.858" v="98"/>
          <ac:spMkLst>
            <pc:docMk/>
            <pc:sldMk cId="2458602428" sldId="258"/>
            <ac:spMk id="19" creationId="{333F0479-12AF-F5F7-01D4-32D9EB502477}"/>
          </ac:spMkLst>
        </pc:spChg>
        <pc:spChg chg="add del mod">
          <ac:chgData name="Elise Appleton" userId="02c8c9bc-fd15-4837-bdb2-26bfc7f470d1" providerId="ADAL" clId="{FC7AA830-3F4A-8942-B571-FB5AC7E59428}" dt="2023-03-02T05:57:53.858" v="98"/>
          <ac:spMkLst>
            <pc:docMk/>
            <pc:sldMk cId="2458602428" sldId="258"/>
            <ac:spMk id="20" creationId="{5FCCF46F-A8CA-A45B-3B6E-411DD4D6DA86}"/>
          </ac:spMkLst>
        </pc:spChg>
        <pc:spChg chg="add mod ord">
          <ac:chgData name="Elise Appleton" userId="02c8c9bc-fd15-4837-bdb2-26bfc7f470d1" providerId="ADAL" clId="{FC7AA830-3F4A-8942-B571-FB5AC7E59428}" dt="2023-03-03T01:21:20.067" v="481"/>
          <ac:spMkLst>
            <pc:docMk/>
            <pc:sldMk cId="2458602428" sldId="258"/>
            <ac:spMk id="21" creationId="{450A7DB6-003F-A8DC-2A49-DC03D3D4FAB9}"/>
          </ac:spMkLst>
        </pc:spChg>
        <pc:spChg chg="add del">
          <ac:chgData name="Elise Appleton" userId="02c8c9bc-fd15-4837-bdb2-26bfc7f470d1" providerId="ADAL" clId="{FC7AA830-3F4A-8942-B571-FB5AC7E59428}" dt="2023-03-02T06:02:04.315" v="143" actId="21"/>
          <ac:spMkLst>
            <pc:docMk/>
            <pc:sldMk cId="2458602428" sldId="258"/>
            <ac:spMk id="22" creationId="{2B3E2866-693E-1459-AB32-171517CAF20C}"/>
          </ac:spMkLst>
        </pc:spChg>
        <pc:spChg chg="add del mod">
          <ac:chgData name="Elise Appleton" userId="02c8c9bc-fd15-4837-bdb2-26bfc7f470d1" providerId="ADAL" clId="{FC7AA830-3F4A-8942-B571-FB5AC7E59428}" dt="2023-03-02T06:02:19.667" v="147" actId="478"/>
          <ac:spMkLst>
            <pc:docMk/>
            <pc:sldMk cId="2458602428" sldId="258"/>
            <ac:spMk id="23" creationId="{CB90ED9C-4C90-E417-B24E-CF1430281FB6}"/>
          </ac:spMkLst>
        </pc:spChg>
        <pc:spChg chg="add del mod">
          <ac:chgData name="Elise Appleton" userId="02c8c9bc-fd15-4837-bdb2-26bfc7f470d1" providerId="ADAL" clId="{FC7AA830-3F4A-8942-B571-FB5AC7E59428}" dt="2023-03-02T06:15:29.672" v="269"/>
          <ac:spMkLst>
            <pc:docMk/>
            <pc:sldMk cId="2458602428" sldId="258"/>
            <ac:spMk id="24" creationId="{929E5523-8123-BE54-008A-50B75BB33D27}"/>
          </ac:spMkLst>
        </pc:spChg>
        <pc:spChg chg="add del mod">
          <ac:chgData name="Elise Appleton" userId="02c8c9bc-fd15-4837-bdb2-26bfc7f470d1" providerId="ADAL" clId="{FC7AA830-3F4A-8942-B571-FB5AC7E59428}" dt="2023-03-02T06:15:29.672" v="269"/>
          <ac:spMkLst>
            <pc:docMk/>
            <pc:sldMk cId="2458602428" sldId="258"/>
            <ac:spMk id="25" creationId="{9DCE0B8C-4431-4CE1-F50C-AF84F37DBA82}"/>
          </ac:spMkLst>
        </pc:spChg>
        <pc:spChg chg="add del mod">
          <ac:chgData name="Elise Appleton" userId="02c8c9bc-fd15-4837-bdb2-26bfc7f470d1" providerId="ADAL" clId="{FC7AA830-3F4A-8942-B571-FB5AC7E59428}" dt="2023-03-02T06:15:29.672" v="269"/>
          <ac:spMkLst>
            <pc:docMk/>
            <pc:sldMk cId="2458602428" sldId="258"/>
            <ac:spMk id="26" creationId="{5F882490-1ABB-C323-3A06-38EA7454AC50}"/>
          </ac:spMkLst>
        </pc:spChg>
        <pc:spChg chg="add del mod">
          <ac:chgData name="Elise Appleton" userId="02c8c9bc-fd15-4837-bdb2-26bfc7f470d1" providerId="ADAL" clId="{FC7AA830-3F4A-8942-B571-FB5AC7E59428}" dt="2023-03-02T06:15:29.672" v="269"/>
          <ac:spMkLst>
            <pc:docMk/>
            <pc:sldMk cId="2458602428" sldId="258"/>
            <ac:spMk id="27" creationId="{C37AFD0C-AD74-09B3-3FA3-FC7627EDA62A}"/>
          </ac:spMkLst>
        </pc:spChg>
        <pc:spChg chg="add del mod">
          <ac:chgData name="Elise Appleton" userId="02c8c9bc-fd15-4837-bdb2-26bfc7f470d1" providerId="ADAL" clId="{FC7AA830-3F4A-8942-B571-FB5AC7E59428}" dt="2023-03-02T06:15:33.776" v="272"/>
          <ac:spMkLst>
            <pc:docMk/>
            <pc:sldMk cId="2458602428" sldId="258"/>
            <ac:spMk id="28" creationId="{A3C6C928-7EB5-5143-33C6-E7EEC953F16B}"/>
          </ac:spMkLst>
        </pc:spChg>
        <pc:spChg chg="add del mod">
          <ac:chgData name="Elise Appleton" userId="02c8c9bc-fd15-4837-bdb2-26bfc7f470d1" providerId="ADAL" clId="{FC7AA830-3F4A-8942-B571-FB5AC7E59428}" dt="2023-03-02T06:15:33.776" v="272"/>
          <ac:spMkLst>
            <pc:docMk/>
            <pc:sldMk cId="2458602428" sldId="258"/>
            <ac:spMk id="29" creationId="{88D30588-527A-4F83-97A7-98B76245CE81}"/>
          </ac:spMkLst>
        </pc:spChg>
        <pc:spChg chg="add del mod">
          <ac:chgData name="Elise Appleton" userId="02c8c9bc-fd15-4837-bdb2-26bfc7f470d1" providerId="ADAL" clId="{FC7AA830-3F4A-8942-B571-FB5AC7E59428}" dt="2023-03-02T06:15:33.776" v="272"/>
          <ac:spMkLst>
            <pc:docMk/>
            <pc:sldMk cId="2458602428" sldId="258"/>
            <ac:spMk id="30" creationId="{352DB134-56BA-516E-F4FF-0F0EB32E78E7}"/>
          </ac:spMkLst>
        </pc:spChg>
        <pc:spChg chg="add del mod">
          <ac:chgData name="Elise Appleton" userId="02c8c9bc-fd15-4837-bdb2-26bfc7f470d1" providerId="ADAL" clId="{FC7AA830-3F4A-8942-B571-FB5AC7E59428}" dt="2023-03-02T06:15:33.776" v="272"/>
          <ac:spMkLst>
            <pc:docMk/>
            <pc:sldMk cId="2458602428" sldId="258"/>
            <ac:spMk id="31" creationId="{40574287-0D14-795D-ABA8-4CEFB2A9D472}"/>
          </ac:spMkLst>
        </pc:spChg>
        <pc:spChg chg="add del mod">
          <ac:chgData name="Elise Appleton" userId="02c8c9bc-fd15-4837-bdb2-26bfc7f470d1" providerId="ADAL" clId="{FC7AA830-3F4A-8942-B571-FB5AC7E59428}" dt="2023-03-02T06:19:38.620" v="308"/>
          <ac:spMkLst>
            <pc:docMk/>
            <pc:sldMk cId="2458602428" sldId="258"/>
            <ac:spMk id="32" creationId="{AACD6820-00C3-2259-86DF-86B9BA1EB367}"/>
          </ac:spMkLst>
        </pc:spChg>
        <pc:spChg chg="add del mod">
          <ac:chgData name="Elise Appleton" userId="02c8c9bc-fd15-4837-bdb2-26bfc7f470d1" providerId="ADAL" clId="{FC7AA830-3F4A-8942-B571-FB5AC7E59428}" dt="2023-03-02T06:19:38.620" v="308"/>
          <ac:spMkLst>
            <pc:docMk/>
            <pc:sldMk cId="2458602428" sldId="258"/>
            <ac:spMk id="33" creationId="{779B10BC-40EC-440B-6FDE-01A575018DCE}"/>
          </ac:spMkLst>
        </pc:spChg>
        <pc:spChg chg="add del mod">
          <ac:chgData name="Elise Appleton" userId="02c8c9bc-fd15-4837-bdb2-26bfc7f470d1" providerId="ADAL" clId="{FC7AA830-3F4A-8942-B571-FB5AC7E59428}" dt="2023-03-02T06:19:38.620" v="308"/>
          <ac:spMkLst>
            <pc:docMk/>
            <pc:sldMk cId="2458602428" sldId="258"/>
            <ac:spMk id="34" creationId="{718F1615-1D03-95AD-1673-CF70598BA959}"/>
          </ac:spMkLst>
        </pc:spChg>
        <pc:spChg chg="add del mod">
          <ac:chgData name="Elise Appleton" userId="02c8c9bc-fd15-4837-bdb2-26bfc7f470d1" providerId="ADAL" clId="{FC7AA830-3F4A-8942-B571-FB5AC7E59428}" dt="2023-03-02T06:19:38.620" v="308"/>
          <ac:spMkLst>
            <pc:docMk/>
            <pc:sldMk cId="2458602428" sldId="258"/>
            <ac:spMk id="35" creationId="{0C6EE18E-81A4-91FA-B071-E48E33478508}"/>
          </ac:spMkLst>
        </pc:spChg>
        <pc:spChg chg="add del mod">
          <ac:chgData name="Elise Appleton" userId="02c8c9bc-fd15-4837-bdb2-26bfc7f470d1" providerId="ADAL" clId="{FC7AA830-3F4A-8942-B571-FB5AC7E59428}" dt="2023-03-02T06:19:39.756" v="309"/>
          <ac:spMkLst>
            <pc:docMk/>
            <pc:sldMk cId="2458602428" sldId="258"/>
            <ac:spMk id="36" creationId="{80BE9B59-2252-6214-5245-E48A716895FD}"/>
          </ac:spMkLst>
        </pc:spChg>
        <pc:spChg chg="add del mod">
          <ac:chgData name="Elise Appleton" userId="02c8c9bc-fd15-4837-bdb2-26bfc7f470d1" providerId="ADAL" clId="{FC7AA830-3F4A-8942-B571-FB5AC7E59428}" dt="2023-03-02T06:19:39.756" v="309"/>
          <ac:spMkLst>
            <pc:docMk/>
            <pc:sldMk cId="2458602428" sldId="258"/>
            <ac:spMk id="37" creationId="{9115379A-574C-81D3-ECDF-277EF15526D0}"/>
          </ac:spMkLst>
        </pc:spChg>
        <pc:spChg chg="add del mod">
          <ac:chgData name="Elise Appleton" userId="02c8c9bc-fd15-4837-bdb2-26bfc7f470d1" providerId="ADAL" clId="{FC7AA830-3F4A-8942-B571-FB5AC7E59428}" dt="2023-03-02T06:19:39.756" v="309"/>
          <ac:spMkLst>
            <pc:docMk/>
            <pc:sldMk cId="2458602428" sldId="258"/>
            <ac:spMk id="38" creationId="{39C5B31C-88F0-0494-BBEE-F73FEAAA983F}"/>
          </ac:spMkLst>
        </pc:spChg>
        <pc:spChg chg="add del mod">
          <ac:chgData name="Elise Appleton" userId="02c8c9bc-fd15-4837-bdb2-26bfc7f470d1" providerId="ADAL" clId="{FC7AA830-3F4A-8942-B571-FB5AC7E59428}" dt="2023-03-02T06:19:39.756" v="309"/>
          <ac:spMkLst>
            <pc:docMk/>
            <pc:sldMk cId="2458602428" sldId="258"/>
            <ac:spMk id="39" creationId="{1B7DDCE5-22C8-FA72-A23C-9C6FD815865B}"/>
          </ac:spMkLst>
        </pc:spChg>
        <pc:picChg chg="mod ord modCrop">
          <ac:chgData name="Elise Appleton" userId="02c8c9bc-fd15-4837-bdb2-26bfc7f470d1" providerId="ADAL" clId="{FC7AA830-3F4A-8942-B571-FB5AC7E59428}" dt="2023-03-03T01:21:20.431" v="482" actId="14826"/>
          <ac:picMkLst>
            <pc:docMk/>
            <pc:sldMk cId="2458602428" sldId="258"/>
            <ac:picMk id="6" creationId="{C9891E0F-91E1-1EF6-DE88-2377D8B32523}"/>
          </ac:picMkLst>
        </pc:picChg>
      </pc:sldChg>
      <pc:sldChg chg="modSp mod">
        <pc:chgData name="Elise Appleton" userId="02c8c9bc-fd15-4837-bdb2-26bfc7f470d1" providerId="ADAL" clId="{FC7AA830-3F4A-8942-B571-FB5AC7E59428}" dt="2023-03-02T06:40:22.191" v="391" actId="962"/>
        <pc:sldMkLst>
          <pc:docMk/>
          <pc:sldMk cId="4045933403" sldId="260"/>
        </pc:sldMkLst>
        <pc:spChg chg="mod">
          <ac:chgData name="Elise Appleton" userId="02c8c9bc-fd15-4837-bdb2-26bfc7f470d1" providerId="ADAL" clId="{FC7AA830-3F4A-8942-B571-FB5AC7E59428}" dt="2023-03-02T06:40:22.191" v="391" actId="962"/>
          <ac:spMkLst>
            <pc:docMk/>
            <pc:sldMk cId="4045933403" sldId="260"/>
            <ac:spMk id="3" creationId="{38F320A9-FDEA-8ED8-A57B-2C5416979876}"/>
          </ac:spMkLst>
        </pc:spChg>
        <pc:spChg chg="mod ord">
          <ac:chgData name="Elise Appleton" userId="02c8c9bc-fd15-4837-bdb2-26bfc7f470d1" providerId="ADAL" clId="{FC7AA830-3F4A-8942-B571-FB5AC7E59428}" dt="2023-03-02T06:40:16.358" v="390" actId="962"/>
          <ac:spMkLst>
            <pc:docMk/>
            <pc:sldMk cId="4045933403" sldId="260"/>
            <ac:spMk id="4" creationId="{9699CB1D-29B5-7849-52D7-96550BC11FBD}"/>
          </ac:spMkLst>
        </pc:spChg>
      </pc:sldChg>
      <pc:sldChg chg="modSp mod">
        <pc:chgData name="Elise Appleton" userId="02c8c9bc-fd15-4837-bdb2-26bfc7f470d1" providerId="ADAL" clId="{FC7AA830-3F4A-8942-B571-FB5AC7E59428}" dt="2023-03-02T06:40:31.458" v="394" actId="962"/>
        <pc:sldMkLst>
          <pc:docMk/>
          <pc:sldMk cId="3909001032" sldId="261"/>
        </pc:sldMkLst>
        <pc:spChg chg="mod ord">
          <ac:chgData name="Elise Appleton" userId="02c8c9bc-fd15-4837-bdb2-26bfc7f470d1" providerId="ADAL" clId="{FC7AA830-3F4A-8942-B571-FB5AC7E59428}" dt="2023-03-02T06:40:29.014" v="393" actId="13244"/>
          <ac:spMkLst>
            <pc:docMk/>
            <pc:sldMk cId="3909001032" sldId="261"/>
            <ac:spMk id="2" creationId="{4CC2FA09-8991-1D50-AA84-480C10DEDEEC}"/>
          </ac:spMkLst>
        </pc:spChg>
        <pc:spChg chg="mod">
          <ac:chgData name="Elise Appleton" userId="02c8c9bc-fd15-4837-bdb2-26bfc7f470d1" providerId="ADAL" clId="{FC7AA830-3F4A-8942-B571-FB5AC7E59428}" dt="2023-03-02T06:40:31.458" v="394" actId="962"/>
          <ac:spMkLst>
            <pc:docMk/>
            <pc:sldMk cId="3909001032" sldId="261"/>
            <ac:spMk id="3" creationId="{D3DD5F40-49F0-6703-3A73-19D74BDAA7E6}"/>
          </ac:spMkLst>
        </pc:spChg>
      </pc:sldChg>
      <pc:sldChg chg="addSp delSp modSp mod ord">
        <pc:chgData name="Elise Appleton" userId="02c8c9bc-fd15-4837-bdb2-26bfc7f470d1" providerId="ADAL" clId="{FC7AA830-3F4A-8942-B571-FB5AC7E59428}" dt="2023-03-03T02:25:21.568" v="1577" actId="962"/>
        <pc:sldMkLst>
          <pc:docMk/>
          <pc:sldMk cId="2444138009" sldId="262"/>
        </pc:sldMkLst>
        <pc:spChg chg="mod ord">
          <ac:chgData name="Elise Appleton" userId="02c8c9bc-fd15-4837-bdb2-26bfc7f470d1" providerId="ADAL" clId="{FC7AA830-3F4A-8942-B571-FB5AC7E59428}" dt="2023-03-02T06:41:29.729" v="408" actId="962"/>
          <ac:spMkLst>
            <pc:docMk/>
            <pc:sldMk cId="2444138009" sldId="262"/>
            <ac:spMk id="2" creationId="{4EE1ED4F-F295-3DF9-4902-35ADACB3D5FD}"/>
          </ac:spMkLst>
        </pc:spChg>
        <pc:spChg chg="mod ord">
          <ac:chgData name="Elise Appleton" userId="02c8c9bc-fd15-4837-bdb2-26bfc7f470d1" providerId="ADAL" clId="{FC7AA830-3F4A-8942-B571-FB5AC7E59428}" dt="2023-03-02T06:41:35.396" v="410" actId="962"/>
          <ac:spMkLst>
            <pc:docMk/>
            <pc:sldMk cId="2444138009" sldId="262"/>
            <ac:spMk id="3" creationId="{E5B69E75-81CC-6628-E2A9-36D505E52FDC}"/>
          </ac:spMkLst>
        </pc:spChg>
        <pc:spChg chg="mod ord">
          <ac:chgData name="Elise Appleton" userId="02c8c9bc-fd15-4837-bdb2-26bfc7f470d1" providerId="ADAL" clId="{FC7AA830-3F4A-8942-B571-FB5AC7E59428}" dt="2023-03-02T06:41:39.679" v="412" actId="962"/>
          <ac:spMkLst>
            <pc:docMk/>
            <pc:sldMk cId="2444138009" sldId="262"/>
            <ac:spMk id="4" creationId="{95B3DA0B-944D-8016-E841-63AA0E1FF0E2}"/>
          </ac:spMkLst>
        </pc:spChg>
        <pc:spChg chg="add del mod">
          <ac:chgData name="Elise Appleton" userId="02c8c9bc-fd15-4837-bdb2-26bfc7f470d1" providerId="ADAL" clId="{FC7AA830-3F4A-8942-B571-FB5AC7E59428}" dt="2023-03-02T06:07:16.828" v="192"/>
          <ac:spMkLst>
            <pc:docMk/>
            <pc:sldMk cId="2444138009" sldId="262"/>
            <ac:spMk id="5" creationId="{8C43D17F-4722-8628-09D4-657ED158CA23}"/>
          </ac:spMkLst>
        </pc:spChg>
        <pc:spChg chg="add del mod">
          <ac:chgData name="Elise Appleton" userId="02c8c9bc-fd15-4837-bdb2-26bfc7f470d1" providerId="ADAL" clId="{FC7AA830-3F4A-8942-B571-FB5AC7E59428}" dt="2023-03-02T06:07:16.828" v="192"/>
          <ac:spMkLst>
            <pc:docMk/>
            <pc:sldMk cId="2444138009" sldId="262"/>
            <ac:spMk id="6" creationId="{66465D80-10BA-A0EC-0EB1-E9D8881C388B}"/>
          </ac:spMkLst>
        </pc:spChg>
        <pc:spChg chg="add del mod">
          <ac:chgData name="Elise Appleton" userId="02c8c9bc-fd15-4837-bdb2-26bfc7f470d1" providerId="ADAL" clId="{FC7AA830-3F4A-8942-B571-FB5AC7E59428}" dt="2023-03-02T06:07:16.828" v="192"/>
          <ac:spMkLst>
            <pc:docMk/>
            <pc:sldMk cId="2444138009" sldId="262"/>
            <ac:spMk id="7" creationId="{7535BECD-E568-1FCE-9167-AE5A4970AECF}"/>
          </ac:spMkLst>
        </pc:spChg>
        <pc:spChg chg="add mod">
          <ac:chgData name="Elise Appleton" userId="02c8c9bc-fd15-4837-bdb2-26bfc7f470d1" providerId="ADAL" clId="{FC7AA830-3F4A-8942-B571-FB5AC7E59428}" dt="2023-03-02T06:41:52.142" v="414" actId="962"/>
          <ac:spMkLst>
            <pc:docMk/>
            <pc:sldMk cId="2444138009" sldId="262"/>
            <ac:spMk id="8" creationId="{3EAEB805-1FB4-CBFB-4B8E-FAA77719AC68}"/>
          </ac:spMkLst>
        </pc:spChg>
        <pc:picChg chg="mod">
          <ac:chgData name="Elise Appleton" userId="02c8c9bc-fd15-4837-bdb2-26bfc7f470d1" providerId="ADAL" clId="{FC7AA830-3F4A-8942-B571-FB5AC7E59428}" dt="2023-03-03T02:25:21.568" v="1577" actId="962"/>
          <ac:picMkLst>
            <pc:docMk/>
            <pc:sldMk cId="2444138009" sldId="262"/>
            <ac:picMk id="12" creationId="{BF93825E-3C83-4456-ED46-07D995D41712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4:25.931" v="5199" actId="962"/>
        <pc:sldMkLst>
          <pc:docMk/>
          <pc:sldMk cId="3110774734" sldId="263"/>
        </pc:sldMkLst>
        <pc:spChg chg="ord">
          <ac:chgData name="Elise Appleton" userId="02c8c9bc-fd15-4837-bdb2-26bfc7f470d1" providerId="ADAL" clId="{FC7AA830-3F4A-8942-B571-FB5AC7E59428}" dt="2023-03-02T06:38:20.990" v="372" actId="13244"/>
          <ac:spMkLst>
            <pc:docMk/>
            <pc:sldMk cId="3110774734" sldId="263"/>
            <ac:spMk id="2" creationId="{DF7C3A06-03CD-F0D8-2A18-696F4BD80A9B}"/>
          </ac:spMkLst>
        </pc:spChg>
        <pc:spChg chg="add del mod">
          <ac:chgData name="Elise Appleton" userId="02c8c9bc-fd15-4837-bdb2-26bfc7f470d1" providerId="ADAL" clId="{FC7AA830-3F4A-8942-B571-FB5AC7E59428}" dt="2023-03-02T06:13:26.707" v="255"/>
          <ac:spMkLst>
            <pc:docMk/>
            <pc:sldMk cId="3110774734" sldId="263"/>
            <ac:spMk id="3" creationId="{00CEE630-3171-D896-C416-73004872B241}"/>
          </ac:spMkLst>
        </pc:spChg>
        <pc:spChg chg="add del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3" creationId="{CDC2DA5E-BEDB-95EC-41B9-B4F44DBAF476}"/>
          </ac:spMkLst>
        </pc:spChg>
        <pc:spChg chg="add del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4" creationId="{91C4DFC6-F0A5-C26A-1FF9-176BC4D6FDB4}"/>
          </ac:spMkLst>
        </pc:spChg>
        <pc:spChg chg="add del mod">
          <ac:chgData name="Elise Appleton" userId="02c8c9bc-fd15-4837-bdb2-26bfc7f470d1" providerId="ADAL" clId="{FC7AA830-3F4A-8942-B571-FB5AC7E59428}" dt="2023-03-02T06:13:26.707" v="255"/>
          <ac:spMkLst>
            <pc:docMk/>
            <pc:sldMk cId="3110774734" sldId="263"/>
            <ac:spMk id="4" creationId="{AB94A5AA-3521-D8FA-87EE-91EDB6E6CF7A}"/>
          </ac:spMkLst>
        </pc:spChg>
        <pc:spChg chg="add del mod or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5" creationId="{A7527F00-9429-B415-8F3B-BFB6A8849241}"/>
          </ac:spMkLst>
        </pc:spChg>
        <pc:spChg chg="add del mod or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6" creationId="{1CA47519-B586-C1D4-CE89-4081DB71FCD3}"/>
          </ac:spMkLst>
        </pc:spChg>
        <pc:spChg chg="add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7" creationId="{BC590AAB-83B2-B1E1-FF3B-3E2FE3D1552D}"/>
          </ac:spMkLst>
        </pc:spChg>
        <pc:spChg chg="add del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9" creationId="{EBC8D5FD-7A1A-2073-987D-51DE2316CF84}"/>
          </ac:spMkLst>
        </pc:spChg>
        <pc:spChg chg="add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10" creationId="{A0C474EB-2BEC-83CF-CF7D-62290CBE9822}"/>
          </ac:spMkLst>
        </pc:spChg>
        <pc:spChg chg="add mo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11" creationId="{6BA2E98B-FEB8-7673-AFBD-A046799C0B26}"/>
          </ac:spMkLst>
        </pc:spChg>
        <pc:spChg chg="mod ord">
          <ac:chgData name="Elise Appleton" userId="02c8c9bc-fd15-4837-bdb2-26bfc7f470d1" providerId="ADAL" clId="{FC7AA830-3F4A-8942-B571-FB5AC7E59428}" dt="2023-03-03T01:32:31.258" v="837"/>
          <ac:spMkLst>
            <pc:docMk/>
            <pc:sldMk cId="3110774734" sldId="263"/>
            <ac:spMk id="20" creationId="{22577F0B-DF3D-DC74-18DB-11E146604937}"/>
          </ac:spMkLst>
        </pc:spChg>
        <pc:spChg chg="del">
          <ac:chgData name="Elise Appleton" userId="02c8c9bc-fd15-4837-bdb2-26bfc7f470d1" providerId="ADAL" clId="{FC7AA830-3F4A-8942-B571-FB5AC7E59428}" dt="2023-03-02T06:13:26.707" v="255"/>
          <ac:spMkLst>
            <pc:docMk/>
            <pc:sldMk cId="3110774734" sldId="263"/>
            <ac:spMk id="21" creationId="{BCADF03D-4A21-7BDC-3EBB-4C697D2CEFA4}"/>
          </ac:spMkLst>
        </pc:spChg>
        <pc:spChg chg="del">
          <ac:chgData name="Elise Appleton" userId="02c8c9bc-fd15-4837-bdb2-26bfc7f470d1" providerId="ADAL" clId="{FC7AA830-3F4A-8942-B571-FB5AC7E59428}" dt="2023-03-02T06:13:26.707" v="255"/>
          <ac:spMkLst>
            <pc:docMk/>
            <pc:sldMk cId="3110774734" sldId="263"/>
            <ac:spMk id="22" creationId="{41A3EFBF-E8F6-C1D5-B4D4-DF5E96D776F4}"/>
          </ac:spMkLst>
        </pc:spChg>
        <pc:picChg chg="mod modVis modCrop">
          <ac:chgData name="Elise Appleton" userId="02c8c9bc-fd15-4837-bdb2-26bfc7f470d1" providerId="ADAL" clId="{FC7AA830-3F4A-8942-B571-FB5AC7E59428}" dt="2023-03-03T02:54:25.931" v="5199" actId="962"/>
          <ac:picMkLst>
            <pc:docMk/>
            <pc:sldMk cId="3110774734" sldId="263"/>
            <ac:picMk id="8" creationId="{514695D1-5AB9-4308-465E-889D5F0B3040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1:19:24.489" v="471" actId="18131"/>
        <pc:sldMkLst>
          <pc:docMk/>
          <pc:sldMk cId="118194980" sldId="264"/>
        </pc:sldMkLst>
        <pc:spChg chg="add del mod">
          <ac:chgData name="Elise Appleton" userId="02c8c9bc-fd15-4837-bdb2-26bfc7f470d1" providerId="ADAL" clId="{FC7AA830-3F4A-8942-B571-FB5AC7E59428}" dt="2023-03-02T06:07:47.585" v="207"/>
          <ac:spMkLst>
            <pc:docMk/>
            <pc:sldMk cId="118194980" sldId="264"/>
            <ac:spMk id="2" creationId="{B98AF974-6B2E-C6B7-FF25-657A2B7D6EE4}"/>
          </ac:spMkLst>
        </pc:spChg>
        <pc:spChg chg="add del mod">
          <ac:chgData name="Elise Appleton" userId="02c8c9bc-fd15-4837-bdb2-26bfc7f470d1" providerId="ADAL" clId="{FC7AA830-3F4A-8942-B571-FB5AC7E59428}" dt="2023-03-02T06:07:47.585" v="207"/>
          <ac:spMkLst>
            <pc:docMk/>
            <pc:sldMk cId="118194980" sldId="264"/>
            <ac:spMk id="3" creationId="{95BC9DC5-26D4-DD98-0555-902BAE79A3CA}"/>
          </ac:spMkLst>
        </pc:spChg>
        <pc:spChg chg="mod ord">
          <ac:chgData name="Elise Appleton" userId="02c8c9bc-fd15-4837-bdb2-26bfc7f470d1" providerId="ADAL" clId="{FC7AA830-3F4A-8942-B571-FB5AC7E59428}" dt="2023-03-02T06:42:25.864" v="423" actId="962"/>
          <ac:spMkLst>
            <pc:docMk/>
            <pc:sldMk cId="118194980" sldId="264"/>
            <ac:spMk id="4" creationId="{FE54C095-4084-472D-A133-9FAEDB0F1972}"/>
          </ac:spMkLst>
        </pc:spChg>
        <pc:spChg chg="mod ord">
          <ac:chgData name="Elise Appleton" userId="02c8c9bc-fd15-4837-bdb2-26bfc7f470d1" providerId="ADAL" clId="{FC7AA830-3F4A-8942-B571-FB5AC7E59428}" dt="2023-03-02T06:42:16.365" v="419" actId="962"/>
          <ac:spMkLst>
            <pc:docMk/>
            <pc:sldMk cId="118194980" sldId="264"/>
            <ac:spMk id="5" creationId="{FA500853-33EF-DEB9-1C7A-699A1FC3BB7A}"/>
          </ac:spMkLst>
        </pc:spChg>
        <pc:spChg chg="del">
          <ac:chgData name="Elise Appleton" userId="02c8c9bc-fd15-4837-bdb2-26bfc7f470d1" providerId="ADAL" clId="{FC7AA830-3F4A-8942-B571-FB5AC7E59428}" dt="2023-03-02T06:07:47.585" v="207"/>
          <ac:spMkLst>
            <pc:docMk/>
            <pc:sldMk cId="118194980" sldId="264"/>
            <ac:spMk id="7" creationId="{9DD0D11A-4DA9-A744-0EF9-02EA2039B5C9}"/>
          </ac:spMkLst>
        </pc:spChg>
        <pc:spChg chg="add mod ord">
          <ac:chgData name="Elise Appleton" userId="02c8c9bc-fd15-4837-bdb2-26bfc7f470d1" providerId="ADAL" clId="{FC7AA830-3F4A-8942-B571-FB5AC7E59428}" dt="2023-03-02T06:42:22.549" v="421" actId="13244"/>
          <ac:spMkLst>
            <pc:docMk/>
            <pc:sldMk cId="118194980" sldId="264"/>
            <ac:spMk id="8" creationId="{714C6A84-FC29-1101-844F-4871A7B3343D}"/>
          </ac:spMkLst>
        </pc:spChg>
        <pc:spChg chg="add mod ord">
          <ac:chgData name="Elise Appleton" userId="02c8c9bc-fd15-4837-bdb2-26bfc7f470d1" providerId="ADAL" clId="{FC7AA830-3F4A-8942-B571-FB5AC7E59428}" dt="2023-03-02T06:42:37.585" v="426" actId="962"/>
          <ac:spMkLst>
            <pc:docMk/>
            <pc:sldMk cId="118194980" sldId="264"/>
            <ac:spMk id="9" creationId="{D9546DA6-4FC3-B856-D984-47F0F1F8215D}"/>
          </ac:spMkLst>
        </pc:spChg>
        <pc:picChg chg="mod modCrop">
          <ac:chgData name="Elise Appleton" userId="02c8c9bc-fd15-4837-bdb2-26bfc7f470d1" providerId="ADAL" clId="{FC7AA830-3F4A-8942-B571-FB5AC7E59428}" dt="2023-03-03T01:19:24.489" v="471" actId="18131"/>
          <ac:picMkLst>
            <pc:docMk/>
            <pc:sldMk cId="118194980" sldId="264"/>
            <ac:picMk id="6" creationId="{438094FE-9071-77F8-A254-F6F443CE09EE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4:08.812" v="4968" actId="962"/>
        <pc:sldMkLst>
          <pc:docMk/>
          <pc:sldMk cId="903009342" sldId="269"/>
        </pc:sldMkLst>
        <pc:spChg chg="add del mod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3" creationId="{17E728EE-F9A8-9C9D-CB2E-BAFF016EFDC0}"/>
          </ac:spMkLst>
        </pc:spChg>
        <pc:spChg chg="add del mod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4" creationId="{C4F28CED-31A7-C7D4-9B59-E1990E229BF1}"/>
          </ac:spMkLst>
        </pc:spChg>
        <pc:spChg chg="add mod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5" creationId="{1A0DF4B1-CAD5-85C4-BBCB-F92CB8D32EE0}"/>
          </ac:spMkLst>
        </pc:spChg>
        <pc:spChg chg="add mod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6" creationId="{166F63AA-45B3-3763-87D8-6263F49FE338}"/>
          </ac:spMkLst>
        </pc:spChg>
        <pc:spChg chg="add mod">
          <ac:chgData name="Elise Appleton" userId="02c8c9bc-fd15-4837-bdb2-26bfc7f470d1" providerId="ADAL" clId="{FC7AA830-3F4A-8942-B571-FB5AC7E59428}" dt="2023-03-02T06:21:19.463" v="346" actId="20577"/>
          <ac:spMkLst>
            <pc:docMk/>
            <pc:sldMk cId="903009342" sldId="269"/>
            <ac:spMk id="7" creationId="{8CB477D5-ED92-E6AA-6481-179117074BE9}"/>
          </ac:spMkLst>
        </pc:spChg>
        <pc:spChg chg="mod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18" creationId="{33C908A5-C020-DF3F-B6A5-F408A3A23FCC}"/>
          </ac:spMkLst>
        </pc:spChg>
        <pc:spChg chg="del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19" creationId="{80CC5843-7E9E-AE50-2AD2-579FFA2ADBEA}"/>
          </ac:spMkLst>
        </pc:spChg>
        <pc:spChg chg="del">
          <ac:chgData name="Elise Appleton" userId="02c8c9bc-fd15-4837-bdb2-26bfc7f470d1" providerId="ADAL" clId="{FC7AA830-3F4A-8942-B571-FB5AC7E59428}" dt="2023-03-02T06:13:18.065" v="254"/>
          <ac:spMkLst>
            <pc:docMk/>
            <pc:sldMk cId="903009342" sldId="269"/>
            <ac:spMk id="20" creationId="{5BE432E8-D678-BF46-3346-A98225B10892}"/>
          </ac:spMkLst>
        </pc:spChg>
        <pc:picChg chg="mod">
          <ac:chgData name="Elise Appleton" userId="02c8c9bc-fd15-4837-bdb2-26bfc7f470d1" providerId="ADAL" clId="{FC7AA830-3F4A-8942-B571-FB5AC7E59428}" dt="2023-03-03T02:54:08.812" v="4968" actId="962"/>
          <ac:picMkLst>
            <pc:docMk/>
            <pc:sldMk cId="903009342" sldId="269"/>
            <ac:picMk id="12" creationId="{62A16B68-71B8-D920-0EA2-D6D866DB07A5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21:43.347" v="358" actId="20577"/>
        <pc:sldMkLst>
          <pc:docMk/>
          <pc:sldMk cId="4230037575" sldId="270"/>
        </pc:sldMkLst>
        <pc:spChg chg="add del mod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3" creationId="{97EFD082-1F6C-7539-6B3A-8222261C5746}"/>
          </ac:spMkLst>
        </pc:spChg>
        <pc:spChg chg="add mod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4" creationId="{EA6E92CD-A4AA-8DA2-9000-E03CA70F4C76}"/>
          </ac:spMkLst>
        </pc:spChg>
        <pc:spChg chg="add mod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5" creationId="{887AB13B-4071-0C64-C96B-C3D2026A4A42}"/>
          </ac:spMkLst>
        </pc:spChg>
        <pc:spChg chg="add mod">
          <ac:chgData name="Elise Appleton" userId="02c8c9bc-fd15-4837-bdb2-26bfc7f470d1" providerId="ADAL" clId="{FC7AA830-3F4A-8942-B571-FB5AC7E59428}" dt="2023-03-02T06:21:43.347" v="358" actId="20577"/>
          <ac:spMkLst>
            <pc:docMk/>
            <pc:sldMk cId="4230037575" sldId="270"/>
            <ac:spMk id="6" creationId="{01640274-4D08-B98D-D4EE-839AE5837B67}"/>
          </ac:spMkLst>
        </pc:spChg>
        <pc:spChg chg="mod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8" creationId="{BE459E15-A5C2-D25F-0C30-E5AEA79998FB}"/>
          </ac:spMkLst>
        </pc:spChg>
        <pc:spChg chg="del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9" creationId="{E116C98F-DCA2-8CDC-E406-FB4C2C72B501}"/>
          </ac:spMkLst>
        </pc:spChg>
        <pc:spChg chg="del">
          <ac:chgData name="Elise Appleton" userId="02c8c9bc-fd15-4837-bdb2-26bfc7f470d1" providerId="ADAL" clId="{FC7AA830-3F4A-8942-B571-FB5AC7E59428}" dt="2023-03-02T06:13:53.045" v="260"/>
          <ac:spMkLst>
            <pc:docMk/>
            <pc:sldMk cId="4230037575" sldId="270"/>
            <ac:spMk id="10" creationId="{6D8C05D6-9E47-321B-09A8-D8A2D418C708}"/>
          </ac:spMkLst>
        </pc:spChg>
      </pc:sldChg>
      <pc:sldChg chg="addSp delSp modSp mod">
        <pc:chgData name="Elise Appleton" userId="02c8c9bc-fd15-4837-bdb2-26bfc7f470d1" providerId="ADAL" clId="{FC7AA830-3F4A-8942-B571-FB5AC7E59428}" dt="2023-03-03T02:51:43.283" v="3818" actId="962"/>
        <pc:sldMkLst>
          <pc:docMk/>
          <pc:sldMk cId="509063131" sldId="271"/>
        </pc:sldMkLst>
        <pc:spChg chg="add del mod">
          <ac:chgData name="Elise Appleton" userId="02c8c9bc-fd15-4837-bdb2-26bfc7f470d1" providerId="ADAL" clId="{FC7AA830-3F4A-8942-B571-FB5AC7E59428}" dt="2023-03-02T06:12:40.025" v="244"/>
          <ac:spMkLst>
            <pc:docMk/>
            <pc:sldMk cId="509063131" sldId="271"/>
            <ac:spMk id="3" creationId="{7AC4AF46-01AD-4E86-B546-F62B0A696B8A}"/>
          </ac:spMkLst>
        </pc:spChg>
        <pc:spChg chg="add del mod">
          <ac:chgData name="Elise Appleton" userId="02c8c9bc-fd15-4837-bdb2-26bfc7f470d1" providerId="ADAL" clId="{FC7AA830-3F4A-8942-B571-FB5AC7E59428}" dt="2023-03-03T01:30:02.832" v="827"/>
          <ac:spMkLst>
            <pc:docMk/>
            <pc:sldMk cId="509063131" sldId="271"/>
            <ac:spMk id="3" creationId="{FD19AF47-B43D-DA26-18F9-D999139B40FA}"/>
          </ac:spMkLst>
        </pc:spChg>
        <pc:spChg chg="add del mod">
          <ac:chgData name="Elise Appleton" userId="02c8c9bc-fd15-4837-bdb2-26bfc7f470d1" providerId="ADAL" clId="{FC7AA830-3F4A-8942-B571-FB5AC7E59428}" dt="2023-03-03T01:30:02.832" v="827"/>
          <ac:spMkLst>
            <pc:docMk/>
            <pc:sldMk cId="509063131" sldId="271"/>
            <ac:spMk id="4" creationId="{69E750CC-EEA4-CF05-6B3B-9023797AFB0B}"/>
          </ac:spMkLst>
        </pc:spChg>
        <pc:spChg chg="add del mod">
          <ac:chgData name="Elise Appleton" userId="02c8c9bc-fd15-4837-bdb2-26bfc7f470d1" providerId="ADAL" clId="{FC7AA830-3F4A-8942-B571-FB5AC7E59428}" dt="2023-03-02T06:12:40.025" v="244"/>
          <ac:spMkLst>
            <pc:docMk/>
            <pc:sldMk cId="509063131" sldId="271"/>
            <ac:spMk id="4" creationId="{E1BEBEE0-6C4B-0180-457A-8889B1E6995C}"/>
          </ac:spMkLst>
        </pc:spChg>
        <pc:spChg chg="add del mod">
          <ac:chgData name="Elise Appleton" userId="02c8c9bc-fd15-4837-bdb2-26bfc7f470d1" providerId="ADAL" clId="{FC7AA830-3F4A-8942-B571-FB5AC7E59428}" dt="2023-03-03T01:30:02.832" v="827"/>
          <ac:spMkLst>
            <pc:docMk/>
            <pc:sldMk cId="509063131" sldId="271"/>
            <ac:spMk id="5" creationId="{CC9FA509-06C1-0C8E-71DB-E39A15A26E25}"/>
          </ac:spMkLst>
        </pc:spChg>
        <pc:spChg chg="add del mod">
          <ac:chgData name="Elise Appleton" userId="02c8c9bc-fd15-4837-bdb2-26bfc7f470d1" providerId="ADAL" clId="{FC7AA830-3F4A-8942-B571-FB5AC7E59428}" dt="2023-03-03T01:30:02.832" v="827"/>
          <ac:spMkLst>
            <pc:docMk/>
            <pc:sldMk cId="509063131" sldId="271"/>
            <ac:spMk id="6" creationId="{4C27A811-00B2-0DCE-A288-932233854E1B}"/>
          </ac:spMkLst>
        </pc:spChg>
        <pc:spChg chg="add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8" creationId="{C084AFC9-F7C6-363D-6ACC-1714B3604ADD}"/>
          </ac:spMkLst>
        </pc:spChg>
        <pc:spChg chg="add del mod">
          <ac:chgData name="Elise Appleton" userId="02c8c9bc-fd15-4837-bdb2-26bfc7f470d1" providerId="ADAL" clId="{FC7AA830-3F4A-8942-B571-FB5AC7E59428}" dt="2023-03-03T01:30:02.832" v="827"/>
          <ac:spMkLst>
            <pc:docMk/>
            <pc:sldMk cId="509063131" sldId="271"/>
            <ac:spMk id="9" creationId="{E3F7B63C-708A-F671-4EC2-C7B279D80C96}"/>
          </ac:spMkLst>
        </pc:spChg>
        <pc:spChg chg="add del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0" creationId="{8B288D4B-E038-37B7-13AF-0679CF17FAE7}"/>
          </ac:spMkLst>
        </pc:spChg>
        <pc:spChg chg="add del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1" creationId="{7D49E607-15E5-2D25-48B1-7DD550CFD739}"/>
          </ac:spMkLst>
        </pc:spChg>
        <pc:spChg chg="add del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2" creationId="{B9783957-508F-C8EE-71B5-3EB66F0846A8}"/>
          </ac:spMkLst>
        </pc:spChg>
        <pc:spChg chg="add del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3" creationId="{DFC1E73C-70B9-BC6B-034C-7561FB8AC5C6}"/>
          </ac:spMkLst>
        </pc:spChg>
        <pc:spChg chg="add del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4" creationId="{FF7D7116-F73A-0AB5-B009-321C24FDA12E}"/>
          </ac:spMkLst>
        </pc:spChg>
        <pc:spChg chg="mod">
          <ac:chgData name="Elise Appleton" userId="02c8c9bc-fd15-4837-bdb2-26bfc7f470d1" providerId="ADAL" clId="{FC7AA830-3F4A-8942-B571-FB5AC7E59428}" dt="2023-03-03T02:39:58.889" v="1739" actId="27636"/>
          <ac:spMkLst>
            <pc:docMk/>
            <pc:sldMk cId="509063131" sldId="271"/>
            <ac:spMk id="15" creationId="{ECC92EF6-EE6F-B8A4-F60B-5FA90A3F04EF}"/>
          </ac:spMkLst>
        </pc:spChg>
        <pc:spChg chg="del">
          <ac:chgData name="Elise Appleton" userId="02c8c9bc-fd15-4837-bdb2-26bfc7f470d1" providerId="ADAL" clId="{FC7AA830-3F4A-8942-B571-FB5AC7E59428}" dt="2023-03-02T06:12:40.025" v="244"/>
          <ac:spMkLst>
            <pc:docMk/>
            <pc:sldMk cId="509063131" sldId="271"/>
            <ac:spMk id="16" creationId="{0824F920-E907-E83A-765F-0B75D7D85A9E}"/>
          </ac:spMkLst>
        </pc:spChg>
        <pc:spChg chg="add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6" creationId="{C80637B8-1E84-06B0-CC6B-E074176C2D84}"/>
          </ac:spMkLst>
        </pc:spChg>
        <pc:spChg chg="add mod">
          <ac:chgData name="Elise Appleton" userId="02c8c9bc-fd15-4837-bdb2-26bfc7f470d1" providerId="ADAL" clId="{FC7AA830-3F4A-8942-B571-FB5AC7E59428}" dt="2023-03-03T02:39:58.819" v="1738"/>
          <ac:spMkLst>
            <pc:docMk/>
            <pc:sldMk cId="509063131" sldId="271"/>
            <ac:spMk id="17" creationId="{A4F45AB7-B57B-24DC-0F9D-9BD2F12AA1C5}"/>
          </ac:spMkLst>
        </pc:spChg>
        <pc:spChg chg="del">
          <ac:chgData name="Elise Appleton" userId="02c8c9bc-fd15-4837-bdb2-26bfc7f470d1" providerId="ADAL" clId="{FC7AA830-3F4A-8942-B571-FB5AC7E59428}" dt="2023-03-02T06:12:40.025" v="244"/>
          <ac:spMkLst>
            <pc:docMk/>
            <pc:sldMk cId="509063131" sldId="271"/>
            <ac:spMk id="17" creationId="{D29CDA3F-8A62-A624-733C-12C20E28B586}"/>
          </ac:spMkLst>
        </pc:spChg>
        <pc:picChg chg="mod modCrop">
          <ac:chgData name="Elise Appleton" userId="02c8c9bc-fd15-4837-bdb2-26bfc7f470d1" providerId="ADAL" clId="{FC7AA830-3F4A-8942-B571-FB5AC7E59428}" dt="2023-03-03T02:51:43.283" v="3818" actId="962"/>
          <ac:picMkLst>
            <pc:docMk/>
            <pc:sldMk cId="509063131" sldId="271"/>
            <ac:picMk id="7" creationId="{161E0A05-BF05-79EE-BBDE-34681844DA71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43:23.839" v="436" actId="962"/>
        <pc:sldMkLst>
          <pc:docMk/>
          <pc:sldMk cId="3446800256" sldId="272"/>
        </pc:sldMkLst>
        <pc:spChg chg="mod">
          <ac:chgData name="Elise Appleton" userId="02c8c9bc-fd15-4837-bdb2-26bfc7f470d1" providerId="ADAL" clId="{FC7AA830-3F4A-8942-B571-FB5AC7E59428}" dt="2023-03-02T06:43:23.839" v="436" actId="962"/>
          <ac:spMkLst>
            <pc:docMk/>
            <pc:sldMk cId="3446800256" sldId="272"/>
            <ac:spMk id="2" creationId="{C012531B-76E9-7929-6F39-5DE96E9C9D23}"/>
          </ac:spMkLst>
        </pc:spChg>
        <pc:spChg chg="add del mod">
          <ac:chgData name="Elise Appleton" userId="02c8c9bc-fd15-4837-bdb2-26bfc7f470d1" providerId="ADAL" clId="{FC7AA830-3F4A-8942-B571-FB5AC7E59428}" dt="2023-03-02T06:08:02.730" v="209"/>
          <ac:spMkLst>
            <pc:docMk/>
            <pc:sldMk cId="3446800256" sldId="272"/>
            <ac:spMk id="3" creationId="{35D610BC-46BD-1641-02DC-2D2AA251366A}"/>
          </ac:spMkLst>
        </pc:spChg>
        <pc:spChg chg="add del mod">
          <ac:chgData name="Elise Appleton" userId="02c8c9bc-fd15-4837-bdb2-26bfc7f470d1" providerId="ADAL" clId="{FC7AA830-3F4A-8942-B571-FB5AC7E59428}" dt="2023-03-02T06:08:02.730" v="209"/>
          <ac:spMkLst>
            <pc:docMk/>
            <pc:sldMk cId="3446800256" sldId="272"/>
            <ac:spMk id="4" creationId="{15F2DB51-242B-AAAC-C1ED-F95389F91D63}"/>
          </ac:spMkLst>
        </pc:spChg>
        <pc:spChg chg="mod">
          <ac:chgData name="Elise Appleton" userId="02c8c9bc-fd15-4837-bdb2-26bfc7f470d1" providerId="ADAL" clId="{FC7AA830-3F4A-8942-B571-FB5AC7E59428}" dt="2023-03-02T06:08:02.730" v="209"/>
          <ac:spMkLst>
            <pc:docMk/>
            <pc:sldMk cId="3446800256" sldId="272"/>
            <ac:spMk id="5" creationId="{D67D8F2C-0172-A51A-85A5-E9A039BACC1B}"/>
          </ac:spMkLst>
        </pc:spChg>
        <pc:spChg chg="del">
          <ac:chgData name="Elise Appleton" userId="02c8c9bc-fd15-4837-bdb2-26bfc7f470d1" providerId="ADAL" clId="{FC7AA830-3F4A-8942-B571-FB5AC7E59428}" dt="2023-03-02T06:08:02.730" v="209"/>
          <ac:spMkLst>
            <pc:docMk/>
            <pc:sldMk cId="3446800256" sldId="272"/>
            <ac:spMk id="7" creationId="{E957288C-B1DA-5C03-0BBC-13878CEF2B60}"/>
          </ac:spMkLst>
        </pc:spChg>
        <pc:spChg chg="add mod">
          <ac:chgData name="Elise Appleton" userId="02c8c9bc-fd15-4837-bdb2-26bfc7f470d1" providerId="ADAL" clId="{FC7AA830-3F4A-8942-B571-FB5AC7E59428}" dt="2023-03-02T06:08:02.730" v="209"/>
          <ac:spMkLst>
            <pc:docMk/>
            <pc:sldMk cId="3446800256" sldId="272"/>
            <ac:spMk id="8" creationId="{05488602-F79C-47FD-27E2-1CE9DC652FB8}"/>
          </ac:spMkLst>
        </pc:spChg>
        <pc:spChg chg="add mod">
          <ac:chgData name="Elise Appleton" userId="02c8c9bc-fd15-4837-bdb2-26bfc7f470d1" providerId="ADAL" clId="{FC7AA830-3F4A-8942-B571-FB5AC7E59428}" dt="2023-03-02T06:20:48.316" v="330" actId="20577"/>
          <ac:spMkLst>
            <pc:docMk/>
            <pc:sldMk cId="3446800256" sldId="272"/>
            <ac:spMk id="9" creationId="{EF41AC6E-6B3E-A707-81D1-ADDD57758717}"/>
          </ac:spMkLst>
        </pc:spChg>
        <pc:picChg chg="mod">
          <ac:chgData name="Elise Appleton" userId="02c8c9bc-fd15-4837-bdb2-26bfc7f470d1" providerId="ADAL" clId="{FC7AA830-3F4A-8942-B571-FB5AC7E59428}" dt="2023-03-02T06:08:02.730" v="209"/>
          <ac:picMkLst>
            <pc:docMk/>
            <pc:sldMk cId="3446800256" sldId="272"/>
            <ac:picMk id="6" creationId="{A42EEB2F-6F93-6FDA-FD8E-403E19A9E289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3:15.022" v="4468" actId="962"/>
        <pc:sldMkLst>
          <pc:docMk/>
          <pc:sldMk cId="4066650396" sldId="273"/>
        </pc:sldMkLst>
        <pc:spChg chg="add del mod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3" creationId="{D0DD8C7E-34D4-33CB-4C95-5E96819DC843}"/>
          </ac:spMkLst>
        </pc:spChg>
        <pc:spChg chg="add del mod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4" creationId="{03BA67A9-BC60-E8A6-C0C7-35C262C6E63F}"/>
          </ac:spMkLst>
        </pc:spChg>
        <pc:spChg chg="add mod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5" creationId="{0B7EFEB3-39DA-CBFF-171C-ABF9EB7D3932}"/>
          </ac:spMkLst>
        </pc:spChg>
        <pc:spChg chg="add mod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6" creationId="{B7636995-965B-D17E-3203-A07B552D9876}"/>
          </ac:spMkLst>
        </pc:spChg>
        <pc:spChg chg="add mod">
          <ac:chgData name="Elise Appleton" userId="02c8c9bc-fd15-4837-bdb2-26bfc7f470d1" providerId="ADAL" clId="{FC7AA830-3F4A-8942-B571-FB5AC7E59428}" dt="2023-03-02T06:21:11.757" v="342" actId="20577"/>
          <ac:spMkLst>
            <pc:docMk/>
            <pc:sldMk cId="4066650396" sldId="273"/>
            <ac:spMk id="8" creationId="{FCFEB8EE-A38D-A830-EC03-CB30238853E5}"/>
          </ac:spMkLst>
        </pc:spChg>
        <pc:spChg chg="mod">
          <ac:chgData name="Elise Appleton" userId="02c8c9bc-fd15-4837-bdb2-26bfc7f470d1" providerId="ADAL" clId="{FC7AA830-3F4A-8942-B571-FB5AC7E59428}" dt="2023-03-02T06:13:04.821" v="251" actId="27636"/>
          <ac:spMkLst>
            <pc:docMk/>
            <pc:sldMk cId="4066650396" sldId="273"/>
            <ac:spMk id="9" creationId="{9FDE870C-437C-FAED-6608-3D0D45D09DD7}"/>
          </ac:spMkLst>
        </pc:spChg>
        <pc:spChg chg="del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10" creationId="{15B6A0DF-CF9C-4D22-E739-6E33F04DCC84}"/>
          </ac:spMkLst>
        </pc:spChg>
        <pc:spChg chg="del">
          <ac:chgData name="Elise Appleton" userId="02c8c9bc-fd15-4837-bdb2-26bfc7f470d1" providerId="ADAL" clId="{FC7AA830-3F4A-8942-B571-FB5AC7E59428}" dt="2023-03-02T06:13:04.789" v="250"/>
          <ac:spMkLst>
            <pc:docMk/>
            <pc:sldMk cId="4066650396" sldId="273"/>
            <ac:spMk id="11" creationId="{5FC3B1DB-9634-0522-7792-70B1918867AF}"/>
          </ac:spMkLst>
        </pc:spChg>
        <pc:picChg chg="mod">
          <ac:chgData name="Elise Appleton" userId="02c8c9bc-fd15-4837-bdb2-26bfc7f470d1" providerId="ADAL" clId="{FC7AA830-3F4A-8942-B571-FB5AC7E59428}" dt="2023-03-03T02:53:15.022" v="4468" actId="962"/>
          <ac:picMkLst>
            <pc:docMk/>
            <pc:sldMk cId="4066650396" sldId="273"/>
            <ac:picMk id="7" creationId="{B3060735-5481-424C-2D75-757060A31193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6:50.038" v="5848" actId="962"/>
        <pc:sldMkLst>
          <pc:docMk/>
          <pc:sldMk cId="3589328267" sldId="274"/>
        </pc:sldMkLst>
        <pc:spChg chg="add del mod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3" creationId="{5E39C77B-CC02-B3BE-7981-C8C40A078375}"/>
          </ac:spMkLst>
        </pc:spChg>
        <pc:spChg chg="add del mod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4" creationId="{DD1EE523-325A-DB3F-4F51-59A1E7F5E1A6}"/>
          </ac:spMkLst>
        </pc:spChg>
        <pc:spChg chg="add mod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5" creationId="{24C602B7-3FCD-7C07-DA3B-1BBCB340270C}"/>
          </ac:spMkLst>
        </pc:spChg>
        <pc:spChg chg="add mod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6" creationId="{B94B9B65-827C-28D3-59BE-AC13C1850D6D}"/>
          </ac:spMkLst>
        </pc:spChg>
        <pc:spChg chg="add mod">
          <ac:chgData name="Elise Appleton" userId="02c8c9bc-fd15-4837-bdb2-26bfc7f470d1" providerId="ADAL" clId="{FC7AA830-3F4A-8942-B571-FB5AC7E59428}" dt="2023-03-02T06:21:37.826" v="354" actId="20577"/>
          <ac:spMkLst>
            <pc:docMk/>
            <pc:sldMk cId="3589328267" sldId="274"/>
            <ac:spMk id="7" creationId="{7747A774-FCCE-912F-52CB-0845F2002FDB}"/>
          </ac:spMkLst>
        </pc:spChg>
        <pc:spChg chg="mod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11" creationId="{631EBFF2-E111-4771-BD95-01F73D9B6F2C}"/>
          </ac:spMkLst>
        </pc:spChg>
        <pc:spChg chg="del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12" creationId="{843CC3B4-4F0C-A267-9C5E-F2CAD5D66BF5}"/>
          </ac:spMkLst>
        </pc:spChg>
        <pc:spChg chg="del">
          <ac:chgData name="Elise Appleton" userId="02c8c9bc-fd15-4837-bdb2-26bfc7f470d1" providerId="ADAL" clId="{FC7AA830-3F4A-8942-B571-FB5AC7E59428}" dt="2023-03-02T06:13:48.943" v="258"/>
          <ac:spMkLst>
            <pc:docMk/>
            <pc:sldMk cId="3589328267" sldId="274"/>
            <ac:spMk id="13" creationId="{BC64F0AA-96E9-DAFA-2925-7DBAEDC49679}"/>
          </ac:spMkLst>
        </pc:spChg>
        <pc:picChg chg="mod">
          <ac:chgData name="Elise Appleton" userId="02c8c9bc-fd15-4837-bdb2-26bfc7f470d1" providerId="ADAL" clId="{FC7AA830-3F4A-8942-B571-FB5AC7E59428}" dt="2023-03-03T02:56:50.038" v="5848" actId="962"/>
          <ac:picMkLst>
            <pc:docMk/>
            <pc:sldMk cId="3589328267" sldId="274"/>
            <ac:picMk id="8" creationId="{519772E2-2B3E-5581-69B4-458A6822401E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43:11.384" v="435" actId="962"/>
        <pc:sldMkLst>
          <pc:docMk/>
          <pc:sldMk cId="957735275" sldId="276"/>
        </pc:sldMkLst>
        <pc:spChg chg="mod ord">
          <ac:chgData name="Elise Appleton" userId="02c8c9bc-fd15-4837-bdb2-26bfc7f470d1" providerId="ADAL" clId="{FC7AA830-3F4A-8942-B571-FB5AC7E59428}" dt="2023-03-02T06:42:52.820" v="429" actId="13244"/>
          <ac:spMkLst>
            <pc:docMk/>
            <pc:sldMk cId="957735275" sldId="276"/>
            <ac:spMk id="2" creationId="{49297BDA-709B-97E6-F443-AC7702753DC0}"/>
          </ac:spMkLst>
        </pc:spChg>
        <pc:spChg chg="mod ord">
          <ac:chgData name="Elise Appleton" userId="02c8c9bc-fd15-4837-bdb2-26bfc7f470d1" providerId="ADAL" clId="{FC7AA830-3F4A-8942-B571-FB5AC7E59428}" dt="2023-03-02T06:42:59.431" v="431" actId="962"/>
          <ac:spMkLst>
            <pc:docMk/>
            <pc:sldMk cId="957735275" sldId="276"/>
            <ac:spMk id="3" creationId="{91068E42-D51D-D909-073E-3558EBBF9334}"/>
          </ac:spMkLst>
        </pc:spChg>
        <pc:spChg chg="del">
          <ac:chgData name="Elise Appleton" userId="02c8c9bc-fd15-4837-bdb2-26bfc7f470d1" providerId="ADAL" clId="{FC7AA830-3F4A-8942-B571-FB5AC7E59428}" dt="2023-03-02T06:07:57.009" v="208"/>
          <ac:spMkLst>
            <pc:docMk/>
            <pc:sldMk cId="957735275" sldId="276"/>
            <ac:spMk id="4" creationId="{BDDA1E5D-AB91-EF5E-072A-19C25FAC214D}"/>
          </ac:spMkLst>
        </pc:spChg>
        <pc:spChg chg="add del mod">
          <ac:chgData name="Elise Appleton" userId="02c8c9bc-fd15-4837-bdb2-26bfc7f470d1" providerId="ADAL" clId="{FC7AA830-3F4A-8942-B571-FB5AC7E59428}" dt="2023-03-02T06:07:57.009" v="208"/>
          <ac:spMkLst>
            <pc:docMk/>
            <pc:sldMk cId="957735275" sldId="276"/>
            <ac:spMk id="5" creationId="{74D48624-033E-C876-BBEC-1BB84FBF099B}"/>
          </ac:spMkLst>
        </pc:spChg>
        <pc:spChg chg="add del mod">
          <ac:chgData name="Elise Appleton" userId="02c8c9bc-fd15-4837-bdb2-26bfc7f470d1" providerId="ADAL" clId="{FC7AA830-3F4A-8942-B571-FB5AC7E59428}" dt="2023-03-02T06:07:57.009" v="208"/>
          <ac:spMkLst>
            <pc:docMk/>
            <pc:sldMk cId="957735275" sldId="276"/>
            <ac:spMk id="7" creationId="{1CE33F2F-0AD9-7297-16D9-0E9DC614C873}"/>
          </ac:spMkLst>
        </pc:spChg>
        <pc:spChg chg="add mod">
          <ac:chgData name="Elise Appleton" userId="02c8c9bc-fd15-4837-bdb2-26bfc7f470d1" providerId="ADAL" clId="{FC7AA830-3F4A-8942-B571-FB5AC7E59428}" dt="2023-03-02T06:43:07.920" v="434" actId="962"/>
          <ac:spMkLst>
            <pc:docMk/>
            <pc:sldMk cId="957735275" sldId="276"/>
            <ac:spMk id="8" creationId="{323853D7-6953-2181-D338-A471AF46D56B}"/>
          </ac:spMkLst>
        </pc:spChg>
        <pc:spChg chg="add mod">
          <ac:chgData name="Elise Appleton" userId="02c8c9bc-fd15-4837-bdb2-26bfc7f470d1" providerId="ADAL" clId="{FC7AA830-3F4A-8942-B571-FB5AC7E59428}" dt="2023-03-02T06:43:11.384" v="435" actId="962"/>
          <ac:spMkLst>
            <pc:docMk/>
            <pc:sldMk cId="957735275" sldId="276"/>
            <ac:spMk id="9" creationId="{592EEFDC-A4CF-2563-F4E0-804DEFDC6C11}"/>
          </ac:spMkLst>
        </pc:spChg>
        <pc:picChg chg="mod">
          <ac:chgData name="Elise Appleton" userId="02c8c9bc-fd15-4837-bdb2-26bfc7f470d1" providerId="ADAL" clId="{FC7AA830-3F4A-8942-B571-FB5AC7E59428}" dt="2023-03-02T06:43:04.200" v="433" actId="962"/>
          <ac:picMkLst>
            <pc:docMk/>
            <pc:sldMk cId="957735275" sldId="276"/>
            <ac:picMk id="6" creationId="{438094FE-9071-77F8-A254-F6F443CE09EE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20:52.438" v="332" actId="20577"/>
        <pc:sldMkLst>
          <pc:docMk/>
          <pc:sldMk cId="1914759808" sldId="277"/>
        </pc:sldMkLst>
        <pc:spChg chg="mod">
          <ac:chgData name="Elise Appleton" userId="02c8c9bc-fd15-4837-bdb2-26bfc7f470d1" providerId="ADAL" clId="{FC7AA830-3F4A-8942-B571-FB5AC7E59428}" dt="2023-03-02T06:08:10.536" v="210"/>
          <ac:spMkLst>
            <pc:docMk/>
            <pc:sldMk cId="1914759808" sldId="277"/>
            <ac:spMk id="3" creationId="{27DDE640-7493-CEE0-9BB9-25CCED08F9A1}"/>
          </ac:spMkLst>
        </pc:spChg>
        <pc:spChg chg="del">
          <ac:chgData name="Elise Appleton" userId="02c8c9bc-fd15-4837-bdb2-26bfc7f470d1" providerId="ADAL" clId="{FC7AA830-3F4A-8942-B571-FB5AC7E59428}" dt="2023-03-02T06:08:10.536" v="210"/>
          <ac:spMkLst>
            <pc:docMk/>
            <pc:sldMk cId="1914759808" sldId="277"/>
            <ac:spMk id="4" creationId="{0809A9AD-2EF0-EC76-D39F-4D3755B6E7C0}"/>
          </ac:spMkLst>
        </pc:spChg>
        <pc:spChg chg="add del mod">
          <ac:chgData name="Elise Appleton" userId="02c8c9bc-fd15-4837-bdb2-26bfc7f470d1" providerId="ADAL" clId="{FC7AA830-3F4A-8942-B571-FB5AC7E59428}" dt="2023-03-02T06:08:10.536" v="210"/>
          <ac:spMkLst>
            <pc:docMk/>
            <pc:sldMk cId="1914759808" sldId="277"/>
            <ac:spMk id="5" creationId="{256894B8-24AF-E7F5-F138-B910ECA31AD3}"/>
          </ac:spMkLst>
        </pc:spChg>
        <pc:spChg chg="add del mod">
          <ac:chgData name="Elise Appleton" userId="02c8c9bc-fd15-4837-bdb2-26bfc7f470d1" providerId="ADAL" clId="{FC7AA830-3F4A-8942-B571-FB5AC7E59428}" dt="2023-03-02T06:08:10.536" v="210"/>
          <ac:spMkLst>
            <pc:docMk/>
            <pc:sldMk cId="1914759808" sldId="277"/>
            <ac:spMk id="7" creationId="{C18A5420-6159-0DBD-DD70-981D2BE6D37C}"/>
          </ac:spMkLst>
        </pc:spChg>
        <pc:spChg chg="add mod">
          <ac:chgData name="Elise Appleton" userId="02c8c9bc-fd15-4837-bdb2-26bfc7f470d1" providerId="ADAL" clId="{FC7AA830-3F4A-8942-B571-FB5AC7E59428}" dt="2023-03-02T06:08:10.536" v="210"/>
          <ac:spMkLst>
            <pc:docMk/>
            <pc:sldMk cId="1914759808" sldId="277"/>
            <ac:spMk id="8" creationId="{8019EDFC-0A90-74E8-64F9-F26A6F354DDB}"/>
          </ac:spMkLst>
        </pc:spChg>
        <pc:spChg chg="add mod">
          <ac:chgData name="Elise Appleton" userId="02c8c9bc-fd15-4837-bdb2-26bfc7f470d1" providerId="ADAL" clId="{FC7AA830-3F4A-8942-B571-FB5AC7E59428}" dt="2023-03-02T06:20:52.438" v="332" actId="20577"/>
          <ac:spMkLst>
            <pc:docMk/>
            <pc:sldMk cId="1914759808" sldId="277"/>
            <ac:spMk id="9" creationId="{9465F6D2-F2B3-B464-31D0-AB01BE5F366A}"/>
          </ac:spMkLst>
        </pc:spChg>
        <pc:picChg chg="mod">
          <ac:chgData name="Elise Appleton" userId="02c8c9bc-fd15-4837-bdb2-26bfc7f470d1" providerId="ADAL" clId="{FC7AA830-3F4A-8942-B571-FB5AC7E59428}" dt="2023-03-02T06:08:10.536" v="210"/>
          <ac:picMkLst>
            <pc:docMk/>
            <pc:sldMk cId="1914759808" sldId="277"/>
            <ac:picMk id="6" creationId="{A42EEB2F-6F93-6FDA-FD8E-403E19A9E289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3:37.116" v="4681" actId="962"/>
        <pc:sldMkLst>
          <pc:docMk/>
          <pc:sldMk cId="1076585569" sldId="278"/>
        </pc:sldMkLst>
        <pc:spChg chg="add del mod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3" creationId="{25ABFCF6-6746-8E6F-EC4B-CC5A386E5F5C}"/>
          </ac:spMkLst>
        </pc:spChg>
        <pc:spChg chg="add del mod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4" creationId="{CD3C2274-2623-2A2E-123F-3FD968E17FF2}"/>
          </ac:spMkLst>
        </pc:spChg>
        <pc:spChg chg="add mod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5" creationId="{315E00E1-1E65-0303-D20D-41FF16F99270}"/>
          </ac:spMkLst>
        </pc:spChg>
        <pc:spChg chg="add mod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6" creationId="{C3D62B79-31A4-492B-2129-044AB88F6562}"/>
          </ac:spMkLst>
        </pc:spChg>
        <pc:spChg chg="add mod">
          <ac:chgData name="Elise Appleton" userId="02c8c9bc-fd15-4837-bdb2-26bfc7f470d1" providerId="ADAL" clId="{FC7AA830-3F4A-8942-B571-FB5AC7E59428}" dt="2023-03-02T06:21:16.083" v="344" actId="20577"/>
          <ac:spMkLst>
            <pc:docMk/>
            <pc:sldMk cId="1076585569" sldId="278"/>
            <ac:spMk id="8" creationId="{DFE0C81B-B44A-32C4-CC7E-8A8D349716CC}"/>
          </ac:spMkLst>
        </pc:spChg>
        <pc:spChg chg="mod">
          <ac:chgData name="Elise Appleton" userId="02c8c9bc-fd15-4837-bdb2-26bfc7f470d1" providerId="ADAL" clId="{FC7AA830-3F4A-8942-B571-FB5AC7E59428}" dt="2023-03-02T06:13:10.885" v="253" actId="27636"/>
          <ac:spMkLst>
            <pc:docMk/>
            <pc:sldMk cId="1076585569" sldId="278"/>
            <ac:spMk id="11" creationId="{1FD584CF-D81B-8DAA-9593-820A132830A5}"/>
          </ac:spMkLst>
        </pc:spChg>
        <pc:spChg chg="del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12" creationId="{C4D6C664-D896-33B9-3588-23173F9734EB}"/>
          </ac:spMkLst>
        </pc:spChg>
        <pc:spChg chg="del">
          <ac:chgData name="Elise Appleton" userId="02c8c9bc-fd15-4837-bdb2-26bfc7f470d1" providerId="ADAL" clId="{FC7AA830-3F4A-8942-B571-FB5AC7E59428}" dt="2023-03-02T06:13:10.844" v="252"/>
          <ac:spMkLst>
            <pc:docMk/>
            <pc:sldMk cId="1076585569" sldId="278"/>
            <ac:spMk id="13" creationId="{798391FB-AA26-29F7-5150-6DE14141299D}"/>
          </ac:spMkLst>
        </pc:spChg>
        <pc:picChg chg="mod">
          <ac:chgData name="Elise Appleton" userId="02c8c9bc-fd15-4837-bdb2-26bfc7f470d1" providerId="ADAL" clId="{FC7AA830-3F4A-8942-B571-FB5AC7E59428}" dt="2023-03-03T02:53:37.116" v="4681" actId="962"/>
          <ac:picMkLst>
            <pc:docMk/>
            <pc:sldMk cId="1076585569" sldId="278"/>
            <ac:picMk id="7" creationId="{4C6CA982-A53A-38DE-885E-C66DC12C11E2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9:18.234" v="6075" actId="962"/>
        <pc:sldMkLst>
          <pc:docMk/>
          <pc:sldMk cId="3988123696" sldId="279"/>
        </pc:sldMkLst>
        <pc:spChg chg="add del mod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3" creationId="{4CB24324-366F-0E68-F045-80DE242CAC88}"/>
          </ac:spMkLst>
        </pc:spChg>
        <pc:spChg chg="add del mod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4" creationId="{E1E4CBE0-F66C-5A68-A079-424461AC1202}"/>
          </ac:spMkLst>
        </pc:spChg>
        <pc:spChg chg="add mod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5" creationId="{36E7F861-CBD5-CEB8-5699-34FCFF242B2D}"/>
          </ac:spMkLst>
        </pc:spChg>
        <pc:spChg chg="add mod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6" creationId="{F2B1AA1C-3CED-D839-2219-64364D0EB76F}"/>
          </ac:spMkLst>
        </pc:spChg>
        <pc:spChg chg="add mod">
          <ac:chgData name="Elise Appleton" userId="02c8c9bc-fd15-4837-bdb2-26bfc7f470d1" providerId="ADAL" clId="{FC7AA830-3F4A-8942-B571-FB5AC7E59428}" dt="2023-03-02T06:21:40.777" v="356" actId="20577"/>
          <ac:spMkLst>
            <pc:docMk/>
            <pc:sldMk cId="3988123696" sldId="279"/>
            <ac:spMk id="7" creationId="{CFCD3B8F-94E3-5CB1-E249-5D3F1B15A237}"/>
          </ac:spMkLst>
        </pc:spChg>
        <pc:spChg chg="mod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11" creationId="{E1E67EA2-49F1-A9EB-DFC3-A116E6F1AE83}"/>
          </ac:spMkLst>
        </pc:spChg>
        <pc:spChg chg="del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12" creationId="{93B25162-9107-6D9A-205D-6B823FA3AC8E}"/>
          </ac:spMkLst>
        </pc:spChg>
        <pc:spChg chg="del">
          <ac:chgData name="Elise Appleton" userId="02c8c9bc-fd15-4837-bdb2-26bfc7f470d1" providerId="ADAL" clId="{FC7AA830-3F4A-8942-B571-FB5AC7E59428}" dt="2023-03-02T06:13:51.328" v="259"/>
          <ac:spMkLst>
            <pc:docMk/>
            <pc:sldMk cId="3988123696" sldId="279"/>
            <ac:spMk id="13" creationId="{EEE95CA9-ACAD-D4CF-82CF-B5A1FD9683D3}"/>
          </ac:spMkLst>
        </pc:spChg>
        <pc:picChg chg="mod">
          <ac:chgData name="Elise Appleton" userId="02c8c9bc-fd15-4837-bdb2-26bfc7f470d1" providerId="ADAL" clId="{FC7AA830-3F4A-8942-B571-FB5AC7E59428}" dt="2023-03-03T02:59:18.234" v="6075" actId="962"/>
          <ac:picMkLst>
            <pc:docMk/>
            <pc:sldMk cId="3988123696" sldId="279"/>
            <ac:picMk id="8" creationId="{1A1954AF-119D-DAAD-09D2-294B73FD0830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1:53.843" v="3906" actId="962"/>
        <pc:sldMkLst>
          <pc:docMk/>
          <pc:sldMk cId="861361310" sldId="280"/>
        </pc:sldMkLst>
        <pc:spChg chg="add del mod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3" creationId="{ADFA11A0-A216-77C3-C3CC-45183F4C34BB}"/>
          </ac:spMkLst>
        </pc:spChg>
        <pc:spChg chg="add del mod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4" creationId="{B694F71E-FB6D-E72D-C60F-916D98FE1B52}"/>
          </ac:spMkLst>
        </pc:spChg>
        <pc:spChg chg="add mod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5" creationId="{54E952B0-8167-8DD5-CCED-A8FBA5A20134}"/>
          </ac:spMkLst>
        </pc:spChg>
        <pc:spChg chg="add mod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6" creationId="{560C3B24-A09F-C51E-C5A4-7745E2EE3736}"/>
          </ac:spMkLst>
        </pc:spChg>
        <pc:spChg chg="add mod">
          <ac:chgData name="Elise Appleton" userId="02c8c9bc-fd15-4837-bdb2-26bfc7f470d1" providerId="ADAL" clId="{FC7AA830-3F4A-8942-B571-FB5AC7E59428}" dt="2023-03-02T06:21:04.406" v="338" actId="20577"/>
          <ac:spMkLst>
            <pc:docMk/>
            <pc:sldMk cId="861361310" sldId="280"/>
            <ac:spMk id="8" creationId="{76189EE3-1E18-17E5-E270-0B3A8AFA7138}"/>
          </ac:spMkLst>
        </pc:spChg>
        <pc:spChg chg="mod">
          <ac:chgData name="Elise Appleton" userId="02c8c9bc-fd15-4837-bdb2-26bfc7f470d1" providerId="ADAL" clId="{FC7AA830-3F4A-8942-B571-FB5AC7E59428}" dt="2023-03-02T06:12:47.811" v="247" actId="27636"/>
          <ac:spMkLst>
            <pc:docMk/>
            <pc:sldMk cId="861361310" sldId="280"/>
            <ac:spMk id="9" creationId="{78380E2B-A14C-9178-1220-CAE4094697B9}"/>
          </ac:spMkLst>
        </pc:spChg>
        <pc:spChg chg="del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10" creationId="{94EC0E6D-44AA-8369-071E-BC915C6482EE}"/>
          </ac:spMkLst>
        </pc:spChg>
        <pc:spChg chg="del">
          <ac:chgData name="Elise Appleton" userId="02c8c9bc-fd15-4837-bdb2-26bfc7f470d1" providerId="ADAL" clId="{FC7AA830-3F4A-8942-B571-FB5AC7E59428}" dt="2023-03-02T06:12:47.779" v="246"/>
          <ac:spMkLst>
            <pc:docMk/>
            <pc:sldMk cId="861361310" sldId="280"/>
            <ac:spMk id="11" creationId="{0200832A-636B-66CC-C398-662099DFBF18}"/>
          </ac:spMkLst>
        </pc:spChg>
        <pc:picChg chg="mod">
          <ac:chgData name="Elise Appleton" userId="02c8c9bc-fd15-4837-bdb2-26bfc7f470d1" providerId="ADAL" clId="{FC7AA830-3F4A-8942-B571-FB5AC7E59428}" dt="2023-03-03T02:51:53.843" v="3906" actId="962"/>
          <ac:picMkLst>
            <pc:docMk/>
            <pc:sldMk cId="861361310" sldId="280"/>
            <ac:picMk id="7" creationId="{2166E2FE-EBB6-EF09-8861-8B737DB6BFFC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2:52.217" v="4255" actId="962"/>
        <pc:sldMkLst>
          <pc:docMk/>
          <pc:sldMk cId="1483574326" sldId="281"/>
        </pc:sldMkLst>
        <pc:spChg chg="add del mod">
          <ac:chgData name="Elise Appleton" userId="02c8c9bc-fd15-4837-bdb2-26bfc7f470d1" providerId="ADAL" clId="{FC7AA830-3F4A-8942-B571-FB5AC7E59428}" dt="2023-03-02T06:12:57.584" v="248"/>
          <ac:spMkLst>
            <pc:docMk/>
            <pc:sldMk cId="1483574326" sldId="281"/>
            <ac:spMk id="3" creationId="{74F2506B-835A-8703-8FD1-D3A9D17FD89B}"/>
          </ac:spMkLst>
        </pc:spChg>
        <pc:spChg chg="add del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3" creationId="{E3DB447D-6B88-B376-C376-5F4C8AF79DC6}"/>
          </ac:spMkLst>
        </pc:spChg>
        <pc:spChg chg="add del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4" creationId="{524A302C-F8D2-52DD-32E3-148FBFA42AFA}"/>
          </ac:spMkLst>
        </pc:spChg>
        <pc:spChg chg="add del mod">
          <ac:chgData name="Elise Appleton" userId="02c8c9bc-fd15-4837-bdb2-26bfc7f470d1" providerId="ADAL" clId="{FC7AA830-3F4A-8942-B571-FB5AC7E59428}" dt="2023-03-02T06:12:57.584" v="248"/>
          <ac:spMkLst>
            <pc:docMk/>
            <pc:sldMk cId="1483574326" sldId="281"/>
            <ac:spMk id="4" creationId="{641A1B2E-2ED7-639D-2EB1-21E418D7D6F3}"/>
          </ac:spMkLst>
        </pc:spChg>
        <pc:spChg chg="add del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5" creationId="{AC54E2F7-C8A9-4C8B-CBBE-FF67A8CE4FA2}"/>
          </ac:spMkLst>
        </pc:spChg>
        <pc:spChg chg="add del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6" creationId="{C6596A6C-21F8-4BB0-F364-D497EE516BDD}"/>
          </ac:spMkLst>
        </pc:spChg>
        <pc:spChg chg="add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8" creationId="{B133B1B0-1FA8-6CD6-760F-4A8BC534EFE4}"/>
          </ac:spMkLst>
        </pc:spChg>
        <pc:spChg chg="mod">
          <ac:chgData name="Elise Appleton" userId="02c8c9bc-fd15-4837-bdb2-26bfc7f470d1" providerId="ADAL" clId="{FC7AA830-3F4A-8942-B571-FB5AC7E59428}" dt="2023-03-03T01:36:07.771" v="846" actId="27636"/>
          <ac:spMkLst>
            <pc:docMk/>
            <pc:sldMk cId="1483574326" sldId="281"/>
            <ac:spMk id="9" creationId="{1ADA4FD9-D074-6679-ECF7-7F55F065C01B}"/>
          </ac:spMkLst>
        </pc:spChg>
        <pc:spChg chg="add del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10" creationId="{1708EC34-73DC-508F-5BA4-9D2D5CFA8AE9}"/>
          </ac:spMkLst>
        </pc:spChg>
        <pc:spChg chg="del">
          <ac:chgData name="Elise Appleton" userId="02c8c9bc-fd15-4837-bdb2-26bfc7f470d1" providerId="ADAL" clId="{FC7AA830-3F4A-8942-B571-FB5AC7E59428}" dt="2023-03-02T06:12:57.584" v="248"/>
          <ac:spMkLst>
            <pc:docMk/>
            <pc:sldMk cId="1483574326" sldId="281"/>
            <ac:spMk id="10" creationId="{E6F7718C-FA80-B58E-E1C1-84CB81C872A6}"/>
          </ac:spMkLst>
        </pc:spChg>
        <pc:spChg chg="add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11" creationId="{2E6C52D8-04AF-5238-0C9D-782174960154}"/>
          </ac:spMkLst>
        </pc:spChg>
        <pc:spChg chg="del">
          <ac:chgData name="Elise Appleton" userId="02c8c9bc-fd15-4837-bdb2-26bfc7f470d1" providerId="ADAL" clId="{FC7AA830-3F4A-8942-B571-FB5AC7E59428}" dt="2023-03-02T06:12:57.584" v="248"/>
          <ac:spMkLst>
            <pc:docMk/>
            <pc:sldMk cId="1483574326" sldId="281"/>
            <ac:spMk id="11" creationId="{ABD19AB1-BCE7-A9E0-CA91-4CF86A78ABC3}"/>
          </ac:spMkLst>
        </pc:spChg>
        <pc:spChg chg="add mod">
          <ac:chgData name="Elise Appleton" userId="02c8c9bc-fd15-4837-bdb2-26bfc7f470d1" providerId="ADAL" clId="{FC7AA830-3F4A-8942-B571-FB5AC7E59428}" dt="2023-03-03T01:36:07.719" v="845"/>
          <ac:spMkLst>
            <pc:docMk/>
            <pc:sldMk cId="1483574326" sldId="281"/>
            <ac:spMk id="12" creationId="{900FFC0C-26C0-52AD-444D-268C416E268E}"/>
          </ac:spMkLst>
        </pc:spChg>
        <pc:picChg chg="mod modCrop">
          <ac:chgData name="Elise Appleton" userId="02c8c9bc-fd15-4837-bdb2-26bfc7f470d1" providerId="ADAL" clId="{FC7AA830-3F4A-8942-B571-FB5AC7E59428}" dt="2023-03-03T02:52:52.217" v="4255" actId="962"/>
          <ac:picMkLst>
            <pc:docMk/>
            <pc:sldMk cId="1483574326" sldId="281"/>
            <ac:picMk id="7" creationId="{2A0AA4FB-03EA-6E45-72C3-D715963BA016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5:25.117" v="5428" actId="962"/>
        <pc:sldMkLst>
          <pc:docMk/>
          <pc:sldMk cId="3329046974" sldId="282"/>
        </pc:sldMkLst>
        <pc:spChg chg="mod ord">
          <ac:chgData name="Elise Appleton" userId="02c8c9bc-fd15-4837-bdb2-26bfc7f470d1" providerId="ADAL" clId="{FC7AA830-3F4A-8942-B571-FB5AC7E59428}" dt="2023-03-02T06:39:28.495" v="382" actId="962"/>
          <ac:spMkLst>
            <pc:docMk/>
            <pc:sldMk cId="3329046974" sldId="282"/>
            <ac:spMk id="2" creationId="{4ECF4A3F-72B1-3F0D-188C-E11CA6CDBCB5}"/>
          </ac:spMkLst>
        </pc:spChg>
        <pc:spChg chg="add del mod">
          <ac:chgData name="Elise Appleton" userId="02c8c9bc-fd15-4837-bdb2-26bfc7f470d1" providerId="ADAL" clId="{FC7AA830-3F4A-8942-B571-FB5AC7E59428}" dt="2023-03-02T06:13:31.497" v="256"/>
          <ac:spMkLst>
            <pc:docMk/>
            <pc:sldMk cId="3329046974" sldId="282"/>
            <ac:spMk id="3" creationId="{BCB1E92E-F394-2ACC-055D-C72BCFBE3E06}"/>
          </ac:spMkLst>
        </pc:spChg>
        <pc:spChg chg="add del mod">
          <ac:chgData name="Elise Appleton" userId="02c8c9bc-fd15-4837-bdb2-26bfc7f470d1" providerId="ADAL" clId="{FC7AA830-3F4A-8942-B571-FB5AC7E59428}" dt="2023-03-03T01:34:42.299" v="842"/>
          <ac:spMkLst>
            <pc:docMk/>
            <pc:sldMk cId="3329046974" sldId="282"/>
            <ac:spMk id="3" creationId="{D47C38A9-4CF1-26FF-BF04-6D47B3F912E2}"/>
          </ac:spMkLst>
        </pc:spChg>
        <pc:spChg chg="add del mod">
          <ac:chgData name="Elise Appleton" userId="02c8c9bc-fd15-4837-bdb2-26bfc7f470d1" providerId="ADAL" clId="{FC7AA830-3F4A-8942-B571-FB5AC7E59428}" dt="2023-03-02T06:13:31.497" v="256"/>
          <ac:spMkLst>
            <pc:docMk/>
            <pc:sldMk cId="3329046974" sldId="282"/>
            <ac:spMk id="4" creationId="{1A75A485-EFFF-E72B-BF67-04E5C7B4C8C7}"/>
          </ac:spMkLst>
        </pc:spChg>
        <pc:spChg chg="add del mod">
          <ac:chgData name="Elise Appleton" userId="02c8c9bc-fd15-4837-bdb2-26bfc7f470d1" providerId="ADAL" clId="{FC7AA830-3F4A-8942-B571-FB5AC7E59428}" dt="2023-03-03T01:34:42.299" v="842"/>
          <ac:spMkLst>
            <pc:docMk/>
            <pc:sldMk cId="3329046974" sldId="282"/>
            <ac:spMk id="4" creationId="{8CFE097F-7A9B-D042-7DEB-A9A98FEE83B7}"/>
          </ac:spMkLst>
        </pc:spChg>
        <pc:spChg chg="add del mod ord">
          <ac:chgData name="Elise Appleton" userId="02c8c9bc-fd15-4837-bdb2-26bfc7f470d1" providerId="ADAL" clId="{FC7AA830-3F4A-8942-B571-FB5AC7E59428}" dt="2023-03-03T01:34:42.299" v="842"/>
          <ac:spMkLst>
            <pc:docMk/>
            <pc:sldMk cId="3329046974" sldId="282"/>
            <ac:spMk id="5" creationId="{8EC096CC-7475-2D0A-2140-C42C0BFB2300}"/>
          </ac:spMkLst>
        </pc:spChg>
        <pc:spChg chg="add del mod ord">
          <ac:chgData name="Elise Appleton" userId="02c8c9bc-fd15-4837-bdb2-26bfc7f470d1" providerId="ADAL" clId="{FC7AA830-3F4A-8942-B571-FB5AC7E59428}" dt="2023-03-03T01:34:42.299" v="842"/>
          <ac:spMkLst>
            <pc:docMk/>
            <pc:sldMk cId="3329046974" sldId="282"/>
            <ac:spMk id="6" creationId="{B386432C-C598-9720-F11A-AEA793951FF6}"/>
          </ac:spMkLst>
        </pc:spChg>
        <pc:spChg chg="add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7" creationId="{AA5DD03F-CAA2-FBCE-7868-79A54247E497}"/>
          </ac:spMkLst>
        </pc:spChg>
        <pc:spChg chg="add del mod">
          <ac:chgData name="Elise Appleton" userId="02c8c9bc-fd15-4837-bdb2-26bfc7f470d1" providerId="ADAL" clId="{FC7AA830-3F4A-8942-B571-FB5AC7E59428}" dt="2023-03-03T01:34:42.299" v="842"/>
          <ac:spMkLst>
            <pc:docMk/>
            <pc:sldMk cId="3329046974" sldId="282"/>
            <ac:spMk id="9" creationId="{F96075F3-0D06-A874-78DD-0B36093F9AE8}"/>
          </ac:spMkLst>
        </pc:spChg>
        <pc:spChg chg="add del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0" creationId="{33BD4FDE-ED99-2E5E-CD59-2343B173577B}"/>
          </ac:spMkLst>
        </pc:spChg>
        <pc:spChg chg="mod or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1" creationId="{A21F5632-098E-F936-29EA-F377580AE39F}"/>
          </ac:spMkLst>
        </pc:spChg>
        <pc:spChg chg="add del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2" creationId="{4E1BB035-6051-45D1-5141-9EA980A5EF0D}"/>
          </ac:spMkLst>
        </pc:spChg>
        <pc:spChg chg="del">
          <ac:chgData name="Elise Appleton" userId="02c8c9bc-fd15-4837-bdb2-26bfc7f470d1" providerId="ADAL" clId="{FC7AA830-3F4A-8942-B571-FB5AC7E59428}" dt="2023-03-02T06:13:31.497" v="256"/>
          <ac:spMkLst>
            <pc:docMk/>
            <pc:sldMk cId="3329046974" sldId="282"/>
            <ac:spMk id="12" creationId="{5480EC00-6295-5453-0C00-AC8C1CC6F930}"/>
          </ac:spMkLst>
        </pc:spChg>
        <pc:spChg chg="del">
          <ac:chgData name="Elise Appleton" userId="02c8c9bc-fd15-4837-bdb2-26bfc7f470d1" providerId="ADAL" clId="{FC7AA830-3F4A-8942-B571-FB5AC7E59428}" dt="2023-03-02T06:13:31.497" v="256"/>
          <ac:spMkLst>
            <pc:docMk/>
            <pc:sldMk cId="3329046974" sldId="282"/>
            <ac:spMk id="13" creationId="{0C750E9A-F441-0EA3-8471-3D8B9067F08D}"/>
          </ac:spMkLst>
        </pc:spChg>
        <pc:spChg chg="add del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3" creationId="{778AFA96-F9AD-C8C6-DBC5-48A1C7535C1A}"/>
          </ac:spMkLst>
        </pc:spChg>
        <pc:spChg chg="add del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4" creationId="{E6E65FB1-3A58-9B26-77D2-97E83548F8C9}"/>
          </ac:spMkLst>
        </pc:spChg>
        <pc:spChg chg="add del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5" creationId="{BDDAC858-C079-8001-0D84-C7DB0479A06A}"/>
          </ac:spMkLst>
        </pc:spChg>
        <pc:spChg chg="add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6" creationId="{362C2C30-5E0D-2742-9C76-6E43B93E44CD}"/>
          </ac:spMkLst>
        </pc:spChg>
        <pc:spChg chg="add mod">
          <ac:chgData name="Elise Appleton" userId="02c8c9bc-fd15-4837-bdb2-26bfc7f470d1" providerId="ADAL" clId="{FC7AA830-3F4A-8942-B571-FB5AC7E59428}" dt="2023-03-03T01:37:15.893" v="850"/>
          <ac:spMkLst>
            <pc:docMk/>
            <pc:sldMk cId="3329046974" sldId="282"/>
            <ac:spMk id="17" creationId="{670F5388-86AC-C879-E78B-DD689A8DB5CB}"/>
          </ac:spMkLst>
        </pc:spChg>
        <pc:picChg chg="mod modCrop">
          <ac:chgData name="Elise Appleton" userId="02c8c9bc-fd15-4837-bdb2-26bfc7f470d1" providerId="ADAL" clId="{FC7AA830-3F4A-8942-B571-FB5AC7E59428}" dt="2023-03-03T02:55:25.117" v="5428" actId="962"/>
          <ac:picMkLst>
            <pc:docMk/>
            <pc:sldMk cId="3329046974" sldId="282"/>
            <ac:picMk id="8" creationId="{AC5517FB-BAA2-AF10-6AA1-A7C03146AFEB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3T02:55:44.084" v="5597" actId="962"/>
        <pc:sldMkLst>
          <pc:docMk/>
          <pc:sldMk cId="884862183" sldId="283"/>
        </pc:sldMkLst>
        <pc:spChg chg="add del mod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3" creationId="{E69549DA-7971-28A8-03C6-76795B58C888}"/>
          </ac:spMkLst>
        </pc:spChg>
        <pc:spChg chg="add del mod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4" creationId="{23CD5276-5A88-4BBD-A634-DDEA2446C56E}"/>
          </ac:spMkLst>
        </pc:spChg>
        <pc:spChg chg="add mod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5" creationId="{D095518D-D1F1-2586-2385-2B672C55944D}"/>
          </ac:spMkLst>
        </pc:spChg>
        <pc:spChg chg="add mod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6" creationId="{0236FCC3-34CB-6B2A-1B09-E2EC225034F9}"/>
          </ac:spMkLst>
        </pc:spChg>
        <pc:spChg chg="add mod">
          <ac:chgData name="Elise Appleton" userId="02c8c9bc-fd15-4837-bdb2-26bfc7f470d1" providerId="ADAL" clId="{FC7AA830-3F4A-8942-B571-FB5AC7E59428}" dt="2023-03-02T06:21:32.365" v="352" actId="20577"/>
          <ac:spMkLst>
            <pc:docMk/>
            <pc:sldMk cId="884862183" sldId="283"/>
            <ac:spMk id="7" creationId="{05A69B9F-843D-E044-6ABB-2DFB83C842FD}"/>
          </ac:spMkLst>
        </pc:spChg>
        <pc:spChg chg="mod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15" creationId="{9FBD8EDA-277E-0262-F4BC-822DFDFB4874}"/>
          </ac:spMkLst>
        </pc:spChg>
        <pc:spChg chg="del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16" creationId="{5AF4480E-62CC-4198-D942-E8C407215A35}"/>
          </ac:spMkLst>
        </pc:spChg>
        <pc:spChg chg="del">
          <ac:chgData name="Elise Appleton" userId="02c8c9bc-fd15-4837-bdb2-26bfc7f470d1" providerId="ADAL" clId="{FC7AA830-3F4A-8942-B571-FB5AC7E59428}" dt="2023-03-02T06:13:37.054" v="257"/>
          <ac:spMkLst>
            <pc:docMk/>
            <pc:sldMk cId="884862183" sldId="283"/>
            <ac:spMk id="17" creationId="{45DA7834-1CAC-E3B1-57FC-B33DF26BBE5F}"/>
          </ac:spMkLst>
        </pc:spChg>
        <pc:picChg chg="mod">
          <ac:chgData name="Elise Appleton" userId="02c8c9bc-fd15-4837-bdb2-26bfc7f470d1" providerId="ADAL" clId="{FC7AA830-3F4A-8942-B571-FB5AC7E59428}" dt="2023-03-03T02:55:44.084" v="5597" actId="962"/>
          <ac:picMkLst>
            <pc:docMk/>
            <pc:sldMk cId="884862183" sldId="283"/>
            <ac:picMk id="12" creationId="{95A28254-E514-27EC-5768-FDFBC4C0B307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21:48.608" v="360" actId="20577"/>
        <pc:sldMkLst>
          <pc:docMk/>
          <pc:sldMk cId="1353393836" sldId="284"/>
        </pc:sldMkLst>
        <pc:spChg chg="add del mod">
          <ac:chgData name="Elise Appleton" userId="02c8c9bc-fd15-4837-bdb2-26bfc7f470d1" providerId="ADAL" clId="{FC7AA830-3F4A-8942-B571-FB5AC7E59428}" dt="2023-03-02T06:13:54.496" v="261"/>
          <ac:spMkLst>
            <pc:docMk/>
            <pc:sldMk cId="1353393836" sldId="284"/>
            <ac:spMk id="3" creationId="{61AF0089-3C06-913C-E1D5-74D7E499D81A}"/>
          </ac:spMkLst>
        </pc:spChg>
        <pc:spChg chg="add del mod">
          <ac:chgData name="Elise Appleton" userId="02c8c9bc-fd15-4837-bdb2-26bfc7f470d1" providerId="ADAL" clId="{FC7AA830-3F4A-8942-B571-FB5AC7E59428}" dt="2023-03-02T06:13:54.496" v="261"/>
          <ac:spMkLst>
            <pc:docMk/>
            <pc:sldMk cId="1353393836" sldId="284"/>
            <ac:spMk id="4" creationId="{3CE5BFA8-9F87-3185-D4B0-49A5F04EE199}"/>
          </ac:spMkLst>
        </pc:spChg>
        <pc:spChg chg="mod">
          <ac:chgData name="Elise Appleton" userId="02c8c9bc-fd15-4837-bdb2-26bfc7f470d1" providerId="ADAL" clId="{FC7AA830-3F4A-8942-B571-FB5AC7E59428}" dt="2023-03-02T06:13:54.496" v="261"/>
          <ac:spMkLst>
            <pc:docMk/>
            <pc:sldMk cId="1353393836" sldId="284"/>
            <ac:spMk id="5" creationId="{9FA1D424-FC1A-8EF2-F7EA-58BEB060F220}"/>
          </ac:spMkLst>
        </pc:spChg>
        <pc:spChg chg="add mod">
          <ac:chgData name="Elise Appleton" userId="02c8c9bc-fd15-4837-bdb2-26bfc7f470d1" providerId="ADAL" clId="{FC7AA830-3F4A-8942-B571-FB5AC7E59428}" dt="2023-03-02T06:13:54.496" v="261"/>
          <ac:spMkLst>
            <pc:docMk/>
            <pc:sldMk cId="1353393836" sldId="284"/>
            <ac:spMk id="6" creationId="{2B134661-4E63-D822-3346-A4E54F8B69FC}"/>
          </ac:spMkLst>
        </pc:spChg>
        <pc:spChg chg="add mod">
          <ac:chgData name="Elise Appleton" userId="02c8c9bc-fd15-4837-bdb2-26bfc7f470d1" providerId="ADAL" clId="{FC7AA830-3F4A-8942-B571-FB5AC7E59428}" dt="2023-03-02T06:21:48.608" v="360" actId="20577"/>
          <ac:spMkLst>
            <pc:docMk/>
            <pc:sldMk cId="1353393836" sldId="284"/>
            <ac:spMk id="7" creationId="{2A467F39-7556-BA1F-BAE2-53D8DF145FDC}"/>
          </ac:spMkLst>
        </pc:spChg>
        <pc:spChg chg="del">
          <ac:chgData name="Elise Appleton" userId="02c8c9bc-fd15-4837-bdb2-26bfc7f470d1" providerId="ADAL" clId="{FC7AA830-3F4A-8942-B571-FB5AC7E59428}" dt="2023-03-02T06:13:54.496" v="261"/>
          <ac:spMkLst>
            <pc:docMk/>
            <pc:sldMk cId="1353393836" sldId="284"/>
            <ac:spMk id="12" creationId="{D90F78E0-EDF0-6BF7-D5CF-A97E6E80BF17}"/>
          </ac:spMkLst>
        </pc:spChg>
        <pc:picChg chg="mod">
          <ac:chgData name="Elise Appleton" userId="02c8c9bc-fd15-4837-bdb2-26bfc7f470d1" providerId="ADAL" clId="{FC7AA830-3F4A-8942-B571-FB5AC7E59428}" dt="2023-03-02T06:13:54.496" v="261"/>
          <ac:picMkLst>
            <pc:docMk/>
            <pc:sldMk cId="1353393836" sldId="284"/>
            <ac:picMk id="9" creationId="{A6686D64-0BB9-F26F-7B01-4BC896FF6135}"/>
          </ac:picMkLst>
        </pc:picChg>
      </pc:sldChg>
      <pc:sldChg chg="addSp delSp modSp mod">
        <pc:chgData name="Elise Appleton" userId="02c8c9bc-fd15-4837-bdb2-26bfc7f470d1" providerId="ADAL" clId="{FC7AA830-3F4A-8942-B571-FB5AC7E59428}" dt="2023-03-02T06:22:01.410" v="364" actId="20577"/>
        <pc:sldMkLst>
          <pc:docMk/>
          <pc:sldMk cId="508916002" sldId="285"/>
        </pc:sldMkLst>
        <pc:spChg chg="add del mod">
          <ac:chgData name="Elise Appleton" userId="02c8c9bc-fd15-4837-bdb2-26bfc7f470d1" providerId="ADAL" clId="{FC7AA830-3F4A-8942-B571-FB5AC7E59428}" dt="2023-03-02T06:13:56.264" v="262"/>
          <ac:spMkLst>
            <pc:docMk/>
            <pc:sldMk cId="508916002" sldId="285"/>
            <ac:spMk id="3" creationId="{40DD2E8D-841D-85B4-DB2F-2F4D6F391864}"/>
          </ac:spMkLst>
        </pc:spChg>
        <pc:spChg chg="mod">
          <ac:chgData name="Elise Appleton" userId="02c8c9bc-fd15-4837-bdb2-26bfc7f470d1" providerId="ADAL" clId="{FC7AA830-3F4A-8942-B571-FB5AC7E59428}" dt="2023-03-02T06:13:56.264" v="262"/>
          <ac:spMkLst>
            <pc:docMk/>
            <pc:sldMk cId="508916002" sldId="285"/>
            <ac:spMk id="4" creationId="{B54F6A5F-0581-2AE2-69AD-81B3C54DF731}"/>
          </ac:spMkLst>
        </pc:spChg>
        <pc:spChg chg="add del mod">
          <ac:chgData name="Elise Appleton" userId="02c8c9bc-fd15-4837-bdb2-26bfc7f470d1" providerId="ADAL" clId="{FC7AA830-3F4A-8942-B571-FB5AC7E59428}" dt="2023-03-02T06:13:56.264" v="262"/>
          <ac:spMkLst>
            <pc:docMk/>
            <pc:sldMk cId="508916002" sldId="285"/>
            <ac:spMk id="5" creationId="{E41F999C-0848-AC5B-FA1F-EB8995622A1B}"/>
          </ac:spMkLst>
        </pc:spChg>
        <pc:spChg chg="mod">
          <ac:chgData name="Elise Appleton" userId="02c8c9bc-fd15-4837-bdb2-26bfc7f470d1" providerId="ADAL" clId="{FC7AA830-3F4A-8942-B571-FB5AC7E59428}" dt="2023-03-02T06:13:56.264" v="262"/>
          <ac:spMkLst>
            <pc:docMk/>
            <pc:sldMk cId="508916002" sldId="285"/>
            <ac:spMk id="7" creationId="{E6BC138E-A8AE-DF38-911D-FA13DF182022}"/>
          </ac:spMkLst>
        </pc:spChg>
        <pc:spChg chg="add del mod">
          <ac:chgData name="Elise Appleton" userId="02c8c9bc-fd15-4837-bdb2-26bfc7f470d1" providerId="ADAL" clId="{FC7AA830-3F4A-8942-B571-FB5AC7E59428}" dt="2023-03-02T06:13:56.264" v="262"/>
          <ac:spMkLst>
            <pc:docMk/>
            <pc:sldMk cId="508916002" sldId="285"/>
            <ac:spMk id="8" creationId="{FBACDC9C-DC09-E0D5-088A-3EE02D21237D}"/>
          </ac:spMkLst>
        </pc:spChg>
        <pc:spChg chg="add mod">
          <ac:chgData name="Elise Appleton" userId="02c8c9bc-fd15-4837-bdb2-26bfc7f470d1" providerId="ADAL" clId="{FC7AA830-3F4A-8942-B571-FB5AC7E59428}" dt="2023-03-02T06:22:01.410" v="364" actId="20577"/>
          <ac:spMkLst>
            <pc:docMk/>
            <pc:sldMk cId="508916002" sldId="285"/>
            <ac:spMk id="9" creationId="{318A3E16-EB2D-A9EB-FAC1-F12BFCE495D4}"/>
          </ac:spMkLst>
        </pc:spChg>
        <pc:picChg chg="mod">
          <ac:chgData name="Elise Appleton" userId="02c8c9bc-fd15-4837-bdb2-26bfc7f470d1" providerId="ADAL" clId="{FC7AA830-3F4A-8942-B571-FB5AC7E59428}" dt="2023-03-02T06:13:56.264" v="262"/>
          <ac:picMkLst>
            <pc:docMk/>
            <pc:sldMk cId="508916002" sldId="285"/>
            <ac:picMk id="6" creationId="{DEC8BB45-DD24-F444-6C78-091C54143516}"/>
          </ac:picMkLst>
        </pc:picChg>
      </pc:sldChg>
      <pc:sldChg chg="modSp mod">
        <pc:chgData name="Elise Appleton" userId="02c8c9bc-fd15-4837-bdb2-26bfc7f470d1" providerId="ADAL" clId="{FC7AA830-3F4A-8942-B571-FB5AC7E59428}" dt="2023-03-02T06:42:08.114" v="417" actId="13244"/>
        <pc:sldMkLst>
          <pc:docMk/>
          <pc:sldMk cId="264252465" sldId="288"/>
        </pc:sldMkLst>
        <pc:spChg chg="mod">
          <ac:chgData name="Elise Appleton" userId="02c8c9bc-fd15-4837-bdb2-26bfc7f470d1" providerId="ADAL" clId="{FC7AA830-3F4A-8942-B571-FB5AC7E59428}" dt="2023-03-02T06:42:00.562" v="415" actId="962"/>
          <ac:spMkLst>
            <pc:docMk/>
            <pc:sldMk cId="264252465" sldId="288"/>
            <ac:spMk id="2" creationId="{05932543-8387-8B35-C9D1-737F7E5AC574}"/>
          </ac:spMkLst>
        </pc:spChg>
        <pc:spChg chg="mod ord">
          <ac:chgData name="Elise Appleton" userId="02c8c9bc-fd15-4837-bdb2-26bfc7f470d1" providerId="ADAL" clId="{FC7AA830-3F4A-8942-B571-FB5AC7E59428}" dt="2023-03-02T06:42:08.114" v="417" actId="13244"/>
          <ac:spMkLst>
            <pc:docMk/>
            <pc:sldMk cId="264252465" sldId="288"/>
            <ac:spMk id="3" creationId="{1AD47A22-96AA-29D3-5C19-DE975E09F54B}"/>
          </ac:spMkLst>
        </pc:spChg>
      </pc:sldChg>
      <pc:sldChg chg="modSp new del mod">
        <pc:chgData name="Elise Appleton" userId="02c8c9bc-fd15-4837-bdb2-26bfc7f470d1" providerId="ADAL" clId="{FC7AA830-3F4A-8942-B571-FB5AC7E59428}" dt="2023-03-02T05:58:32.572" v="103" actId="680"/>
        <pc:sldMkLst>
          <pc:docMk/>
          <pc:sldMk cId="2305613451" sldId="289"/>
        </pc:sldMkLst>
        <pc:spChg chg="mod">
          <ac:chgData name="Elise Appleton" userId="02c8c9bc-fd15-4837-bdb2-26bfc7f470d1" providerId="ADAL" clId="{FC7AA830-3F4A-8942-B571-FB5AC7E59428}" dt="2023-03-02T05:58:26.813" v="102" actId="1076"/>
          <ac:spMkLst>
            <pc:docMk/>
            <pc:sldMk cId="2305613451" sldId="289"/>
            <ac:spMk id="4" creationId="{4B45F15B-56E9-2ED7-3E3C-AC4BC6E99D6E}"/>
          </ac:spMkLst>
        </pc:spChg>
      </pc:sldChg>
      <pc:sldChg chg="addSp delSp modSp new mod">
        <pc:chgData name="Elise Appleton" userId="02c8c9bc-fd15-4837-bdb2-26bfc7f470d1" providerId="ADAL" clId="{FC7AA830-3F4A-8942-B571-FB5AC7E59428}" dt="2023-03-03T02:20:01.287" v="1351" actId="962"/>
        <pc:sldMkLst>
          <pc:docMk/>
          <pc:sldMk cId="3881735727" sldId="289"/>
        </pc:sldMkLst>
        <pc:spChg chg="del">
          <ac:chgData name="Elise Appleton" userId="02c8c9bc-fd15-4837-bdb2-26bfc7f470d1" providerId="ADAL" clId="{FC7AA830-3F4A-8942-B571-FB5AC7E59428}" dt="2023-03-03T01:13:27.360" v="439"/>
          <ac:spMkLst>
            <pc:docMk/>
            <pc:sldMk cId="3881735727" sldId="289"/>
            <ac:spMk id="2" creationId="{44DE33F4-E721-5901-F8B9-918707E2A1A8}"/>
          </ac:spMkLst>
        </pc:spChg>
        <pc:spChg chg="del">
          <ac:chgData name="Elise Appleton" userId="02c8c9bc-fd15-4837-bdb2-26bfc7f470d1" providerId="ADAL" clId="{FC7AA830-3F4A-8942-B571-FB5AC7E59428}" dt="2023-03-03T01:13:27.360" v="439"/>
          <ac:spMkLst>
            <pc:docMk/>
            <pc:sldMk cId="3881735727" sldId="289"/>
            <ac:spMk id="3" creationId="{B2B559C4-283C-1AE0-512A-C106AF436723}"/>
          </ac:spMkLst>
        </pc:spChg>
        <pc:spChg chg="del">
          <ac:chgData name="Elise Appleton" userId="02c8c9bc-fd15-4837-bdb2-26bfc7f470d1" providerId="ADAL" clId="{FC7AA830-3F4A-8942-B571-FB5AC7E59428}" dt="2023-03-03T01:13:23.072" v="438" actId="931"/>
          <ac:spMkLst>
            <pc:docMk/>
            <pc:sldMk cId="3881735727" sldId="289"/>
            <ac:spMk id="4" creationId="{35797CAD-988E-477A-43BC-EADB34D72995}"/>
          </ac:spMkLst>
        </pc:spChg>
        <pc:spChg chg="del">
          <ac:chgData name="Elise Appleton" userId="02c8c9bc-fd15-4837-bdb2-26bfc7f470d1" providerId="ADAL" clId="{FC7AA830-3F4A-8942-B571-FB5AC7E59428}" dt="2023-03-03T01:13:27.360" v="439"/>
          <ac:spMkLst>
            <pc:docMk/>
            <pc:sldMk cId="3881735727" sldId="289"/>
            <ac:spMk id="5" creationId="{2CFD28AE-6E0C-5806-028D-7187D6C6C09B}"/>
          </ac:spMkLst>
        </pc:spChg>
        <pc:spChg chg="add del mod">
          <ac:chgData name="Elise Appleton" userId="02c8c9bc-fd15-4837-bdb2-26bfc7f470d1" providerId="ADAL" clId="{FC7AA830-3F4A-8942-B571-FB5AC7E59428}" dt="2023-03-03T01:13:27.360" v="439"/>
          <ac:spMkLst>
            <pc:docMk/>
            <pc:sldMk cId="3881735727" sldId="289"/>
            <ac:spMk id="8" creationId="{532AB65E-93D8-5FA3-E845-663A88912056}"/>
          </ac:spMkLst>
        </pc:spChg>
        <pc:spChg chg="add del mod">
          <ac:chgData name="Elise Appleton" userId="02c8c9bc-fd15-4837-bdb2-26bfc7f470d1" providerId="ADAL" clId="{FC7AA830-3F4A-8942-B571-FB5AC7E59428}" dt="2023-03-03T01:13:28.545" v="442"/>
          <ac:spMkLst>
            <pc:docMk/>
            <pc:sldMk cId="3881735727" sldId="289"/>
            <ac:spMk id="9" creationId="{F77D7873-AEE2-5879-6E55-F2E08B17F0F8}"/>
          </ac:spMkLst>
        </pc:spChg>
        <pc:spChg chg="add del mod">
          <ac:chgData name="Elise Appleton" userId="02c8c9bc-fd15-4837-bdb2-26bfc7f470d1" providerId="ADAL" clId="{FC7AA830-3F4A-8942-B571-FB5AC7E59428}" dt="2023-03-03T01:13:28.545" v="442"/>
          <ac:spMkLst>
            <pc:docMk/>
            <pc:sldMk cId="3881735727" sldId="289"/>
            <ac:spMk id="10" creationId="{1AE20E62-F8A9-B9B6-6332-C4A825441FC0}"/>
          </ac:spMkLst>
        </pc:spChg>
        <pc:spChg chg="add del mod">
          <ac:chgData name="Elise Appleton" userId="02c8c9bc-fd15-4837-bdb2-26bfc7f470d1" providerId="ADAL" clId="{FC7AA830-3F4A-8942-B571-FB5AC7E59428}" dt="2023-03-03T01:13:28.545" v="442"/>
          <ac:spMkLst>
            <pc:docMk/>
            <pc:sldMk cId="3881735727" sldId="289"/>
            <ac:spMk id="11" creationId="{FF3F1136-FED5-5B1A-4A5D-79DF1AFDE091}"/>
          </ac:spMkLst>
        </pc:spChg>
        <pc:spChg chg="add del mod">
          <ac:chgData name="Elise Appleton" userId="02c8c9bc-fd15-4837-bdb2-26bfc7f470d1" providerId="ADAL" clId="{FC7AA830-3F4A-8942-B571-FB5AC7E59428}" dt="2023-03-03T01:13:28.545" v="442"/>
          <ac:spMkLst>
            <pc:docMk/>
            <pc:sldMk cId="3881735727" sldId="289"/>
            <ac:spMk id="12" creationId="{8C775BF1-CC2D-6A4F-0979-8CA93963444C}"/>
          </ac:spMkLst>
        </pc:spChg>
        <pc:spChg chg="add mod">
          <ac:chgData name="Elise Appleton" userId="02c8c9bc-fd15-4837-bdb2-26bfc7f470d1" providerId="ADAL" clId="{FC7AA830-3F4A-8942-B571-FB5AC7E59428}" dt="2023-03-03T01:26:07.591" v="524" actId="20577"/>
          <ac:spMkLst>
            <pc:docMk/>
            <pc:sldMk cId="3881735727" sldId="289"/>
            <ac:spMk id="13" creationId="{D676633E-E794-2913-83C8-DCFD9632E8A1}"/>
          </ac:spMkLst>
        </pc:spChg>
        <pc:spChg chg="add mod">
          <ac:chgData name="Elise Appleton" userId="02c8c9bc-fd15-4837-bdb2-26bfc7f470d1" providerId="ADAL" clId="{FC7AA830-3F4A-8942-B571-FB5AC7E59428}" dt="2023-03-03T01:26:11.521" v="548" actId="20577"/>
          <ac:spMkLst>
            <pc:docMk/>
            <pc:sldMk cId="3881735727" sldId="289"/>
            <ac:spMk id="14" creationId="{C17611A4-E03F-F146-69D6-FE0D5A8FD022}"/>
          </ac:spMkLst>
        </pc:spChg>
        <pc:spChg chg="add mod">
          <ac:chgData name="Elise Appleton" userId="02c8c9bc-fd15-4837-bdb2-26bfc7f470d1" providerId="ADAL" clId="{FC7AA830-3F4A-8942-B571-FB5AC7E59428}" dt="2023-03-03T01:13:28.545" v="442"/>
          <ac:spMkLst>
            <pc:docMk/>
            <pc:sldMk cId="3881735727" sldId="289"/>
            <ac:spMk id="15" creationId="{8B8C5D98-F5D6-6ED1-F1A5-3FE58B30EF98}"/>
          </ac:spMkLst>
        </pc:spChg>
        <pc:picChg chg="add mod modCrop">
          <ac:chgData name="Elise Appleton" userId="02c8c9bc-fd15-4837-bdb2-26bfc7f470d1" providerId="ADAL" clId="{FC7AA830-3F4A-8942-B571-FB5AC7E59428}" dt="2023-03-03T02:20:01.287" v="1351" actId="962"/>
          <ac:picMkLst>
            <pc:docMk/>
            <pc:sldMk cId="3881735727" sldId="289"/>
            <ac:picMk id="7" creationId="{1CEC52CE-803D-300E-9136-9F4DF7203DF7}"/>
          </ac:picMkLst>
        </pc:picChg>
      </pc:sldChg>
      <pc:sldChg chg="addSp delSp modSp new mod modClrScheme chgLayout">
        <pc:chgData name="Elise Appleton" userId="02c8c9bc-fd15-4837-bdb2-26bfc7f470d1" providerId="ADAL" clId="{FC7AA830-3F4A-8942-B571-FB5AC7E59428}" dt="2023-03-03T02:28:40.251" v="1733" actId="962"/>
        <pc:sldMkLst>
          <pc:docMk/>
          <pc:sldMk cId="2546157955" sldId="290"/>
        </pc:sldMkLst>
        <pc:spChg chg="del">
          <ac:chgData name="Elise Appleton" userId="02c8c9bc-fd15-4837-bdb2-26bfc7f470d1" providerId="ADAL" clId="{FC7AA830-3F4A-8942-B571-FB5AC7E59428}" dt="2023-03-03T01:16:42.087" v="450"/>
          <ac:spMkLst>
            <pc:docMk/>
            <pc:sldMk cId="2546157955" sldId="290"/>
            <ac:spMk id="2" creationId="{F4DB1738-FE0A-C84F-865E-FB56EBD63A98}"/>
          </ac:spMkLst>
        </pc:spChg>
        <pc:spChg chg="del">
          <ac:chgData name="Elise Appleton" userId="02c8c9bc-fd15-4837-bdb2-26bfc7f470d1" providerId="ADAL" clId="{FC7AA830-3F4A-8942-B571-FB5AC7E59428}" dt="2023-03-03T01:16:42.087" v="450"/>
          <ac:spMkLst>
            <pc:docMk/>
            <pc:sldMk cId="2546157955" sldId="290"/>
            <ac:spMk id="3" creationId="{00270387-562A-5969-F49C-EA10451565B3}"/>
          </ac:spMkLst>
        </pc:spChg>
        <pc:spChg chg="del">
          <ac:chgData name="Elise Appleton" userId="02c8c9bc-fd15-4837-bdb2-26bfc7f470d1" providerId="ADAL" clId="{FC7AA830-3F4A-8942-B571-FB5AC7E59428}" dt="2023-03-03T01:16:36.330" v="449" actId="931"/>
          <ac:spMkLst>
            <pc:docMk/>
            <pc:sldMk cId="2546157955" sldId="290"/>
            <ac:spMk id="4" creationId="{3C705B17-B0B2-D8E7-6F7C-39E90C7AD4AF}"/>
          </ac:spMkLst>
        </pc:spChg>
        <pc:spChg chg="del">
          <ac:chgData name="Elise Appleton" userId="02c8c9bc-fd15-4837-bdb2-26bfc7f470d1" providerId="ADAL" clId="{FC7AA830-3F4A-8942-B571-FB5AC7E59428}" dt="2023-03-03T01:16:42.087" v="450"/>
          <ac:spMkLst>
            <pc:docMk/>
            <pc:sldMk cId="2546157955" sldId="290"/>
            <ac:spMk id="5" creationId="{6AEC4AD9-5328-C1C6-6713-12B86458D29C}"/>
          </ac:spMkLst>
        </pc:spChg>
        <pc:spChg chg="add del mod">
          <ac:chgData name="Elise Appleton" userId="02c8c9bc-fd15-4837-bdb2-26bfc7f470d1" providerId="ADAL" clId="{FC7AA830-3F4A-8942-B571-FB5AC7E59428}" dt="2023-03-03T01:16:42.087" v="450"/>
          <ac:spMkLst>
            <pc:docMk/>
            <pc:sldMk cId="2546157955" sldId="290"/>
            <ac:spMk id="8" creationId="{E18BDEC2-6AAF-E46A-C2B7-B9361F614B9D}"/>
          </ac:spMkLst>
        </pc:spChg>
        <pc:spChg chg="add del mod ord">
          <ac:chgData name="Elise Appleton" userId="02c8c9bc-fd15-4837-bdb2-26bfc7f470d1" providerId="ADAL" clId="{FC7AA830-3F4A-8942-B571-FB5AC7E59428}" dt="2023-03-03T01:16:50.147" v="452" actId="700"/>
          <ac:spMkLst>
            <pc:docMk/>
            <pc:sldMk cId="2546157955" sldId="290"/>
            <ac:spMk id="9" creationId="{884BF732-93D0-76A9-40CB-2ED8A63B20CE}"/>
          </ac:spMkLst>
        </pc:spChg>
        <pc:spChg chg="add del mod ord">
          <ac:chgData name="Elise Appleton" userId="02c8c9bc-fd15-4837-bdb2-26bfc7f470d1" providerId="ADAL" clId="{FC7AA830-3F4A-8942-B571-FB5AC7E59428}" dt="2023-03-03T01:16:50.147" v="452" actId="700"/>
          <ac:spMkLst>
            <pc:docMk/>
            <pc:sldMk cId="2546157955" sldId="290"/>
            <ac:spMk id="10" creationId="{D5F95050-5BA9-3BE4-2510-2CAACDD9710E}"/>
          </ac:spMkLst>
        </pc:spChg>
        <pc:spChg chg="add del mod ord">
          <ac:chgData name="Elise Appleton" userId="02c8c9bc-fd15-4837-bdb2-26bfc7f470d1" providerId="ADAL" clId="{FC7AA830-3F4A-8942-B571-FB5AC7E59428}" dt="2023-03-03T01:16:50.147" v="452" actId="700"/>
          <ac:spMkLst>
            <pc:docMk/>
            <pc:sldMk cId="2546157955" sldId="290"/>
            <ac:spMk id="11" creationId="{2CFE3837-39DD-B93E-C2A6-CA57765F88DF}"/>
          </ac:spMkLst>
        </pc:spChg>
        <pc:spChg chg="add mod ord">
          <ac:chgData name="Elise Appleton" userId="02c8c9bc-fd15-4837-bdb2-26bfc7f470d1" providerId="ADAL" clId="{FC7AA830-3F4A-8942-B571-FB5AC7E59428}" dt="2023-03-03T01:27:28.633" v="706" actId="20577"/>
          <ac:spMkLst>
            <pc:docMk/>
            <pc:sldMk cId="2546157955" sldId="290"/>
            <ac:spMk id="12" creationId="{3DED8782-9842-3EEE-2B62-E774B4CD1896}"/>
          </ac:spMkLst>
        </pc:spChg>
        <pc:spChg chg="add mod ord">
          <ac:chgData name="Elise Appleton" userId="02c8c9bc-fd15-4837-bdb2-26bfc7f470d1" providerId="ADAL" clId="{FC7AA830-3F4A-8942-B571-FB5AC7E59428}" dt="2023-03-03T01:27:34.126" v="730" actId="20577"/>
          <ac:spMkLst>
            <pc:docMk/>
            <pc:sldMk cId="2546157955" sldId="290"/>
            <ac:spMk id="13" creationId="{268150F6-FF57-20A7-5DF3-463B7F2C174C}"/>
          </ac:spMkLst>
        </pc:spChg>
        <pc:spChg chg="add mod ord">
          <ac:chgData name="Elise Appleton" userId="02c8c9bc-fd15-4837-bdb2-26bfc7f470d1" providerId="ADAL" clId="{FC7AA830-3F4A-8942-B571-FB5AC7E59428}" dt="2023-03-03T01:16:50.147" v="452" actId="700"/>
          <ac:spMkLst>
            <pc:docMk/>
            <pc:sldMk cId="2546157955" sldId="290"/>
            <ac:spMk id="14" creationId="{853D6B1B-7B6F-07C1-4EEA-703EDC3E8BB2}"/>
          </ac:spMkLst>
        </pc:spChg>
        <pc:picChg chg="add mod ord modCrop">
          <ac:chgData name="Elise Appleton" userId="02c8c9bc-fd15-4837-bdb2-26bfc7f470d1" providerId="ADAL" clId="{FC7AA830-3F4A-8942-B571-FB5AC7E59428}" dt="2023-03-03T02:28:40.251" v="1733" actId="962"/>
          <ac:picMkLst>
            <pc:docMk/>
            <pc:sldMk cId="2546157955" sldId="290"/>
            <ac:picMk id="7" creationId="{4F773A1D-ECDD-CB77-932E-3BEC645F7737}"/>
          </ac:picMkLst>
        </pc:picChg>
      </pc:sldChg>
      <pc:sldChg chg="new del">
        <pc:chgData name="Elise Appleton" userId="02c8c9bc-fd15-4837-bdb2-26bfc7f470d1" providerId="ADAL" clId="{FC7AA830-3F4A-8942-B571-FB5AC7E59428}" dt="2023-03-03T01:15:51.770" v="447" actId="680"/>
        <pc:sldMkLst>
          <pc:docMk/>
          <pc:sldMk cId="2582510894" sldId="290"/>
        </pc:sldMkLst>
      </pc:sldChg>
      <pc:sldChg chg="addSp delSp modSp new mod ord modClrScheme chgLayout">
        <pc:chgData name="Elise Appleton" userId="02c8c9bc-fd15-4837-bdb2-26bfc7f470d1" providerId="ADAL" clId="{FC7AA830-3F4A-8942-B571-FB5AC7E59428}" dt="2023-03-03T02:48:21.988" v="3070" actId="962"/>
        <pc:sldMkLst>
          <pc:docMk/>
          <pc:sldMk cId="2673168264" sldId="291"/>
        </pc:sldMkLst>
        <pc:spChg chg="del">
          <ac:chgData name="Elise Appleton" userId="02c8c9bc-fd15-4837-bdb2-26bfc7f470d1" providerId="ADAL" clId="{FC7AA830-3F4A-8942-B571-FB5AC7E59428}" dt="2023-03-03T01:17:25.084" v="455"/>
          <ac:spMkLst>
            <pc:docMk/>
            <pc:sldMk cId="2673168264" sldId="291"/>
            <ac:spMk id="2" creationId="{D4F54BF9-F2BE-6025-185E-32B079AF4773}"/>
          </ac:spMkLst>
        </pc:spChg>
        <pc:spChg chg="del">
          <ac:chgData name="Elise Appleton" userId="02c8c9bc-fd15-4837-bdb2-26bfc7f470d1" providerId="ADAL" clId="{FC7AA830-3F4A-8942-B571-FB5AC7E59428}" dt="2023-03-03T01:17:25.084" v="455"/>
          <ac:spMkLst>
            <pc:docMk/>
            <pc:sldMk cId="2673168264" sldId="291"/>
            <ac:spMk id="3" creationId="{10E18039-92BB-E77F-E676-FCA117F40577}"/>
          </ac:spMkLst>
        </pc:spChg>
        <pc:spChg chg="del">
          <ac:chgData name="Elise Appleton" userId="02c8c9bc-fd15-4837-bdb2-26bfc7f470d1" providerId="ADAL" clId="{FC7AA830-3F4A-8942-B571-FB5AC7E59428}" dt="2023-03-03T01:17:22.025" v="454" actId="931"/>
          <ac:spMkLst>
            <pc:docMk/>
            <pc:sldMk cId="2673168264" sldId="291"/>
            <ac:spMk id="4" creationId="{24F42652-DE13-BD10-B5A0-AC81CDA838A8}"/>
          </ac:spMkLst>
        </pc:spChg>
        <pc:spChg chg="del">
          <ac:chgData name="Elise Appleton" userId="02c8c9bc-fd15-4837-bdb2-26bfc7f470d1" providerId="ADAL" clId="{FC7AA830-3F4A-8942-B571-FB5AC7E59428}" dt="2023-03-03T01:17:25.084" v="455"/>
          <ac:spMkLst>
            <pc:docMk/>
            <pc:sldMk cId="2673168264" sldId="291"/>
            <ac:spMk id="5" creationId="{7697DE22-B3D9-F091-7BE4-DE3E1D41FEC0}"/>
          </ac:spMkLst>
        </pc:spChg>
        <pc:spChg chg="add del mod">
          <ac:chgData name="Elise Appleton" userId="02c8c9bc-fd15-4837-bdb2-26bfc7f470d1" providerId="ADAL" clId="{FC7AA830-3F4A-8942-B571-FB5AC7E59428}" dt="2023-03-03T01:17:25.084" v="455"/>
          <ac:spMkLst>
            <pc:docMk/>
            <pc:sldMk cId="2673168264" sldId="291"/>
            <ac:spMk id="8" creationId="{61E54D56-6A36-41F9-F42E-F7D9570F2CAB}"/>
          </ac:spMkLst>
        </pc:spChg>
        <pc:spChg chg="add del mod ord">
          <ac:chgData name="Elise Appleton" userId="02c8c9bc-fd15-4837-bdb2-26bfc7f470d1" providerId="ADAL" clId="{FC7AA830-3F4A-8942-B571-FB5AC7E59428}" dt="2023-03-03T01:25:22.905" v="503" actId="700"/>
          <ac:spMkLst>
            <pc:docMk/>
            <pc:sldMk cId="2673168264" sldId="291"/>
            <ac:spMk id="9" creationId="{ABD0755D-4A85-FE83-6A45-118C897B08DA}"/>
          </ac:spMkLst>
        </pc:spChg>
        <pc:spChg chg="add del mod ord">
          <ac:chgData name="Elise Appleton" userId="02c8c9bc-fd15-4837-bdb2-26bfc7f470d1" providerId="ADAL" clId="{FC7AA830-3F4A-8942-B571-FB5AC7E59428}" dt="2023-03-03T01:25:22.905" v="503" actId="700"/>
          <ac:spMkLst>
            <pc:docMk/>
            <pc:sldMk cId="2673168264" sldId="291"/>
            <ac:spMk id="10" creationId="{C589983C-F0A2-CA94-0B38-5BA54963B858}"/>
          </ac:spMkLst>
        </pc:spChg>
        <pc:spChg chg="add del mod ord">
          <ac:chgData name="Elise Appleton" userId="02c8c9bc-fd15-4837-bdb2-26bfc7f470d1" providerId="ADAL" clId="{FC7AA830-3F4A-8942-B571-FB5AC7E59428}" dt="2023-03-03T01:25:22.905" v="503" actId="700"/>
          <ac:spMkLst>
            <pc:docMk/>
            <pc:sldMk cId="2673168264" sldId="291"/>
            <ac:spMk id="11" creationId="{2716B0C3-A2BB-C0A6-A36C-751ABDF31865}"/>
          </ac:spMkLst>
        </pc:spChg>
        <pc:spChg chg="add mod ord">
          <ac:chgData name="Elise Appleton" userId="02c8c9bc-fd15-4837-bdb2-26bfc7f470d1" providerId="ADAL" clId="{FC7AA830-3F4A-8942-B571-FB5AC7E59428}" dt="2023-03-03T01:27:38.935" v="751" actId="20577"/>
          <ac:spMkLst>
            <pc:docMk/>
            <pc:sldMk cId="2673168264" sldId="291"/>
            <ac:spMk id="12" creationId="{462B1822-AD89-0EF8-0181-E8C1B6024424}"/>
          </ac:spMkLst>
        </pc:spChg>
        <pc:spChg chg="add mod ord">
          <ac:chgData name="Elise Appleton" userId="02c8c9bc-fd15-4837-bdb2-26bfc7f470d1" providerId="ADAL" clId="{FC7AA830-3F4A-8942-B571-FB5AC7E59428}" dt="2023-03-03T01:27:42.545" v="775" actId="20577"/>
          <ac:spMkLst>
            <pc:docMk/>
            <pc:sldMk cId="2673168264" sldId="291"/>
            <ac:spMk id="13" creationId="{D0A88B6D-3F1F-44EA-F2AE-9D58926C4337}"/>
          </ac:spMkLst>
        </pc:spChg>
        <pc:spChg chg="add mod ord">
          <ac:chgData name="Elise Appleton" userId="02c8c9bc-fd15-4837-bdb2-26bfc7f470d1" providerId="ADAL" clId="{FC7AA830-3F4A-8942-B571-FB5AC7E59428}" dt="2023-03-03T01:25:22.905" v="503" actId="700"/>
          <ac:spMkLst>
            <pc:docMk/>
            <pc:sldMk cId="2673168264" sldId="291"/>
            <ac:spMk id="14" creationId="{175BF59F-179B-90EF-AF0E-07A2602D5AC3}"/>
          </ac:spMkLst>
        </pc:spChg>
        <pc:picChg chg="add mod ord modCrop">
          <ac:chgData name="Elise Appleton" userId="02c8c9bc-fd15-4837-bdb2-26bfc7f470d1" providerId="ADAL" clId="{FC7AA830-3F4A-8942-B571-FB5AC7E59428}" dt="2023-03-03T02:48:21.988" v="3070" actId="962"/>
          <ac:picMkLst>
            <pc:docMk/>
            <pc:sldMk cId="2673168264" sldId="291"/>
            <ac:picMk id="7" creationId="{0E90FB15-D812-913D-1709-ADA5E92ADA5B}"/>
          </ac:picMkLst>
        </pc:picChg>
      </pc:sldChg>
      <pc:sldChg chg="addSp delSp modSp new mod ord modClrScheme chgLayout">
        <pc:chgData name="Elise Appleton" userId="02c8c9bc-fd15-4837-bdb2-26bfc7f470d1" providerId="ADAL" clId="{FC7AA830-3F4A-8942-B571-FB5AC7E59428}" dt="2023-03-03T02:43:39.442" v="2808" actId="962"/>
        <pc:sldMkLst>
          <pc:docMk/>
          <pc:sldMk cId="50944344" sldId="292"/>
        </pc:sldMkLst>
        <pc:spChg chg="del mod ord">
          <ac:chgData name="Elise Appleton" userId="02c8c9bc-fd15-4837-bdb2-26bfc7f470d1" providerId="ADAL" clId="{FC7AA830-3F4A-8942-B571-FB5AC7E59428}" dt="2023-03-03T01:24:52.808" v="501" actId="700"/>
          <ac:spMkLst>
            <pc:docMk/>
            <pc:sldMk cId="50944344" sldId="292"/>
            <ac:spMk id="2" creationId="{9CC81BC1-FDC0-9AC2-21D9-284E009C9DED}"/>
          </ac:spMkLst>
        </pc:spChg>
        <pc:spChg chg="del mod ord">
          <ac:chgData name="Elise Appleton" userId="02c8c9bc-fd15-4837-bdb2-26bfc7f470d1" providerId="ADAL" clId="{FC7AA830-3F4A-8942-B571-FB5AC7E59428}" dt="2023-03-03T01:24:52.808" v="501" actId="700"/>
          <ac:spMkLst>
            <pc:docMk/>
            <pc:sldMk cId="50944344" sldId="292"/>
            <ac:spMk id="3" creationId="{8B7BC474-FCCF-992A-CE65-A48647EDAFD7}"/>
          </ac:spMkLst>
        </pc:spChg>
        <pc:spChg chg="del">
          <ac:chgData name="Elise Appleton" userId="02c8c9bc-fd15-4837-bdb2-26bfc7f470d1" providerId="ADAL" clId="{FC7AA830-3F4A-8942-B571-FB5AC7E59428}" dt="2023-03-03T01:18:01.163" v="460" actId="931"/>
          <ac:spMkLst>
            <pc:docMk/>
            <pc:sldMk cId="50944344" sldId="292"/>
            <ac:spMk id="4" creationId="{0AE922A0-6CC5-1D2E-DB07-A6EECC83AE9C}"/>
          </ac:spMkLst>
        </pc:spChg>
        <pc:spChg chg="del mod ord">
          <ac:chgData name="Elise Appleton" userId="02c8c9bc-fd15-4837-bdb2-26bfc7f470d1" providerId="ADAL" clId="{FC7AA830-3F4A-8942-B571-FB5AC7E59428}" dt="2023-03-03T01:24:52.808" v="501" actId="700"/>
          <ac:spMkLst>
            <pc:docMk/>
            <pc:sldMk cId="50944344" sldId="292"/>
            <ac:spMk id="5" creationId="{D5435955-3A53-E585-E4EF-FC1354F5398B}"/>
          </ac:spMkLst>
        </pc:spChg>
        <pc:spChg chg="add mod or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8" creationId="{10DBCD19-64D3-0579-57FF-847683785AAA}"/>
          </ac:spMkLst>
        </pc:spChg>
        <pc:spChg chg="add mod or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9" creationId="{F08C2841-7D62-EBB4-F28A-1EA9F9EA5C78}"/>
          </ac:spMkLst>
        </pc:spChg>
        <pc:spChg chg="add del mod or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10" creationId="{A0325A7D-9A09-DF0D-03C0-11B0FE07D207}"/>
          </ac:spMkLst>
        </pc:spChg>
        <pc:spChg chg="add del mo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11" creationId="{1D87F8AC-BE38-BC5A-A696-020B9324748E}"/>
          </ac:spMkLst>
        </pc:spChg>
        <pc:spChg chg="add del mo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12" creationId="{6A41F30D-5E66-4038-5A63-4C3DADECA4C6}"/>
          </ac:spMkLst>
        </pc:spChg>
        <pc:spChg chg="add del mo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13" creationId="{4A976366-134E-6A9B-7AB2-88F60E5FEB7C}"/>
          </ac:spMkLst>
        </pc:spChg>
        <pc:spChg chg="add mod">
          <ac:chgData name="Elise Appleton" userId="02c8c9bc-fd15-4837-bdb2-26bfc7f470d1" providerId="ADAL" clId="{FC7AA830-3F4A-8942-B571-FB5AC7E59428}" dt="2023-03-03T02:39:08.992" v="1735"/>
          <ac:spMkLst>
            <pc:docMk/>
            <pc:sldMk cId="50944344" sldId="292"/>
            <ac:spMk id="14" creationId="{B3DFF372-F0BD-1D31-106E-CE4B1CE82497}"/>
          </ac:spMkLst>
        </pc:spChg>
        <pc:picChg chg="add mod ord modCrop">
          <ac:chgData name="Elise Appleton" userId="02c8c9bc-fd15-4837-bdb2-26bfc7f470d1" providerId="ADAL" clId="{FC7AA830-3F4A-8942-B571-FB5AC7E59428}" dt="2023-03-03T02:43:39.442" v="2808" actId="962"/>
          <ac:picMkLst>
            <pc:docMk/>
            <pc:sldMk cId="50944344" sldId="292"/>
            <ac:picMk id="7" creationId="{3975A7AB-0822-F9FA-4719-23D29AA59A33}"/>
          </ac:picMkLst>
        </pc:picChg>
      </pc:sldChg>
      <pc:sldChg chg="addSp delSp modSp new mod modClrScheme chgLayout">
        <pc:chgData name="Elise Appleton" userId="02c8c9bc-fd15-4837-bdb2-26bfc7f470d1" providerId="ADAL" clId="{FC7AA830-3F4A-8942-B571-FB5AC7E59428}" dt="2023-03-03T02:41:17.705" v="1972" actId="962"/>
        <pc:sldMkLst>
          <pc:docMk/>
          <pc:sldMk cId="3538185786" sldId="293"/>
        </pc:sldMkLst>
        <pc:spChg chg="del mod ord">
          <ac:chgData name="Elise Appleton" userId="02c8c9bc-fd15-4837-bdb2-26bfc7f470d1" providerId="ADAL" clId="{FC7AA830-3F4A-8942-B571-FB5AC7E59428}" dt="2023-03-03T01:24:22.853" v="498" actId="700"/>
          <ac:spMkLst>
            <pc:docMk/>
            <pc:sldMk cId="3538185786" sldId="293"/>
            <ac:spMk id="2" creationId="{1F42BA2B-3959-1442-C802-C493F462E1D0}"/>
          </ac:spMkLst>
        </pc:spChg>
        <pc:spChg chg="del mod ord">
          <ac:chgData name="Elise Appleton" userId="02c8c9bc-fd15-4837-bdb2-26bfc7f470d1" providerId="ADAL" clId="{FC7AA830-3F4A-8942-B571-FB5AC7E59428}" dt="2023-03-03T01:24:22.853" v="498" actId="700"/>
          <ac:spMkLst>
            <pc:docMk/>
            <pc:sldMk cId="3538185786" sldId="293"/>
            <ac:spMk id="3" creationId="{F7F5550E-BB91-60E9-CFF7-363909436EC8}"/>
          </ac:spMkLst>
        </pc:spChg>
        <pc:spChg chg="del">
          <ac:chgData name="Elise Appleton" userId="02c8c9bc-fd15-4837-bdb2-26bfc7f470d1" providerId="ADAL" clId="{FC7AA830-3F4A-8942-B571-FB5AC7E59428}" dt="2023-03-03T01:21:26.463" v="483" actId="931"/>
          <ac:spMkLst>
            <pc:docMk/>
            <pc:sldMk cId="3538185786" sldId="293"/>
            <ac:spMk id="4" creationId="{331E87AD-CA93-CC7B-798E-04FB519E492E}"/>
          </ac:spMkLst>
        </pc:spChg>
        <pc:spChg chg="del mod ord">
          <ac:chgData name="Elise Appleton" userId="02c8c9bc-fd15-4837-bdb2-26bfc7f470d1" providerId="ADAL" clId="{FC7AA830-3F4A-8942-B571-FB5AC7E59428}" dt="2023-03-03T01:24:22.853" v="498" actId="700"/>
          <ac:spMkLst>
            <pc:docMk/>
            <pc:sldMk cId="3538185786" sldId="293"/>
            <ac:spMk id="5" creationId="{20D0B1E3-1814-E442-FB44-1B58E61FA853}"/>
          </ac:spMkLst>
        </pc:spChg>
        <pc:spChg chg="add mod ord">
          <ac:chgData name="Elise Appleton" userId="02c8c9bc-fd15-4837-bdb2-26bfc7f470d1" providerId="ADAL" clId="{FC7AA830-3F4A-8942-B571-FB5AC7E59428}" dt="2023-03-03T01:26:30.246" v="614" actId="20577"/>
          <ac:spMkLst>
            <pc:docMk/>
            <pc:sldMk cId="3538185786" sldId="293"/>
            <ac:spMk id="8" creationId="{96D4DD8E-25DE-FB86-AD92-D30E3E41377B}"/>
          </ac:spMkLst>
        </pc:spChg>
        <pc:spChg chg="add mod ord">
          <ac:chgData name="Elise Appleton" userId="02c8c9bc-fd15-4837-bdb2-26bfc7f470d1" providerId="ADAL" clId="{FC7AA830-3F4A-8942-B571-FB5AC7E59428}" dt="2023-03-03T01:26:33.889" v="638" actId="20577"/>
          <ac:spMkLst>
            <pc:docMk/>
            <pc:sldMk cId="3538185786" sldId="293"/>
            <ac:spMk id="9" creationId="{D8B34AFB-0EA2-4AC3-BF79-79EB11132496}"/>
          </ac:spMkLst>
        </pc:spChg>
        <pc:spChg chg="add mod ord">
          <ac:chgData name="Elise Appleton" userId="02c8c9bc-fd15-4837-bdb2-26bfc7f470d1" providerId="ADAL" clId="{FC7AA830-3F4A-8942-B571-FB5AC7E59428}" dt="2023-03-03T01:24:22.853" v="498" actId="700"/>
          <ac:spMkLst>
            <pc:docMk/>
            <pc:sldMk cId="3538185786" sldId="293"/>
            <ac:spMk id="10" creationId="{5D73368A-8506-20C5-2236-4BEA5425F991}"/>
          </ac:spMkLst>
        </pc:spChg>
        <pc:picChg chg="add mod ord modCrop">
          <ac:chgData name="Elise Appleton" userId="02c8c9bc-fd15-4837-bdb2-26bfc7f470d1" providerId="ADAL" clId="{FC7AA830-3F4A-8942-B571-FB5AC7E59428}" dt="2023-03-03T02:41:17.705" v="1972" actId="962"/>
          <ac:picMkLst>
            <pc:docMk/>
            <pc:sldMk cId="3538185786" sldId="293"/>
            <ac:picMk id="7" creationId="{2C7CBE37-5B80-AC85-75B9-2901FDF821AC}"/>
          </ac:picMkLst>
        </pc:picChg>
      </pc:sldChg>
      <pc:sldChg chg="addSp delSp modSp new mod ord modClrScheme chgLayout">
        <pc:chgData name="Elise Appleton" userId="02c8c9bc-fd15-4837-bdb2-26bfc7f470d1" providerId="ADAL" clId="{FC7AA830-3F4A-8942-B571-FB5AC7E59428}" dt="2023-03-03T02:24:49.341" v="1573" actId="962"/>
        <pc:sldMkLst>
          <pc:docMk/>
          <pc:sldMk cId="2505792460" sldId="294"/>
        </pc:sldMkLst>
        <pc:spChg chg="del mod ord">
          <ac:chgData name="Elise Appleton" userId="02c8c9bc-fd15-4837-bdb2-26bfc7f470d1" providerId="ADAL" clId="{FC7AA830-3F4A-8942-B571-FB5AC7E59428}" dt="2023-03-03T01:24:07.939" v="497" actId="700"/>
          <ac:spMkLst>
            <pc:docMk/>
            <pc:sldMk cId="2505792460" sldId="294"/>
            <ac:spMk id="2" creationId="{FC0774BA-27D0-3FFC-65FE-8478ECC43FED}"/>
          </ac:spMkLst>
        </pc:spChg>
        <pc:spChg chg="del mod ord">
          <ac:chgData name="Elise Appleton" userId="02c8c9bc-fd15-4837-bdb2-26bfc7f470d1" providerId="ADAL" clId="{FC7AA830-3F4A-8942-B571-FB5AC7E59428}" dt="2023-03-03T01:24:07.939" v="497" actId="700"/>
          <ac:spMkLst>
            <pc:docMk/>
            <pc:sldMk cId="2505792460" sldId="294"/>
            <ac:spMk id="3" creationId="{43FE3810-58CB-41C3-7C59-098690B8F3F6}"/>
          </ac:spMkLst>
        </pc:spChg>
        <pc:spChg chg="del">
          <ac:chgData name="Elise Appleton" userId="02c8c9bc-fd15-4837-bdb2-26bfc7f470d1" providerId="ADAL" clId="{FC7AA830-3F4A-8942-B571-FB5AC7E59428}" dt="2023-03-03T01:22:11.575" v="490" actId="931"/>
          <ac:spMkLst>
            <pc:docMk/>
            <pc:sldMk cId="2505792460" sldId="294"/>
            <ac:spMk id="4" creationId="{E40079DB-A783-5A23-C30B-A723E47302DE}"/>
          </ac:spMkLst>
        </pc:spChg>
        <pc:spChg chg="del mod ord">
          <ac:chgData name="Elise Appleton" userId="02c8c9bc-fd15-4837-bdb2-26bfc7f470d1" providerId="ADAL" clId="{FC7AA830-3F4A-8942-B571-FB5AC7E59428}" dt="2023-03-03T01:24:07.939" v="497" actId="700"/>
          <ac:spMkLst>
            <pc:docMk/>
            <pc:sldMk cId="2505792460" sldId="294"/>
            <ac:spMk id="5" creationId="{40F98EBC-A6EA-BDD3-A2AB-EE8313BFBD0C}"/>
          </ac:spMkLst>
        </pc:spChg>
        <pc:spChg chg="add mod ord">
          <ac:chgData name="Elise Appleton" userId="02c8c9bc-fd15-4837-bdb2-26bfc7f470d1" providerId="ADAL" clId="{FC7AA830-3F4A-8942-B571-FB5AC7E59428}" dt="2023-03-03T01:26:16.885" v="569" actId="20577"/>
          <ac:spMkLst>
            <pc:docMk/>
            <pc:sldMk cId="2505792460" sldId="294"/>
            <ac:spMk id="8" creationId="{E207931D-5070-EBBF-B110-EAE815EC43EA}"/>
          </ac:spMkLst>
        </pc:spChg>
        <pc:spChg chg="add mod ord">
          <ac:chgData name="Elise Appleton" userId="02c8c9bc-fd15-4837-bdb2-26bfc7f470d1" providerId="ADAL" clId="{FC7AA830-3F4A-8942-B571-FB5AC7E59428}" dt="2023-03-03T01:26:20.688" v="593" actId="20577"/>
          <ac:spMkLst>
            <pc:docMk/>
            <pc:sldMk cId="2505792460" sldId="294"/>
            <ac:spMk id="9" creationId="{3655C5F6-7D6E-EB9E-D973-6EED4234E12C}"/>
          </ac:spMkLst>
        </pc:spChg>
        <pc:spChg chg="add mod ord">
          <ac:chgData name="Elise Appleton" userId="02c8c9bc-fd15-4837-bdb2-26bfc7f470d1" providerId="ADAL" clId="{FC7AA830-3F4A-8942-B571-FB5AC7E59428}" dt="2023-03-03T01:24:07.939" v="497" actId="700"/>
          <ac:spMkLst>
            <pc:docMk/>
            <pc:sldMk cId="2505792460" sldId="294"/>
            <ac:spMk id="10" creationId="{E77E222B-BDA6-9E06-DE2E-5876093309D6}"/>
          </ac:spMkLst>
        </pc:spChg>
        <pc:picChg chg="add mod ord modCrop">
          <ac:chgData name="Elise Appleton" userId="02c8c9bc-fd15-4837-bdb2-26bfc7f470d1" providerId="ADAL" clId="{FC7AA830-3F4A-8942-B571-FB5AC7E59428}" dt="2023-03-03T02:24:49.341" v="1573" actId="962"/>
          <ac:picMkLst>
            <pc:docMk/>
            <pc:sldMk cId="2505792460" sldId="294"/>
            <ac:picMk id="7" creationId="{E4A12DF5-3F86-B034-580B-960B4F31A4A8}"/>
          </ac:picMkLst>
        </pc:picChg>
      </pc:sldChg>
      <pc:sldChg chg="addSp delSp modSp new mod">
        <pc:chgData name="Elise Appleton" userId="02c8c9bc-fd15-4837-bdb2-26bfc7f470d1" providerId="ADAL" clId="{FC7AA830-3F4A-8942-B571-FB5AC7E59428}" dt="2023-03-03T02:51:20.301" v="3618" actId="962"/>
        <pc:sldMkLst>
          <pc:docMk/>
          <pc:sldMk cId="826476610" sldId="295"/>
        </pc:sldMkLst>
        <pc:spChg chg="mod">
          <ac:chgData name="Elise Appleton" userId="02c8c9bc-fd15-4837-bdb2-26bfc7f470d1" providerId="ADAL" clId="{FC7AA830-3F4A-8942-B571-FB5AC7E59428}" dt="2023-03-03T01:27:46.791" v="796" actId="20577"/>
          <ac:spMkLst>
            <pc:docMk/>
            <pc:sldMk cId="826476610" sldId="295"/>
            <ac:spMk id="2" creationId="{185E7EC7-8FAD-D2E0-7E91-DF6AA88E1026}"/>
          </ac:spMkLst>
        </pc:spChg>
        <pc:spChg chg="mod">
          <ac:chgData name="Elise Appleton" userId="02c8c9bc-fd15-4837-bdb2-26bfc7f470d1" providerId="ADAL" clId="{FC7AA830-3F4A-8942-B571-FB5AC7E59428}" dt="2023-03-03T01:27:50.225" v="820" actId="20577"/>
          <ac:spMkLst>
            <pc:docMk/>
            <pc:sldMk cId="826476610" sldId="295"/>
            <ac:spMk id="3" creationId="{246066C4-D381-A396-1AAE-276CE81E7D88}"/>
          </ac:spMkLst>
        </pc:spChg>
        <pc:spChg chg="del">
          <ac:chgData name="Elise Appleton" userId="02c8c9bc-fd15-4837-bdb2-26bfc7f470d1" providerId="ADAL" clId="{FC7AA830-3F4A-8942-B571-FB5AC7E59428}" dt="2023-03-03T01:28:14.470" v="821" actId="931"/>
          <ac:spMkLst>
            <pc:docMk/>
            <pc:sldMk cId="826476610" sldId="295"/>
            <ac:spMk id="4" creationId="{0C140C38-C5BB-E667-E675-3BBA43001551}"/>
          </ac:spMkLst>
        </pc:spChg>
        <pc:picChg chg="add mod modCrop">
          <ac:chgData name="Elise Appleton" userId="02c8c9bc-fd15-4837-bdb2-26bfc7f470d1" providerId="ADAL" clId="{FC7AA830-3F4A-8942-B571-FB5AC7E59428}" dt="2023-03-03T02:51:20.301" v="3618" actId="962"/>
          <ac:picMkLst>
            <pc:docMk/>
            <pc:sldMk cId="826476610" sldId="295"/>
            <ac:picMk id="7" creationId="{14CC054F-C1EE-1BCC-054C-EE1B8C72DC92}"/>
          </ac:picMkLst>
        </pc:picChg>
      </pc:sldChg>
      <pc:sldMasterChg chg="modSldLayout">
        <pc:chgData name="Elise Appleton" userId="02c8c9bc-fd15-4837-bdb2-26bfc7f470d1" providerId="ADAL" clId="{FC7AA830-3F4A-8942-B571-FB5AC7E59428}" dt="2023-03-02T06:09:48.887" v="237"/>
        <pc:sldMasterMkLst>
          <pc:docMk/>
          <pc:sldMasterMk cId="4062948793" sldId="2147483648"/>
        </pc:sldMasterMkLst>
        <pc:sldLayoutChg chg="addSp delSp modSp mod">
          <pc:chgData name="Elise Appleton" userId="02c8c9bc-fd15-4837-bdb2-26bfc7f470d1" providerId="ADAL" clId="{FC7AA830-3F4A-8942-B571-FB5AC7E59428}" dt="2023-03-02T06:09:31.365" v="228"/>
          <pc:sldLayoutMkLst>
            <pc:docMk/>
            <pc:sldMasterMk cId="4062948793" sldId="2147483648"/>
            <pc:sldLayoutMk cId="2844856725" sldId="2147483770"/>
          </pc:sldLayoutMkLst>
          <pc:spChg chg="add del mod">
            <ac:chgData name="Elise Appleton" userId="02c8c9bc-fd15-4837-bdb2-26bfc7f470d1" providerId="ADAL" clId="{FC7AA830-3F4A-8942-B571-FB5AC7E59428}" dt="2023-03-02T06:09:31.111" v="227" actId="478"/>
            <ac:spMkLst>
              <pc:docMk/>
              <pc:sldMasterMk cId="4062948793" sldId="2147483648"/>
              <pc:sldLayoutMk cId="2844856725" sldId="2147483770"/>
              <ac:spMk id="3" creationId="{B2255A65-8A70-B45D-03C1-E71639306F69}"/>
            </ac:spMkLst>
          </pc:spChg>
          <pc:spChg chg="add mod">
            <ac:chgData name="Elise Appleton" userId="02c8c9bc-fd15-4837-bdb2-26bfc7f470d1" providerId="ADAL" clId="{FC7AA830-3F4A-8942-B571-FB5AC7E59428}" dt="2023-03-02T06:09:31.365" v="228"/>
            <ac:spMkLst>
              <pc:docMk/>
              <pc:sldMasterMk cId="4062948793" sldId="2147483648"/>
              <pc:sldLayoutMk cId="2844856725" sldId="2147483770"/>
              <ac:spMk id="9" creationId="{5B43DFA7-E7D6-3043-FB2B-8861E40C50B3}"/>
            </ac:spMkLst>
          </pc:spChg>
        </pc:sldLayoutChg>
        <pc:sldLayoutChg chg="addSp modSp">
          <pc:chgData name="Elise Appleton" userId="02c8c9bc-fd15-4837-bdb2-26bfc7f470d1" providerId="ADAL" clId="{FC7AA830-3F4A-8942-B571-FB5AC7E59428}" dt="2023-03-02T06:09:37.356" v="231"/>
          <pc:sldLayoutMkLst>
            <pc:docMk/>
            <pc:sldMasterMk cId="4062948793" sldId="2147483648"/>
            <pc:sldLayoutMk cId="1866772073" sldId="2147483771"/>
          </pc:sldLayoutMkLst>
          <pc:spChg chg="add mod">
            <ac:chgData name="Elise Appleton" userId="02c8c9bc-fd15-4837-bdb2-26bfc7f470d1" providerId="ADAL" clId="{FC7AA830-3F4A-8942-B571-FB5AC7E59428}" dt="2023-03-02T06:09:37.356" v="231"/>
            <ac:spMkLst>
              <pc:docMk/>
              <pc:sldMasterMk cId="4062948793" sldId="2147483648"/>
              <pc:sldLayoutMk cId="1866772073" sldId="2147483771"/>
              <ac:spMk id="5" creationId="{DFAC844E-6F64-EAB4-8E82-162627C1D3AF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45.670" v="235"/>
          <pc:sldLayoutMkLst>
            <pc:docMk/>
            <pc:sldMasterMk cId="4062948793" sldId="2147483648"/>
            <pc:sldLayoutMk cId="3075342533" sldId="2147483772"/>
          </pc:sldLayoutMkLst>
          <pc:spChg chg="add del mod">
            <ac:chgData name="Elise Appleton" userId="02c8c9bc-fd15-4837-bdb2-26bfc7f470d1" providerId="ADAL" clId="{FC7AA830-3F4A-8942-B571-FB5AC7E59428}" dt="2023-03-02T06:09:45.377" v="234" actId="478"/>
            <ac:spMkLst>
              <pc:docMk/>
              <pc:sldMasterMk cId="4062948793" sldId="2147483648"/>
              <pc:sldLayoutMk cId="3075342533" sldId="2147483772"/>
              <ac:spMk id="5" creationId="{D732D979-C661-3B74-EAA7-B504463DCD4C}"/>
            </ac:spMkLst>
          </pc:spChg>
          <pc:spChg chg="add mod">
            <ac:chgData name="Elise Appleton" userId="02c8c9bc-fd15-4837-bdb2-26bfc7f470d1" providerId="ADAL" clId="{FC7AA830-3F4A-8942-B571-FB5AC7E59428}" dt="2023-03-02T06:09:45.670" v="235"/>
            <ac:spMkLst>
              <pc:docMk/>
              <pc:sldMasterMk cId="4062948793" sldId="2147483648"/>
              <pc:sldLayoutMk cId="3075342533" sldId="2147483772"/>
              <ac:spMk id="7" creationId="{3571C953-BA7C-EB45-3689-6043D70B9E09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33.973" v="230"/>
          <pc:sldLayoutMkLst>
            <pc:docMk/>
            <pc:sldMasterMk cId="4062948793" sldId="2147483648"/>
            <pc:sldLayoutMk cId="3228423991" sldId="2147483781"/>
          </pc:sldLayoutMkLst>
          <pc:spChg chg="mod">
            <ac:chgData name="Elise Appleton" userId="02c8c9bc-fd15-4837-bdb2-26bfc7f470d1" providerId="ADAL" clId="{FC7AA830-3F4A-8942-B571-FB5AC7E59428}" dt="2023-03-02T06:06:19.578" v="180" actId="1076"/>
            <ac:spMkLst>
              <pc:docMk/>
              <pc:sldMasterMk cId="4062948793" sldId="2147483648"/>
              <pc:sldLayoutMk cId="3228423991" sldId="2147483781"/>
              <ac:spMk id="3" creationId="{4DBF4A90-2D29-D1C4-2F84-E7127CD2B4C2}"/>
            </ac:spMkLst>
          </pc:spChg>
          <pc:spChg chg="add del mod">
            <ac:chgData name="Elise Appleton" userId="02c8c9bc-fd15-4837-bdb2-26bfc7f470d1" providerId="ADAL" clId="{FC7AA830-3F4A-8942-B571-FB5AC7E59428}" dt="2023-03-02T06:09:33.705" v="229" actId="478"/>
            <ac:spMkLst>
              <pc:docMk/>
              <pc:sldMasterMk cId="4062948793" sldId="2147483648"/>
              <pc:sldLayoutMk cId="3228423991" sldId="2147483781"/>
              <ac:spMk id="8" creationId="{AFD49F4A-A114-AF5C-AFD4-8D68B2C42E6D}"/>
            </ac:spMkLst>
          </pc:spChg>
          <pc:spChg chg="mod">
            <ac:chgData name="Elise Appleton" userId="02c8c9bc-fd15-4837-bdb2-26bfc7f470d1" providerId="ADAL" clId="{FC7AA830-3F4A-8942-B571-FB5AC7E59428}" dt="2023-03-02T06:06:21.930" v="181" actId="14100"/>
            <ac:spMkLst>
              <pc:docMk/>
              <pc:sldMasterMk cId="4062948793" sldId="2147483648"/>
              <pc:sldLayoutMk cId="3228423991" sldId="2147483781"/>
              <ac:spMk id="9" creationId="{DD0775EA-521F-70F5-7F5E-38425EDC446D}"/>
            </ac:spMkLst>
          </pc:spChg>
          <pc:spChg chg="add mod">
            <ac:chgData name="Elise Appleton" userId="02c8c9bc-fd15-4837-bdb2-26bfc7f470d1" providerId="ADAL" clId="{FC7AA830-3F4A-8942-B571-FB5AC7E59428}" dt="2023-03-02T06:09:33.973" v="230"/>
            <ac:spMkLst>
              <pc:docMk/>
              <pc:sldMasterMk cId="4062948793" sldId="2147483648"/>
              <pc:sldLayoutMk cId="3228423991" sldId="2147483781"/>
              <ac:spMk id="10" creationId="{298A4DBE-3116-1012-8E49-421A126AD102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41.686" v="233"/>
          <pc:sldLayoutMkLst>
            <pc:docMk/>
            <pc:sldMasterMk cId="4062948793" sldId="2147483648"/>
            <pc:sldLayoutMk cId="3196093707" sldId="2147483783"/>
          </pc:sldLayoutMkLst>
          <pc:spChg chg="mod">
            <ac:chgData name="Elise Appleton" userId="02c8c9bc-fd15-4837-bdb2-26bfc7f470d1" providerId="ADAL" clId="{FC7AA830-3F4A-8942-B571-FB5AC7E59428}" dt="2023-03-02T06:06:30.336" v="183" actId="1076"/>
            <ac:spMkLst>
              <pc:docMk/>
              <pc:sldMasterMk cId="4062948793" sldId="2147483648"/>
              <pc:sldLayoutMk cId="3196093707" sldId="2147483783"/>
              <ac:spMk id="4" creationId="{FC155FF2-EC06-E35B-0565-EC37632893DB}"/>
            </ac:spMkLst>
          </pc:spChg>
          <pc:spChg chg="add del mod">
            <ac:chgData name="Elise Appleton" userId="02c8c9bc-fd15-4837-bdb2-26bfc7f470d1" providerId="ADAL" clId="{FC7AA830-3F4A-8942-B571-FB5AC7E59428}" dt="2023-03-02T06:09:41.400" v="232" actId="478"/>
            <ac:spMkLst>
              <pc:docMk/>
              <pc:sldMasterMk cId="4062948793" sldId="2147483648"/>
              <pc:sldLayoutMk cId="3196093707" sldId="2147483783"/>
              <ac:spMk id="6" creationId="{F7B222D7-C832-B118-8BEF-03ECF051E0ED}"/>
            </ac:spMkLst>
          </pc:spChg>
          <pc:spChg chg="mod">
            <ac:chgData name="Elise Appleton" userId="02c8c9bc-fd15-4837-bdb2-26bfc7f470d1" providerId="ADAL" clId="{FC7AA830-3F4A-8942-B571-FB5AC7E59428}" dt="2023-03-02T06:06:32.859" v="184" actId="14100"/>
            <ac:spMkLst>
              <pc:docMk/>
              <pc:sldMasterMk cId="4062948793" sldId="2147483648"/>
              <pc:sldLayoutMk cId="3196093707" sldId="2147483783"/>
              <ac:spMk id="8" creationId="{A3196042-A218-808B-6407-E0DDD5368174}"/>
            </ac:spMkLst>
          </pc:spChg>
          <pc:spChg chg="add mod">
            <ac:chgData name="Elise Appleton" userId="02c8c9bc-fd15-4837-bdb2-26bfc7f470d1" providerId="ADAL" clId="{FC7AA830-3F4A-8942-B571-FB5AC7E59428}" dt="2023-03-02T06:09:41.686" v="233"/>
            <ac:spMkLst>
              <pc:docMk/>
              <pc:sldMasterMk cId="4062948793" sldId="2147483648"/>
              <pc:sldLayoutMk cId="3196093707" sldId="2147483783"/>
              <ac:spMk id="10" creationId="{095E7FAC-6033-E76B-307D-E5BF5F24EB10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48.887" v="237"/>
          <pc:sldLayoutMkLst>
            <pc:docMk/>
            <pc:sldMasterMk cId="4062948793" sldId="2147483648"/>
            <pc:sldLayoutMk cId="4063881125" sldId="2147483785"/>
          </pc:sldLayoutMkLst>
          <pc:spChg chg="mod">
            <ac:chgData name="Elise Appleton" userId="02c8c9bc-fd15-4837-bdb2-26bfc7f470d1" providerId="ADAL" clId="{FC7AA830-3F4A-8942-B571-FB5AC7E59428}" dt="2023-03-02T06:06:41.663" v="187" actId="1076"/>
            <ac:spMkLst>
              <pc:docMk/>
              <pc:sldMasterMk cId="4062948793" sldId="2147483648"/>
              <pc:sldLayoutMk cId="4063881125" sldId="2147483785"/>
              <ac:spMk id="4" creationId="{A00A9C6E-9001-0DE6-3FA8-DC42251CD9F3}"/>
            </ac:spMkLst>
          </pc:spChg>
          <pc:spChg chg="mod">
            <ac:chgData name="Elise Appleton" userId="02c8c9bc-fd15-4837-bdb2-26bfc7f470d1" providerId="ADAL" clId="{FC7AA830-3F4A-8942-B571-FB5AC7E59428}" dt="2023-03-02T06:06:44.281" v="188" actId="14100"/>
            <ac:spMkLst>
              <pc:docMk/>
              <pc:sldMasterMk cId="4062948793" sldId="2147483648"/>
              <pc:sldLayoutMk cId="4063881125" sldId="2147483785"/>
              <ac:spMk id="8" creationId="{793C0490-9856-FCC5-5830-C0351BA0AB3C}"/>
            </ac:spMkLst>
          </pc:spChg>
          <pc:spChg chg="add del mod">
            <ac:chgData name="Elise Appleton" userId="02c8c9bc-fd15-4837-bdb2-26bfc7f470d1" providerId="ADAL" clId="{FC7AA830-3F4A-8942-B571-FB5AC7E59428}" dt="2023-03-02T06:09:48.584" v="236" actId="478"/>
            <ac:spMkLst>
              <pc:docMk/>
              <pc:sldMasterMk cId="4062948793" sldId="2147483648"/>
              <pc:sldLayoutMk cId="4063881125" sldId="2147483785"/>
              <ac:spMk id="9" creationId="{AB473211-0819-FA32-ECE5-903F71D70474}"/>
            </ac:spMkLst>
          </pc:spChg>
          <pc:spChg chg="add mod">
            <ac:chgData name="Elise Appleton" userId="02c8c9bc-fd15-4837-bdb2-26bfc7f470d1" providerId="ADAL" clId="{FC7AA830-3F4A-8942-B571-FB5AC7E59428}" dt="2023-03-02T06:09:48.887" v="237"/>
            <ac:spMkLst>
              <pc:docMk/>
              <pc:sldMasterMk cId="4062948793" sldId="2147483648"/>
              <pc:sldLayoutMk cId="4063881125" sldId="2147483785"/>
              <ac:spMk id="10" creationId="{8EDFE0FF-898D-E04C-A307-86B789C547E9}"/>
            </ac:spMkLst>
          </pc:spChg>
        </pc:sldLayoutChg>
      </pc:sldMasterChg>
      <pc:sldMasterChg chg="modSldLayout">
        <pc:chgData name="Elise Appleton" userId="02c8c9bc-fd15-4837-bdb2-26bfc7f470d1" providerId="ADAL" clId="{FC7AA830-3F4A-8942-B571-FB5AC7E59428}" dt="2023-03-03T03:02:53.606" v="6086" actId="18131"/>
        <pc:sldMasterMkLst>
          <pc:docMk/>
          <pc:sldMasterMk cId="550564042" sldId="2147483731"/>
        </pc:sldMasterMkLst>
        <pc:sldLayoutChg chg="modSp mod">
          <pc:chgData name="Elise Appleton" userId="02c8c9bc-fd15-4837-bdb2-26bfc7f470d1" providerId="ADAL" clId="{FC7AA830-3F4A-8942-B571-FB5AC7E59428}" dt="2023-03-03T03:02:53.606" v="6086" actId="18131"/>
          <pc:sldLayoutMkLst>
            <pc:docMk/>
            <pc:sldMasterMk cId="550564042" sldId="2147483731"/>
            <pc:sldLayoutMk cId="3074165880" sldId="2147483789"/>
          </pc:sldLayoutMkLst>
          <pc:picChg chg="mod modCrop">
            <ac:chgData name="Elise Appleton" userId="02c8c9bc-fd15-4837-bdb2-26bfc7f470d1" providerId="ADAL" clId="{FC7AA830-3F4A-8942-B571-FB5AC7E59428}" dt="2023-03-03T03:02:53.606" v="6086" actId="18131"/>
            <ac:picMkLst>
              <pc:docMk/>
              <pc:sldMasterMk cId="550564042" sldId="2147483731"/>
              <pc:sldLayoutMk cId="3074165880" sldId="2147483789"/>
              <ac:picMk id="13" creationId="{C21D1AFB-3053-5332-9995-392D17981B08}"/>
            </ac:picMkLst>
          </pc:picChg>
          <pc:picChg chg="mod modCrop">
            <ac:chgData name="Elise Appleton" userId="02c8c9bc-fd15-4837-bdb2-26bfc7f470d1" providerId="ADAL" clId="{FC7AA830-3F4A-8942-B571-FB5AC7E59428}" dt="2023-03-03T03:01:57.326" v="6079" actId="18131"/>
            <ac:picMkLst>
              <pc:docMk/>
              <pc:sldMasterMk cId="550564042" sldId="2147483731"/>
              <pc:sldLayoutMk cId="3074165880" sldId="2147483789"/>
              <ac:picMk id="44" creationId="{A1B7F3F7-8F8D-7CE2-4287-587D879897CC}"/>
            </ac:picMkLst>
          </pc:picChg>
        </pc:sldLayoutChg>
      </pc:sldMasterChg>
      <pc:sldMasterChg chg="modSldLayout">
        <pc:chgData name="Elise Appleton" userId="02c8c9bc-fd15-4837-bdb2-26bfc7f470d1" providerId="ADAL" clId="{FC7AA830-3F4A-8942-B571-FB5AC7E59428}" dt="2023-03-02T06:20:11.196" v="312" actId="478"/>
        <pc:sldMasterMkLst>
          <pc:docMk/>
          <pc:sldMasterMk cId="1934856199" sldId="2147483776"/>
        </pc:sldMasterMkLst>
        <pc:sldLayoutChg chg="addSp modSp">
          <pc:chgData name="Elise Appleton" userId="02c8c9bc-fd15-4837-bdb2-26bfc7f470d1" providerId="ADAL" clId="{FC7AA830-3F4A-8942-B571-FB5AC7E59428}" dt="2023-03-02T06:03:29.395" v="150"/>
          <pc:sldLayoutMkLst>
            <pc:docMk/>
            <pc:sldMasterMk cId="1934856199" sldId="2147483776"/>
            <pc:sldLayoutMk cId="3473176006" sldId="2147483773"/>
          </pc:sldLayoutMkLst>
          <pc:spChg chg="add mod">
            <ac:chgData name="Elise Appleton" userId="02c8c9bc-fd15-4837-bdb2-26bfc7f470d1" providerId="ADAL" clId="{FC7AA830-3F4A-8942-B571-FB5AC7E59428}" dt="2023-03-02T06:03:29.395" v="150"/>
            <ac:spMkLst>
              <pc:docMk/>
              <pc:sldMasterMk cId="1934856199" sldId="2147483776"/>
              <pc:sldLayoutMk cId="3473176006" sldId="2147483773"/>
              <ac:spMk id="5" creationId="{001D0949-E805-7515-13B3-725D12E2669B}"/>
            </ac:spMkLst>
          </pc:spChg>
        </pc:sldLayoutChg>
        <pc:sldLayoutChg chg="addSp modSp">
          <pc:chgData name="Elise Appleton" userId="02c8c9bc-fd15-4837-bdb2-26bfc7f470d1" providerId="ADAL" clId="{FC7AA830-3F4A-8942-B571-FB5AC7E59428}" dt="2023-03-02T06:03:25.995" v="149"/>
          <pc:sldLayoutMkLst>
            <pc:docMk/>
            <pc:sldMasterMk cId="1934856199" sldId="2147483776"/>
            <pc:sldLayoutMk cId="914065081" sldId="2147483774"/>
          </pc:sldLayoutMkLst>
          <pc:spChg chg="add mod">
            <ac:chgData name="Elise Appleton" userId="02c8c9bc-fd15-4837-bdb2-26bfc7f470d1" providerId="ADAL" clId="{FC7AA830-3F4A-8942-B571-FB5AC7E59428}" dt="2023-03-02T06:03:25.995" v="149"/>
            <ac:spMkLst>
              <pc:docMk/>
              <pc:sldMasterMk cId="1934856199" sldId="2147483776"/>
              <pc:sldLayoutMk cId="914065081" sldId="2147483774"/>
              <ac:spMk id="5" creationId="{6219141A-4A8B-87C0-C7DD-772763AE2A9E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20:11.196" v="312" actId="478"/>
          <pc:sldLayoutMkLst>
            <pc:docMk/>
            <pc:sldMasterMk cId="1934856199" sldId="2147483776"/>
            <pc:sldLayoutMk cId="4023315156" sldId="2147483775"/>
          </pc:sldLayoutMkLst>
          <pc:spChg chg="add del mod">
            <ac:chgData name="Elise Appleton" userId="02c8c9bc-fd15-4837-bdb2-26bfc7f470d1" providerId="ADAL" clId="{FC7AA830-3F4A-8942-B571-FB5AC7E59428}" dt="2023-03-02T05:59:13.624" v="115" actId="478"/>
            <ac:spMkLst>
              <pc:docMk/>
              <pc:sldMasterMk cId="1934856199" sldId="2147483776"/>
              <pc:sldLayoutMk cId="4023315156" sldId="2147483775"/>
              <ac:spMk id="6" creationId="{C4085951-3727-C285-B9F1-26BCF3A7CF33}"/>
            </ac:spMkLst>
          </pc:spChg>
          <pc:spChg chg="add mod">
            <ac:chgData name="Elise Appleton" userId="02c8c9bc-fd15-4837-bdb2-26bfc7f470d1" providerId="ADAL" clId="{FC7AA830-3F4A-8942-B571-FB5AC7E59428}" dt="2023-03-02T06:02:31.530" v="148" actId="3064"/>
            <ac:spMkLst>
              <pc:docMk/>
              <pc:sldMasterMk cId="1934856199" sldId="2147483776"/>
              <pc:sldLayoutMk cId="4023315156" sldId="2147483775"/>
              <ac:spMk id="7" creationId="{9E7E5BA9-4D74-B4FE-9DF7-6614E8A650A9}"/>
            </ac:spMkLst>
          </pc:spChg>
          <pc:spChg chg="add del mod">
            <ac:chgData name="Elise Appleton" userId="02c8c9bc-fd15-4837-bdb2-26bfc7f470d1" providerId="ADAL" clId="{FC7AA830-3F4A-8942-B571-FB5AC7E59428}" dt="2023-03-02T05:56:22.579" v="85" actId="478"/>
            <ac:spMkLst>
              <pc:docMk/>
              <pc:sldMasterMk cId="1934856199" sldId="2147483776"/>
              <pc:sldLayoutMk cId="4023315156" sldId="2147483775"/>
              <ac:spMk id="8" creationId="{3730E734-3EC9-33BF-C5BA-64F49E9B336C}"/>
            </ac:spMkLst>
          </pc:spChg>
          <pc:spChg chg="add del">
            <ac:chgData name="Elise Appleton" userId="02c8c9bc-fd15-4837-bdb2-26bfc7f470d1" providerId="ADAL" clId="{FC7AA830-3F4A-8942-B571-FB5AC7E59428}" dt="2023-03-02T06:01:13.143" v="139" actId="11529"/>
            <ac:spMkLst>
              <pc:docMk/>
              <pc:sldMasterMk cId="1934856199" sldId="2147483776"/>
              <pc:sldLayoutMk cId="4023315156" sldId="2147483775"/>
              <ac:spMk id="9" creationId="{E5161866-213A-CC5F-A5BE-209268B27462}"/>
            </ac:spMkLst>
          </pc:spChg>
          <pc:spChg chg="mod">
            <ac:chgData name="Elise Appleton" userId="02c8c9bc-fd15-4837-bdb2-26bfc7f470d1" providerId="ADAL" clId="{FC7AA830-3F4A-8942-B571-FB5AC7E59428}" dt="2023-03-02T05:57:36.127" v="95" actId="1076"/>
            <ac:spMkLst>
              <pc:docMk/>
              <pc:sldMasterMk cId="1934856199" sldId="2147483776"/>
              <pc:sldLayoutMk cId="4023315156" sldId="2147483775"/>
              <ac:spMk id="12" creationId="{068428E8-91B7-ACEB-0483-CD223C5A7F99}"/>
            </ac:spMkLst>
          </pc:spChg>
          <pc:spChg chg="add del mod">
            <ac:chgData name="Elise Appleton" userId="02c8c9bc-fd15-4837-bdb2-26bfc7f470d1" providerId="ADAL" clId="{FC7AA830-3F4A-8942-B571-FB5AC7E59428}" dt="2023-03-02T06:20:11.196" v="312" actId="478"/>
            <ac:spMkLst>
              <pc:docMk/>
              <pc:sldMasterMk cId="1934856199" sldId="2147483776"/>
              <pc:sldLayoutMk cId="4023315156" sldId="2147483775"/>
              <ac:spMk id="15" creationId="{A51831BF-46F8-D22D-1B98-7430E748C613}"/>
            </ac:spMkLst>
          </pc:spChg>
          <pc:picChg chg="add del mod">
            <ac:chgData name="Elise Appleton" userId="02c8c9bc-fd15-4837-bdb2-26bfc7f470d1" providerId="ADAL" clId="{FC7AA830-3F4A-8942-B571-FB5AC7E59428}" dt="2023-03-02T06:17:13.569" v="273" actId="478"/>
            <ac:picMkLst>
              <pc:docMk/>
              <pc:sldMasterMk cId="1934856199" sldId="2147483776"/>
              <pc:sldLayoutMk cId="4023315156" sldId="2147483775"/>
              <ac:picMk id="14" creationId="{26A443A8-62D3-9D53-ADB5-BE22AFAF2BFB}"/>
            </ac:picMkLst>
          </pc:picChg>
        </pc:sldLayoutChg>
      </pc:sldMasterChg>
      <pc:sldMasterChg chg="modSldLayout">
        <pc:chgData name="Elise Appleton" userId="02c8c9bc-fd15-4837-bdb2-26bfc7f470d1" providerId="ADAL" clId="{FC7AA830-3F4A-8942-B571-FB5AC7E59428}" dt="2023-03-02T06:24:39.497" v="371" actId="20577"/>
        <pc:sldMasterMkLst>
          <pc:docMk/>
          <pc:sldMasterMk cId="4102120870" sldId="2147483790"/>
        </pc:sldMasterMkLst>
        <pc:sldLayoutChg chg="modSp">
          <pc:chgData name="Elise Appleton" userId="02c8c9bc-fd15-4837-bdb2-26bfc7f470d1" providerId="ADAL" clId="{FC7AA830-3F4A-8942-B571-FB5AC7E59428}" dt="2023-03-02T06:24:39.497" v="371" actId="20577"/>
          <pc:sldLayoutMkLst>
            <pc:docMk/>
            <pc:sldMasterMk cId="4102120870" sldId="2147483790"/>
            <pc:sldLayoutMk cId="1714519366" sldId="2147483746"/>
          </pc:sldLayoutMkLst>
          <pc:spChg chg="mod">
            <ac:chgData name="Elise Appleton" userId="02c8c9bc-fd15-4837-bdb2-26bfc7f470d1" providerId="ADAL" clId="{FC7AA830-3F4A-8942-B571-FB5AC7E59428}" dt="2023-03-02T06:24:39.497" v="371" actId="20577"/>
            <ac:spMkLst>
              <pc:docMk/>
              <pc:sldMasterMk cId="4102120870" sldId="2147483790"/>
              <pc:sldLayoutMk cId="1714519366" sldId="2147483746"/>
              <ac:spMk id="6" creationId="{BBAA7499-468C-308D-F61A-43E90D60BDD7}"/>
            </ac:spMkLst>
          </pc:spChg>
        </pc:sldLayoutChg>
      </pc:sldMasterChg>
      <pc:sldMasterChg chg="modSldLayout">
        <pc:chgData name="Elise Appleton" userId="02c8c9bc-fd15-4837-bdb2-26bfc7f470d1" providerId="ADAL" clId="{FC7AA830-3F4A-8942-B571-FB5AC7E59428}" dt="2023-03-02T06:22:21.918" v="367" actId="1076"/>
        <pc:sldMasterMkLst>
          <pc:docMk/>
          <pc:sldMasterMk cId="3953765964" sldId="2147483791"/>
        </pc:sldMasterMkLst>
        <pc:sldLayoutChg chg="addSp modSp mod">
          <pc:chgData name="Elise Appleton" userId="02c8c9bc-fd15-4837-bdb2-26bfc7f470d1" providerId="ADAL" clId="{FC7AA830-3F4A-8942-B571-FB5AC7E59428}" dt="2023-03-02T06:04:24.621" v="152" actId="1076"/>
          <pc:sldLayoutMkLst>
            <pc:docMk/>
            <pc:sldMasterMk cId="3953765964" sldId="2147483791"/>
            <pc:sldLayoutMk cId="4088232724" sldId="2147483766"/>
          </pc:sldLayoutMkLst>
          <pc:spChg chg="add mod">
            <ac:chgData name="Elise Appleton" userId="02c8c9bc-fd15-4837-bdb2-26bfc7f470d1" providerId="ADAL" clId="{FC7AA830-3F4A-8942-B571-FB5AC7E59428}" dt="2023-03-02T06:04:24.621" v="152" actId="1076"/>
            <ac:spMkLst>
              <pc:docMk/>
              <pc:sldMasterMk cId="3953765964" sldId="2147483791"/>
              <pc:sldLayoutMk cId="4088232724" sldId="2147483766"/>
              <ac:spMk id="3" creationId="{3879D3C1-A828-13D5-51DA-9FBFB1EBC5EE}"/>
            </ac:spMkLst>
          </pc:spChg>
        </pc:sldLayoutChg>
        <pc:sldLayoutChg chg="addSp modSp mod">
          <pc:chgData name="Elise Appleton" userId="02c8c9bc-fd15-4837-bdb2-26bfc7f470d1" providerId="ADAL" clId="{FC7AA830-3F4A-8942-B571-FB5AC7E59428}" dt="2023-03-02T06:22:21.918" v="367" actId="1076"/>
          <pc:sldLayoutMkLst>
            <pc:docMk/>
            <pc:sldMasterMk cId="3953765964" sldId="2147483791"/>
            <pc:sldLayoutMk cId="3914523404" sldId="2147483767"/>
          </pc:sldLayoutMkLst>
          <pc:spChg chg="mod">
            <ac:chgData name="Elise Appleton" userId="02c8c9bc-fd15-4837-bdb2-26bfc7f470d1" providerId="ADAL" clId="{FC7AA830-3F4A-8942-B571-FB5AC7E59428}" dt="2023-03-02T06:22:21.918" v="367" actId="1076"/>
            <ac:spMkLst>
              <pc:docMk/>
              <pc:sldMasterMk cId="3953765964" sldId="2147483791"/>
              <pc:sldLayoutMk cId="3914523404" sldId="2147483767"/>
              <ac:spMk id="4" creationId="{8B050767-0452-59FA-D1D5-623D0D45168B}"/>
            </ac:spMkLst>
          </pc:spChg>
          <pc:spChg chg="add mod">
            <ac:chgData name="Elise Appleton" userId="02c8c9bc-fd15-4837-bdb2-26bfc7f470d1" providerId="ADAL" clId="{FC7AA830-3F4A-8942-B571-FB5AC7E59428}" dt="2023-03-02T06:04:30.539" v="153"/>
            <ac:spMkLst>
              <pc:docMk/>
              <pc:sldMasterMk cId="3953765964" sldId="2147483791"/>
              <pc:sldLayoutMk cId="3914523404" sldId="2147483767"/>
              <ac:spMk id="5" creationId="{FA4F1D5A-4BF6-9AB3-F10B-5B5869FDD6EC}"/>
            </ac:spMkLst>
          </pc:spChg>
        </pc:sldLayoutChg>
        <pc:sldLayoutChg chg="addSp modSp">
          <pc:chgData name="Elise Appleton" userId="02c8c9bc-fd15-4837-bdb2-26bfc7f470d1" providerId="ADAL" clId="{FC7AA830-3F4A-8942-B571-FB5AC7E59428}" dt="2023-03-02T06:04:32.986" v="154"/>
          <pc:sldLayoutMkLst>
            <pc:docMk/>
            <pc:sldMasterMk cId="3953765964" sldId="2147483791"/>
            <pc:sldLayoutMk cId="4248654642" sldId="2147483769"/>
          </pc:sldLayoutMkLst>
          <pc:spChg chg="add mod">
            <ac:chgData name="Elise Appleton" userId="02c8c9bc-fd15-4837-bdb2-26bfc7f470d1" providerId="ADAL" clId="{FC7AA830-3F4A-8942-B571-FB5AC7E59428}" dt="2023-03-02T06:04:32.986" v="154"/>
            <ac:spMkLst>
              <pc:docMk/>
              <pc:sldMasterMk cId="3953765964" sldId="2147483791"/>
              <pc:sldLayoutMk cId="4248654642" sldId="2147483769"/>
              <ac:spMk id="5" creationId="{C91B1655-3113-00C7-9BB1-88D493668346}"/>
            </ac:spMkLst>
          </pc:spChg>
        </pc:sldLayoutChg>
        <pc:sldLayoutChg chg="addSp modSp">
          <pc:chgData name="Elise Appleton" userId="02c8c9bc-fd15-4837-bdb2-26bfc7f470d1" providerId="ADAL" clId="{FC7AA830-3F4A-8942-B571-FB5AC7E59428}" dt="2023-03-02T06:04:38.698" v="155"/>
          <pc:sldLayoutMkLst>
            <pc:docMk/>
            <pc:sldMasterMk cId="3953765964" sldId="2147483791"/>
            <pc:sldLayoutMk cId="1275733477" sldId="2147483786"/>
          </pc:sldLayoutMkLst>
          <pc:spChg chg="add mod">
            <ac:chgData name="Elise Appleton" userId="02c8c9bc-fd15-4837-bdb2-26bfc7f470d1" providerId="ADAL" clId="{FC7AA830-3F4A-8942-B571-FB5AC7E59428}" dt="2023-03-02T06:04:38.698" v="155"/>
            <ac:spMkLst>
              <pc:docMk/>
              <pc:sldMasterMk cId="3953765964" sldId="2147483791"/>
              <pc:sldLayoutMk cId="1275733477" sldId="2147483786"/>
              <ac:spMk id="2" creationId="{176D1011-7A99-30A7-F56D-D3ECD70C1FBC}"/>
            </ac:spMkLst>
          </pc:spChg>
        </pc:sldLayoutChg>
        <pc:sldLayoutChg chg="addSp modSp">
          <pc:chgData name="Elise Appleton" userId="02c8c9bc-fd15-4837-bdb2-26bfc7f470d1" providerId="ADAL" clId="{FC7AA830-3F4A-8942-B571-FB5AC7E59428}" dt="2023-03-02T06:04:41.773" v="156"/>
          <pc:sldLayoutMkLst>
            <pc:docMk/>
            <pc:sldMasterMk cId="3953765964" sldId="2147483791"/>
            <pc:sldLayoutMk cId="2113920700" sldId="2147483787"/>
          </pc:sldLayoutMkLst>
          <pc:spChg chg="add mod">
            <ac:chgData name="Elise Appleton" userId="02c8c9bc-fd15-4837-bdb2-26bfc7f470d1" providerId="ADAL" clId="{FC7AA830-3F4A-8942-B571-FB5AC7E59428}" dt="2023-03-02T06:04:41.773" v="156"/>
            <ac:spMkLst>
              <pc:docMk/>
              <pc:sldMasterMk cId="3953765964" sldId="2147483791"/>
              <pc:sldLayoutMk cId="2113920700" sldId="2147483787"/>
              <ac:spMk id="3" creationId="{B0153011-31A8-8D06-8847-8AC8613F4F18}"/>
            </ac:spMkLst>
          </pc:spChg>
        </pc:sldLayoutChg>
      </pc:sldMasterChg>
      <pc:sldMasterChg chg="modSldLayout">
        <pc:chgData name="Elise Appleton" userId="02c8c9bc-fd15-4837-bdb2-26bfc7f470d1" providerId="ADAL" clId="{FC7AA830-3F4A-8942-B571-FB5AC7E59428}" dt="2023-03-02T06:10:01.301" v="243"/>
        <pc:sldMasterMkLst>
          <pc:docMk/>
          <pc:sldMasterMk cId="1780749829" sldId="2147483792"/>
        </pc:sldMasterMkLst>
        <pc:sldLayoutChg chg="addSp delSp modSp mod">
          <pc:chgData name="Elise Appleton" userId="02c8c9bc-fd15-4837-bdb2-26bfc7f470d1" providerId="ADAL" clId="{FC7AA830-3F4A-8942-B571-FB5AC7E59428}" dt="2023-03-02T06:09:53.276" v="239"/>
          <pc:sldLayoutMkLst>
            <pc:docMk/>
            <pc:sldMasterMk cId="1780749829" sldId="2147483792"/>
            <pc:sldLayoutMk cId="3536688547" sldId="2147483777"/>
          </pc:sldLayoutMkLst>
          <pc:spChg chg="add del mod">
            <ac:chgData name="Elise Appleton" userId="02c8c9bc-fd15-4837-bdb2-26bfc7f470d1" providerId="ADAL" clId="{FC7AA830-3F4A-8942-B571-FB5AC7E59428}" dt="2023-03-02T06:09:53.056" v="238" actId="478"/>
            <ac:spMkLst>
              <pc:docMk/>
              <pc:sldMasterMk cId="1780749829" sldId="2147483792"/>
              <pc:sldLayoutMk cId="3536688547" sldId="2147483777"/>
              <ac:spMk id="7" creationId="{353DF292-4F02-ACEC-DB75-7CC259B43593}"/>
            </ac:spMkLst>
          </pc:spChg>
          <pc:spChg chg="add mod">
            <ac:chgData name="Elise Appleton" userId="02c8c9bc-fd15-4837-bdb2-26bfc7f470d1" providerId="ADAL" clId="{FC7AA830-3F4A-8942-B571-FB5AC7E59428}" dt="2023-03-02T06:09:53.276" v="239"/>
            <ac:spMkLst>
              <pc:docMk/>
              <pc:sldMasterMk cId="1780749829" sldId="2147483792"/>
              <pc:sldLayoutMk cId="3536688547" sldId="2147483777"/>
              <ac:spMk id="8" creationId="{E8BCD596-7DF2-D58B-14AD-6CA06C2EB9B8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56.791" v="241"/>
          <pc:sldLayoutMkLst>
            <pc:docMk/>
            <pc:sldMasterMk cId="1780749829" sldId="2147483792"/>
            <pc:sldLayoutMk cId="3377127159" sldId="2147483778"/>
          </pc:sldLayoutMkLst>
          <pc:spChg chg="add del mod">
            <ac:chgData name="Elise Appleton" userId="02c8c9bc-fd15-4837-bdb2-26bfc7f470d1" providerId="ADAL" clId="{FC7AA830-3F4A-8942-B571-FB5AC7E59428}" dt="2023-03-02T06:09:56.555" v="240" actId="478"/>
            <ac:spMkLst>
              <pc:docMk/>
              <pc:sldMasterMk cId="1780749829" sldId="2147483792"/>
              <pc:sldLayoutMk cId="3377127159" sldId="2147483778"/>
              <ac:spMk id="5" creationId="{F7734C36-6935-1AA8-CC11-3FEE7F1B0B88}"/>
            </ac:spMkLst>
          </pc:spChg>
          <pc:spChg chg="add mod">
            <ac:chgData name="Elise Appleton" userId="02c8c9bc-fd15-4837-bdb2-26bfc7f470d1" providerId="ADAL" clId="{FC7AA830-3F4A-8942-B571-FB5AC7E59428}" dt="2023-03-02T06:09:56.791" v="241"/>
            <ac:spMkLst>
              <pc:docMk/>
              <pc:sldMasterMk cId="1780749829" sldId="2147483792"/>
              <pc:sldLayoutMk cId="3377127159" sldId="2147483778"/>
              <ac:spMk id="6" creationId="{DAFB6722-57FE-2B50-EF62-97FB0142B423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10:01.301" v="243"/>
          <pc:sldLayoutMkLst>
            <pc:docMk/>
            <pc:sldMasterMk cId="1780749829" sldId="2147483792"/>
            <pc:sldLayoutMk cId="1194685418" sldId="2147483779"/>
          </pc:sldLayoutMkLst>
          <pc:spChg chg="add del mod">
            <ac:chgData name="Elise Appleton" userId="02c8c9bc-fd15-4837-bdb2-26bfc7f470d1" providerId="ADAL" clId="{FC7AA830-3F4A-8942-B571-FB5AC7E59428}" dt="2023-03-02T06:10:01.073" v="242" actId="478"/>
            <ac:spMkLst>
              <pc:docMk/>
              <pc:sldMasterMk cId="1780749829" sldId="2147483792"/>
              <pc:sldLayoutMk cId="1194685418" sldId="2147483779"/>
              <ac:spMk id="5" creationId="{404BDC10-BE00-5E13-4D26-B35A573BFB6D}"/>
            </ac:spMkLst>
          </pc:spChg>
          <pc:spChg chg="add mod">
            <ac:chgData name="Elise Appleton" userId="02c8c9bc-fd15-4837-bdb2-26bfc7f470d1" providerId="ADAL" clId="{FC7AA830-3F4A-8942-B571-FB5AC7E59428}" dt="2023-03-02T06:10:01.301" v="243"/>
            <ac:spMkLst>
              <pc:docMk/>
              <pc:sldMasterMk cId="1780749829" sldId="2147483792"/>
              <pc:sldLayoutMk cId="1194685418" sldId="2147483779"/>
              <ac:spMk id="9" creationId="{9A652D52-F7F3-81C6-D9D2-9361C21214D7}"/>
            </ac:spMkLst>
          </pc:spChg>
        </pc:sldLayoutChg>
      </pc:sldMasterChg>
      <pc:sldMasterChg chg="modSldLayout">
        <pc:chgData name="Elise Appleton" userId="02c8c9bc-fd15-4837-bdb2-26bfc7f470d1" providerId="ADAL" clId="{FC7AA830-3F4A-8942-B571-FB5AC7E59428}" dt="2023-03-02T06:09:26.877" v="226"/>
        <pc:sldMasterMkLst>
          <pc:docMk/>
          <pc:sldMasterMk cId="649435214" sldId="2147483793"/>
        </pc:sldMasterMkLst>
        <pc:sldLayoutChg chg="addSp delSp modSp mod">
          <pc:chgData name="Elise Appleton" userId="02c8c9bc-fd15-4837-bdb2-26bfc7f470d1" providerId="ADAL" clId="{FC7AA830-3F4A-8942-B571-FB5AC7E59428}" dt="2023-03-02T06:09:06.955" v="216" actId="478"/>
          <pc:sldLayoutMkLst>
            <pc:docMk/>
            <pc:sldMasterMk cId="649435214" sldId="2147483793"/>
            <pc:sldLayoutMk cId="3203723461" sldId="2147483763"/>
          </pc:sldLayoutMkLst>
          <pc:spChg chg="add mod">
            <ac:chgData name="Elise Appleton" userId="02c8c9bc-fd15-4837-bdb2-26bfc7f470d1" providerId="ADAL" clId="{FC7AA830-3F4A-8942-B571-FB5AC7E59428}" dt="2023-03-02T06:09:03.994" v="215" actId="1076"/>
            <ac:spMkLst>
              <pc:docMk/>
              <pc:sldMasterMk cId="649435214" sldId="2147483793"/>
              <pc:sldLayoutMk cId="3203723461" sldId="2147483763"/>
              <ac:spMk id="3" creationId="{A59BDA40-3453-778A-0FFE-1476C6F1D9F5}"/>
            </ac:spMkLst>
          </pc:spChg>
          <pc:spChg chg="add del mod">
            <ac:chgData name="Elise Appleton" userId="02c8c9bc-fd15-4837-bdb2-26bfc7f470d1" providerId="ADAL" clId="{FC7AA830-3F4A-8942-B571-FB5AC7E59428}" dt="2023-03-02T06:09:06.955" v="216" actId="478"/>
            <ac:spMkLst>
              <pc:docMk/>
              <pc:sldMasterMk cId="649435214" sldId="2147483793"/>
              <pc:sldLayoutMk cId="3203723461" sldId="2147483763"/>
              <ac:spMk id="6" creationId="{B2A47974-38C4-B399-6B81-69B46E563452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15.118" v="220"/>
          <pc:sldLayoutMkLst>
            <pc:docMk/>
            <pc:sldMasterMk cId="649435214" sldId="2147483793"/>
            <pc:sldLayoutMk cId="3300395205" sldId="2147483764"/>
          </pc:sldLayoutMkLst>
          <pc:spChg chg="add del mod">
            <ac:chgData name="Elise Appleton" userId="02c8c9bc-fd15-4837-bdb2-26bfc7f470d1" providerId="ADAL" clId="{FC7AA830-3F4A-8942-B571-FB5AC7E59428}" dt="2023-03-02T06:09:14.748" v="219" actId="478"/>
            <ac:spMkLst>
              <pc:docMk/>
              <pc:sldMasterMk cId="649435214" sldId="2147483793"/>
              <pc:sldLayoutMk cId="3300395205" sldId="2147483764"/>
              <ac:spMk id="4" creationId="{6886E51D-F767-7081-1FAC-ECA550080CAB}"/>
            </ac:spMkLst>
          </pc:spChg>
          <pc:spChg chg="add mod">
            <ac:chgData name="Elise Appleton" userId="02c8c9bc-fd15-4837-bdb2-26bfc7f470d1" providerId="ADAL" clId="{FC7AA830-3F4A-8942-B571-FB5AC7E59428}" dt="2023-03-02T06:09:15.118" v="220"/>
            <ac:spMkLst>
              <pc:docMk/>
              <pc:sldMasterMk cId="649435214" sldId="2147483793"/>
              <pc:sldLayoutMk cId="3300395205" sldId="2147483764"/>
              <ac:spMk id="10" creationId="{2A9F11D8-2ECB-B4A2-F9F9-E5E227AEC2E3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23.479" v="224"/>
          <pc:sldLayoutMkLst>
            <pc:docMk/>
            <pc:sldMasterMk cId="649435214" sldId="2147483793"/>
            <pc:sldLayoutMk cId="3588600221" sldId="2147483765"/>
          </pc:sldLayoutMkLst>
          <pc:spChg chg="add del mod">
            <ac:chgData name="Elise Appleton" userId="02c8c9bc-fd15-4837-bdb2-26bfc7f470d1" providerId="ADAL" clId="{FC7AA830-3F4A-8942-B571-FB5AC7E59428}" dt="2023-03-02T06:09:23.097" v="223" actId="478"/>
            <ac:spMkLst>
              <pc:docMk/>
              <pc:sldMasterMk cId="649435214" sldId="2147483793"/>
              <pc:sldLayoutMk cId="3588600221" sldId="2147483765"/>
              <ac:spMk id="4" creationId="{51B1BA95-2602-7CCA-E929-F6E700CF3F91}"/>
            </ac:spMkLst>
          </pc:spChg>
          <pc:spChg chg="add mod">
            <ac:chgData name="Elise Appleton" userId="02c8c9bc-fd15-4837-bdb2-26bfc7f470d1" providerId="ADAL" clId="{FC7AA830-3F4A-8942-B571-FB5AC7E59428}" dt="2023-03-02T06:09:23.479" v="224"/>
            <ac:spMkLst>
              <pc:docMk/>
              <pc:sldMasterMk cId="649435214" sldId="2147483793"/>
              <pc:sldLayoutMk cId="3588600221" sldId="2147483765"/>
              <ac:spMk id="10" creationId="{5F0F1802-3243-2C4E-8AD1-59416475757B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11.479" v="218"/>
          <pc:sldLayoutMkLst>
            <pc:docMk/>
            <pc:sldMasterMk cId="649435214" sldId="2147483793"/>
            <pc:sldLayoutMk cId="4217590838" sldId="2147483780"/>
          </pc:sldLayoutMkLst>
          <pc:spChg chg="mod">
            <ac:chgData name="Elise Appleton" userId="02c8c9bc-fd15-4837-bdb2-26bfc7f470d1" providerId="ADAL" clId="{FC7AA830-3F4A-8942-B571-FB5AC7E59428}" dt="2023-03-02T06:05:05.222" v="161" actId="1076"/>
            <ac:spMkLst>
              <pc:docMk/>
              <pc:sldMasterMk cId="649435214" sldId="2147483793"/>
              <pc:sldLayoutMk cId="4217590838" sldId="2147483780"/>
              <ac:spMk id="2" creationId="{AAB7437C-4E00-1B25-6621-82BD2FBBE194}"/>
            </ac:spMkLst>
          </pc:spChg>
          <pc:spChg chg="mod">
            <ac:chgData name="Elise Appleton" userId="02c8c9bc-fd15-4837-bdb2-26bfc7f470d1" providerId="ADAL" clId="{FC7AA830-3F4A-8942-B571-FB5AC7E59428}" dt="2023-03-02T06:05:30.072" v="167" actId="1076"/>
            <ac:spMkLst>
              <pc:docMk/>
              <pc:sldMasterMk cId="649435214" sldId="2147483793"/>
              <pc:sldLayoutMk cId="4217590838" sldId="2147483780"/>
              <ac:spMk id="3" creationId="{7473ECAC-D191-EE43-816B-2128DC5B99E4}"/>
            </ac:spMkLst>
          </pc:spChg>
          <pc:spChg chg="add del mod">
            <ac:chgData name="Elise Appleton" userId="02c8c9bc-fd15-4837-bdb2-26bfc7f470d1" providerId="ADAL" clId="{FC7AA830-3F4A-8942-B571-FB5AC7E59428}" dt="2023-03-02T06:09:11.160" v="217" actId="478"/>
            <ac:spMkLst>
              <pc:docMk/>
              <pc:sldMasterMk cId="649435214" sldId="2147483793"/>
              <pc:sldLayoutMk cId="4217590838" sldId="2147483780"/>
              <ac:spMk id="5" creationId="{9EA4E994-FA77-7C13-3435-00B60E117359}"/>
            </ac:spMkLst>
          </pc:spChg>
          <pc:spChg chg="mod">
            <ac:chgData name="Elise Appleton" userId="02c8c9bc-fd15-4837-bdb2-26bfc7f470d1" providerId="ADAL" clId="{FC7AA830-3F4A-8942-B571-FB5AC7E59428}" dt="2023-03-02T06:05:32.959" v="168" actId="14100"/>
            <ac:spMkLst>
              <pc:docMk/>
              <pc:sldMasterMk cId="649435214" sldId="2147483793"/>
              <pc:sldLayoutMk cId="4217590838" sldId="2147483780"/>
              <ac:spMk id="8" creationId="{635ADA7F-35D1-7938-35FB-12A70894023A}"/>
            </ac:spMkLst>
          </pc:spChg>
          <pc:spChg chg="add mod">
            <ac:chgData name="Elise Appleton" userId="02c8c9bc-fd15-4837-bdb2-26bfc7f470d1" providerId="ADAL" clId="{FC7AA830-3F4A-8942-B571-FB5AC7E59428}" dt="2023-03-02T06:09:11.479" v="218"/>
            <ac:spMkLst>
              <pc:docMk/>
              <pc:sldMasterMk cId="649435214" sldId="2147483793"/>
              <pc:sldLayoutMk cId="4217590838" sldId="2147483780"/>
              <ac:spMk id="10" creationId="{A19A1AA0-66BE-CAD4-9220-B11A1B3C23E9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18.382" v="222"/>
          <pc:sldLayoutMkLst>
            <pc:docMk/>
            <pc:sldMasterMk cId="649435214" sldId="2147483793"/>
            <pc:sldLayoutMk cId="3561218865" sldId="2147483782"/>
          </pc:sldLayoutMkLst>
          <pc:spChg chg="add del mod">
            <ac:chgData name="Elise Appleton" userId="02c8c9bc-fd15-4837-bdb2-26bfc7f470d1" providerId="ADAL" clId="{FC7AA830-3F4A-8942-B571-FB5AC7E59428}" dt="2023-03-02T06:09:18.114" v="221" actId="478"/>
            <ac:spMkLst>
              <pc:docMk/>
              <pc:sldMasterMk cId="649435214" sldId="2147483793"/>
              <pc:sldLayoutMk cId="3561218865" sldId="2147483782"/>
              <ac:spMk id="4" creationId="{226666E8-C6F2-BDF3-C72D-D2BC96D0E6AC}"/>
            </ac:spMkLst>
          </pc:spChg>
          <pc:spChg chg="mod">
            <ac:chgData name="Elise Appleton" userId="02c8c9bc-fd15-4837-bdb2-26bfc7f470d1" providerId="ADAL" clId="{FC7AA830-3F4A-8942-B571-FB5AC7E59428}" dt="2023-03-02T06:05:50.459" v="172" actId="1076"/>
            <ac:spMkLst>
              <pc:docMk/>
              <pc:sldMasterMk cId="649435214" sldId="2147483793"/>
              <pc:sldLayoutMk cId="3561218865" sldId="2147483782"/>
              <ac:spMk id="5" creationId="{28575F2F-41A2-F8B5-363E-0ECB46C1B4FF}"/>
            </ac:spMkLst>
          </pc:spChg>
          <pc:spChg chg="mod">
            <ac:chgData name="Elise Appleton" userId="02c8c9bc-fd15-4837-bdb2-26bfc7f470d1" providerId="ADAL" clId="{FC7AA830-3F4A-8942-B571-FB5AC7E59428}" dt="2023-03-02T06:05:53.290" v="173" actId="14100"/>
            <ac:spMkLst>
              <pc:docMk/>
              <pc:sldMasterMk cId="649435214" sldId="2147483793"/>
              <pc:sldLayoutMk cId="3561218865" sldId="2147483782"/>
              <ac:spMk id="8" creationId="{D62BEC2A-7571-523F-2633-15989ABC4105}"/>
            </ac:spMkLst>
          </pc:spChg>
          <pc:spChg chg="add mod">
            <ac:chgData name="Elise Appleton" userId="02c8c9bc-fd15-4837-bdb2-26bfc7f470d1" providerId="ADAL" clId="{FC7AA830-3F4A-8942-B571-FB5AC7E59428}" dt="2023-03-02T06:09:18.382" v="222"/>
            <ac:spMkLst>
              <pc:docMk/>
              <pc:sldMasterMk cId="649435214" sldId="2147483793"/>
              <pc:sldLayoutMk cId="3561218865" sldId="2147483782"/>
              <ac:spMk id="10" creationId="{AB73DA67-57AF-E81C-9952-5FC5C683F782}"/>
            </ac:spMkLst>
          </pc:spChg>
        </pc:sldLayoutChg>
        <pc:sldLayoutChg chg="addSp delSp modSp mod">
          <pc:chgData name="Elise Appleton" userId="02c8c9bc-fd15-4837-bdb2-26bfc7f470d1" providerId="ADAL" clId="{FC7AA830-3F4A-8942-B571-FB5AC7E59428}" dt="2023-03-02T06:09:26.877" v="226"/>
          <pc:sldLayoutMkLst>
            <pc:docMk/>
            <pc:sldMasterMk cId="649435214" sldId="2147483793"/>
            <pc:sldLayoutMk cId="1879032668" sldId="2147483784"/>
          </pc:sldLayoutMkLst>
          <pc:spChg chg="add del mod">
            <ac:chgData name="Elise Appleton" userId="02c8c9bc-fd15-4837-bdb2-26bfc7f470d1" providerId="ADAL" clId="{FC7AA830-3F4A-8942-B571-FB5AC7E59428}" dt="2023-03-02T06:09:26.621" v="225" actId="478"/>
            <ac:spMkLst>
              <pc:docMk/>
              <pc:sldMasterMk cId="649435214" sldId="2147483793"/>
              <pc:sldLayoutMk cId="1879032668" sldId="2147483784"/>
              <ac:spMk id="4" creationId="{850D259B-13FF-33FB-1372-81CC897E4BF9}"/>
            </ac:spMkLst>
          </pc:spChg>
          <pc:spChg chg="mod">
            <ac:chgData name="Elise Appleton" userId="02c8c9bc-fd15-4837-bdb2-26bfc7f470d1" providerId="ADAL" clId="{FC7AA830-3F4A-8942-B571-FB5AC7E59428}" dt="2023-03-02T06:06:01.297" v="176" actId="1076"/>
            <ac:spMkLst>
              <pc:docMk/>
              <pc:sldMasterMk cId="649435214" sldId="2147483793"/>
              <pc:sldLayoutMk cId="1879032668" sldId="2147483784"/>
              <ac:spMk id="5" creationId="{F71861F3-EA16-3B94-5D58-C2A631204FBC}"/>
            </ac:spMkLst>
          </pc:spChg>
          <pc:spChg chg="mod">
            <ac:chgData name="Elise Appleton" userId="02c8c9bc-fd15-4837-bdb2-26bfc7f470d1" providerId="ADAL" clId="{FC7AA830-3F4A-8942-B571-FB5AC7E59428}" dt="2023-03-02T06:06:03.648" v="177" actId="14100"/>
            <ac:spMkLst>
              <pc:docMk/>
              <pc:sldMasterMk cId="649435214" sldId="2147483793"/>
              <pc:sldLayoutMk cId="1879032668" sldId="2147483784"/>
              <ac:spMk id="8" creationId="{D62BEC2A-7571-523F-2633-15989ABC4105}"/>
            </ac:spMkLst>
          </pc:spChg>
          <pc:spChg chg="add mod">
            <ac:chgData name="Elise Appleton" userId="02c8c9bc-fd15-4837-bdb2-26bfc7f470d1" providerId="ADAL" clId="{FC7AA830-3F4A-8942-B571-FB5AC7E59428}" dt="2023-03-02T06:09:26.877" v="226"/>
            <ac:spMkLst>
              <pc:docMk/>
              <pc:sldMasterMk cId="649435214" sldId="2147483793"/>
              <pc:sldLayoutMk cId="1879032668" sldId="2147483784"/>
              <ac:spMk id="10" creationId="{072DE7C2-A825-5349-C20E-5620F194F05E}"/>
            </ac:spMkLst>
          </pc:spChg>
        </pc:sldLayoutChg>
      </pc:sldMasterChg>
    </pc:docChg>
  </pc:docChgLst>
  <pc:docChgLst>
    <pc:chgData name="Emma Thornell" userId="5644a23c-22cb-41fe-8dfa-a8b8808059dd" providerId="ADAL" clId="{98387763-6AB3-4DDB-BCA4-CDE579DD8C84}"/>
    <pc:docChg chg="modSld">
      <pc:chgData name="Emma Thornell" userId="5644a23c-22cb-41fe-8dfa-a8b8808059dd" providerId="ADAL" clId="{98387763-6AB3-4DDB-BCA4-CDE579DD8C84}" dt="2023-02-28T04:36:43.442" v="498"/>
      <pc:docMkLst>
        <pc:docMk/>
      </pc:docMkLst>
      <pc:sldChg chg="modSp">
        <pc:chgData name="Emma Thornell" userId="5644a23c-22cb-41fe-8dfa-a8b8808059dd" providerId="ADAL" clId="{98387763-6AB3-4DDB-BCA4-CDE579DD8C84}" dt="2023-02-28T04:19:04.789" v="174" actId="27636"/>
        <pc:sldMkLst>
          <pc:docMk/>
          <pc:sldMk cId="131248318" sldId="257"/>
        </pc:sldMkLst>
        <pc:spChg chg="mod">
          <ac:chgData name="Emma Thornell" userId="5644a23c-22cb-41fe-8dfa-a8b8808059dd" providerId="ADAL" clId="{98387763-6AB3-4DDB-BCA4-CDE579DD8C84}" dt="2023-02-28T04:19:04.789" v="174" actId="27636"/>
          <ac:spMkLst>
            <pc:docMk/>
            <pc:sldMk cId="131248318" sldId="257"/>
            <ac:spMk id="9" creationId="{F2019D38-9943-D265-B645-381E7C6CB69A}"/>
          </ac:spMkLst>
        </pc:spChg>
      </pc:sldChg>
      <pc:sldChg chg="modSp mod">
        <pc:chgData name="Emma Thornell" userId="5644a23c-22cb-41fe-8dfa-a8b8808059dd" providerId="ADAL" clId="{98387763-6AB3-4DDB-BCA4-CDE579DD8C84}" dt="2023-02-28T04:33:36.339" v="479"/>
        <pc:sldMkLst>
          <pc:docMk/>
          <pc:sldMk cId="3110774734" sldId="263"/>
        </pc:sldMkLst>
        <pc:spChg chg="mod">
          <ac:chgData name="Emma Thornell" userId="5644a23c-22cb-41fe-8dfa-a8b8808059dd" providerId="ADAL" clId="{98387763-6AB3-4DDB-BCA4-CDE579DD8C84}" dt="2023-02-28T04:26:55.993" v="434" actId="962"/>
          <ac:spMkLst>
            <pc:docMk/>
            <pc:sldMk cId="3110774734" sldId="263"/>
            <ac:spMk id="2" creationId="{DF7C3A06-03CD-F0D8-2A18-696F4BD80A9B}"/>
          </ac:spMkLst>
        </pc:spChg>
        <pc:spChg chg="mod ord">
          <ac:chgData name="Emma Thornell" userId="5644a23c-22cb-41fe-8dfa-a8b8808059dd" providerId="ADAL" clId="{98387763-6AB3-4DDB-BCA4-CDE579DD8C84}" dt="2023-02-28T04:33:23.389" v="478"/>
          <ac:spMkLst>
            <pc:docMk/>
            <pc:sldMk cId="3110774734" sldId="263"/>
            <ac:spMk id="20" creationId="{22577F0B-DF3D-DC74-18DB-11E146604937}"/>
          </ac:spMkLst>
        </pc:spChg>
        <pc:spChg chg="mod ord">
          <ac:chgData name="Emma Thornell" userId="5644a23c-22cb-41fe-8dfa-a8b8808059dd" providerId="ADAL" clId="{98387763-6AB3-4DDB-BCA4-CDE579DD8C84}" dt="2023-02-28T04:33:36.339" v="479"/>
          <ac:spMkLst>
            <pc:docMk/>
            <pc:sldMk cId="3110774734" sldId="263"/>
            <ac:spMk id="21" creationId="{BCADF03D-4A21-7BDC-3EBB-4C697D2CEFA4}"/>
          </ac:spMkLst>
        </pc:spChg>
        <pc:spChg chg="mod">
          <ac:chgData name="Emma Thornell" userId="5644a23c-22cb-41fe-8dfa-a8b8808059dd" providerId="ADAL" clId="{98387763-6AB3-4DDB-BCA4-CDE579DD8C84}" dt="2023-02-28T04:33:11.542" v="477" actId="962"/>
          <ac:spMkLst>
            <pc:docMk/>
            <pc:sldMk cId="3110774734" sldId="263"/>
            <ac:spMk id="22" creationId="{41A3EFBF-E8F6-C1D5-B4D4-DF5E96D776F4}"/>
          </ac:spMkLst>
        </pc:spChg>
        <pc:picChg chg="mod">
          <ac:chgData name="Emma Thornell" userId="5644a23c-22cb-41fe-8dfa-a8b8808059dd" providerId="ADAL" clId="{98387763-6AB3-4DDB-BCA4-CDE579DD8C84}" dt="2023-02-28T04:26:58.103" v="435" actId="962"/>
          <ac:picMkLst>
            <pc:docMk/>
            <pc:sldMk cId="3110774734" sldId="263"/>
            <ac:picMk id="8" creationId="{514695D1-5AB9-4308-465E-889D5F0B3040}"/>
          </ac:picMkLst>
        </pc:picChg>
      </pc:sldChg>
      <pc:sldChg chg="modSp mod">
        <pc:chgData name="Emma Thornell" userId="5644a23c-22cb-41fe-8dfa-a8b8808059dd" providerId="ADAL" clId="{98387763-6AB3-4DDB-BCA4-CDE579DD8C84}" dt="2023-02-28T04:31:00.852" v="475" actId="962"/>
        <pc:sldMkLst>
          <pc:docMk/>
          <pc:sldMk cId="118194980" sldId="264"/>
        </pc:sldMkLst>
        <pc:spChg chg="mod">
          <ac:chgData name="Emma Thornell" userId="5644a23c-22cb-41fe-8dfa-a8b8808059dd" providerId="ADAL" clId="{98387763-6AB3-4DDB-BCA4-CDE579DD8C84}" dt="2023-02-28T04:15:39.782" v="38" actId="20577"/>
          <ac:spMkLst>
            <pc:docMk/>
            <pc:sldMk cId="118194980" sldId="264"/>
            <ac:spMk id="5" creationId="{FA500853-33EF-DEB9-1C7A-699A1FC3BB7A}"/>
          </ac:spMkLst>
        </pc:spChg>
        <pc:spChg chg="mod">
          <ac:chgData name="Emma Thornell" userId="5644a23c-22cb-41fe-8dfa-a8b8808059dd" providerId="ADAL" clId="{98387763-6AB3-4DDB-BCA4-CDE579DD8C84}" dt="2023-02-28T04:31:00.852" v="475" actId="962"/>
          <ac:spMkLst>
            <pc:docMk/>
            <pc:sldMk cId="118194980" sldId="264"/>
            <ac:spMk id="7" creationId="{9DD0D11A-4DA9-A744-0EF9-02EA2039B5C9}"/>
          </ac:spMkLst>
        </pc:spChg>
      </pc:sldChg>
      <pc:sldChg chg="modSp">
        <pc:chgData name="Emma Thornell" userId="5644a23c-22cb-41fe-8dfa-a8b8808059dd" providerId="ADAL" clId="{98387763-6AB3-4DDB-BCA4-CDE579DD8C84}" dt="2023-02-28T04:26:45.346" v="433" actId="962"/>
        <pc:sldMkLst>
          <pc:docMk/>
          <pc:sldMk cId="903009342" sldId="269"/>
        </pc:sldMkLst>
        <pc:spChg chg="mod">
          <ac:chgData name="Emma Thornell" userId="5644a23c-22cb-41fe-8dfa-a8b8808059dd" providerId="ADAL" clId="{98387763-6AB3-4DDB-BCA4-CDE579DD8C84}" dt="2023-02-28T04:26:37.114" v="432" actId="962"/>
          <ac:spMkLst>
            <pc:docMk/>
            <pc:sldMk cId="903009342" sldId="269"/>
            <ac:spMk id="2" creationId="{C40E033A-A746-C8DA-D63A-DD1757AB7912}"/>
          </ac:spMkLst>
        </pc:spChg>
        <pc:spChg chg="mod">
          <ac:chgData name="Emma Thornell" userId="5644a23c-22cb-41fe-8dfa-a8b8808059dd" providerId="ADAL" clId="{98387763-6AB3-4DDB-BCA4-CDE579DD8C84}" dt="2023-02-28T04:18:41.309" v="131" actId="20577"/>
          <ac:spMkLst>
            <pc:docMk/>
            <pc:sldMk cId="903009342" sldId="269"/>
            <ac:spMk id="18" creationId="{33C908A5-C020-DF3F-B6A5-F408A3A23FCC}"/>
          </ac:spMkLst>
        </pc:spChg>
        <pc:picChg chg="mod">
          <ac:chgData name="Emma Thornell" userId="5644a23c-22cb-41fe-8dfa-a8b8808059dd" providerId="ADAL" clId="{98387763-6AB3-4DDB-BCA4-CDE579DD8C84}" dt="2023-02-28T04:26:45.346" v="433" actId="962"/>
          <ac:picMkLst>
            <pc:docMk/>
            <pc:sldMk cId="903009342" sldId="269"/>
            <ac:picMk id="12" creationId="{62A16B68-71B8-D920-0EA2-D6D866DB07A5}"/>
          </ac:picMkLst>
        </pc:picChg>
      </pc:sldChg>
      <pc:sldChg chg="modSp mod">
        <pc:chgData name="Emma Thornell" userId="5644a23c-22cb-41fe-8dfa-a8b8808059dd" providerId="ADAL" clId="{98387763-6AB3-4DDB-BCA4-CDE579DD8C84}" dt="2023-02-28T04:36:43.442" v="498"/>
        <pc:sldMkLst>
          <pc:docMk/>
          <pc:sldMk cId="4230037575" sldId="270"/>
        </pc:sldMkLst>
        <pc:spChg chg="mod">
          <ac:chgData name="Emma Thornell" userId="5644a23c-22cb-41fe-8dfa-a8b8808059dd" providerId="ADAL" clId="{98387763-6AB3-4DDB-BCA4-CDE579DD8C84}" dt="2023-02-28T04:36:31.210" v="494" actId="962"/>
          <ac:spMkLst>
            <pc:docMk/>
            <pc:sldMk cId="4230037575" sldId="270"/>
            <ac:spMk id="2" creationId="{E9107D7B-7C5A-D242-69CE-D5DCC26147FB}"/>
          </ac:spMkLst>
        </pc:spChg>
        <pc:spChg chg="mod ord">
          <ac:chgData name="Emma Thornell" userId="5644a23c-22cb-41fe-8dfa-a8b8808059dd" providerId="ADAL" clId="{98387763-6AB3-4DDB-BCA4-CDE579DD8C84}" dt="2023-02-28T04:36:38.573" v="497"/>
          <ac:spMkLst>
            <pc:docMk/>
            <pc:sldMk cId="4230037575" sldId="270"/>
            <ac:spMk id="8" creationId="{BE459E15-A5C2-D25F-0C30-E5AEA79998FB}"/>
          </ac:spMkLst>
        </pc:spChg>
        <pc:spChg chg="ord">
          <ac:chgData name="Emma Thornell" userId="5644a23c-22cb-41fe-8dfa-a8b8808059dd" providerId="ADAL" clId="{98387763-6AB3-4DDB-BCA4-CDE579DD8C84}" dt="2023-02-28T04:36:35.014" v="495"/>
          <ac:spMkLst>
            <pc:docMk/>
            <pc:sldMk cId="4230037575" sldId="270"/>
            <ac:spMk id="9" creationId="{E116C98F-DCA2-8CDC-E406-FB4C2C72B501}"/>
          </ac:spMkLst>
        </pc:spChg>
        <pc:spChg chg="ord">
          <ac:chgData name="Emma Thornell" userId="5644a23c-22cb-41fe-8dfa-a8b8808059dd" providerId="ADAL" clId="{98387763-6AB3-4DDB-BCA4-CDE579DD8C84}" dt="2023-02-28T04:36:43.442" v="498"/>
          <ac:spMkLst>
            <pc:docMk/>
            <pc:sldMk cId="4230037575" sldId="270"/>
            <ac:spMk id="10" creationId="{6D8C05D6-9E47-321B-09A8-D8A2D418C708}"/>
          </ac:spMkLst>
        </pc:spChg>
      </pc:sldChg>
      <pc:sldChg chg="modSp">
        <pc:chgData name="Emma Thornell" userId="5644a23c-22cb-41fe-8dfa-a8b8808059dd" providerId="ADAL" clId="{98387763-6AB3-4DDB-BCA4-CDE579DD8C84}" dt="2023-02-28T04:19:28.350" v="217" actId="27636"/>
        <pc:sldMkLst>
          <pc:docMk/>
          <pc:sldMk cId="509063131" sldId="271"/>
        </pc:sldMkLst>
        <pc:spChg chg="mod">
          <ac:chgData name="Emma Thornell" userId="5644a23c-22cb-41fe-8dfa-a8b8808059dd" providerId="ADAL" clId="{98387763-6AB3-4DDB-BCA4-CDE579DD8C84}" dt="2023-02-28T04:19:28.350" v="217" actId="27636"/>
          <ac:spMkLst>
            <pc:docMk/>
            <pc:sldMk cId="509063131" sldId="271"/>
            <ac:spMk id="15" creationId="{ECC92EF6-EE6F-B8A4-F60B-5FA90A3F04EF}"/>
          </ac:spMkLst>
        </pc:spChg>
      </pc:sldChg>
      <pc:sldChg chg="modSp">
        <pc:chgData name="Emma Thornell" userId="5644a23c-22cb-41fe-8dfa-a8b8808059dd" providerId="ADAL" clId="{98387763-6AB3-4DDB-BCA4-CDE579DD8C84}" dt="2023-02-28T04:16:41.175" v="61" actId="20577"/>
        <pc:sldMkLst>
          <pc:docMk/>
          <pc:sldMk cId="3446800256" sldId="272"/>
        </pc:sldMkLst>
        <pc:spChg chg="mod">
          <ac:chgData name="Emma Thornell" userId="5644a23c-22cb-41fe-8dfa-a8b8808059dd" providerId="ADAL" clId="{98387763-6AB3-4DDB-BCA4-CDE579DD8C84}" dt="2023-02-28T04:16:41.175" v="61" actId="20577"/>
          <ac:spMkLst>
            <pc:docMk/>
            <pc:sldMk cId="3446800256" sldId="272"/>
            <ac:spMk id="5" creationId="{D67D8F2C-0172-A51A-85A5-E9A039BACC1B}"/>
          </ac:spMkLst>
        </pc:spChg>
      </pc:sldChg>
      <pc:sldChg chg="modSp">
        <pc:chgData name="Emma Thornell" userId="5644a23c-22cb-41fe-8dfa-a8b8808059dd" providerId="ADAL" clId="{98387763-6AB3-4DDB-BCA4-CDE579DD8C84}" dt="2023-02-28T04:26:16.990" v="429" actId="962"/>
        <pc:sldMkLst>
          <pc:docMk/>
          <pc:sldMk cId="4066650396" sldId="273"/>
        </pc:sldMkLst>
        <pc:spChg chg="mod">
          <ac:chgData name="Emma Thornell" userId="5644a23c-22cb-41fe-8dfa-a8b8808059dd" providerId="ADAL" clId="{98387763-6AB3-4DDB-BCA4-CDE579DD8C84}" dt="2023-02-28T04:26:15.714" v="428" actId="962"/>
          <ac:spMkLst>
            <pc:docMk/>
            <pc:sldMk cId="4066650396" sldId="273"/>
            <ac:spMk id="2" creationId="{19DAD594-7EC9-A0A8-D2DB-60DD5498AE45}"/>
          </ac:spMkLst>
        </pc:spChg>
        <pc:spChg chg="mod">
          <ac:chgData name="Emma Thornell" userId="5644a23c-22cb-41fe-8dfa-a8b8808059dd" providerId="ADAL" clId="{98387763-6AB3-4DDB-BCA4-CDE579DD8C84}" dt="2023-02-28T04:19:45.971" v="261" actId="27636"/>
          <ac:spMkLst>
            <pc:docMk/>
            <pc:sldMk cId="4066650396" sldId="273"/>
            <ac:spMk id="9" creationId="{9FDE870C-437C-FAED-6608-3D0D45D09DD7}"/>
          </ac:spMkLst>
        </pc:spChg>
        <pc:picChg chg="mod">
          <ac:chgData name="Emma Thornell" userId="5644a23c-22cb-41fe-8dfa-a8b8808059dd" providerId="ADAL" clId="{98387763-6AB3-4DDB-BCA4-CDE579DD8C84}" dt="2023-02-28T04:26:16.990" v="429" actId="962"/>
          <ac:picMkLst>
            <pc:docMk/>
            <pc:sldMk cId="4066650396" sldId="273"/>
            <ac:picMk id="7" creationId="{B3060735-5481-424C-2D75-757060A31193}"/>
          </ac:picMkLst>
        </pc:picChg>
      </pc:sldChg>
      <pc:sldChg chg="modSp mod">
        <pc:chgData name="Emma Thornell" userId="5644a23c-22cb-41fe-8dfa-a8b8808059dd" providerId="ADAL" clId="{98387763-6AB3-4DDB-BCA4-CDE579DD8C84}" dt="2023-02-28T04:35:53.093" v="489" actId="962"/>
        <pc:sldMkLst>
          <pc:docMk/>
          <pc:sldMk cId="3589328267" sldId="274"/>
        </pc:sldMkLst>
        <pc:spChg chg="mod">
          <ac:chgData name="Emma Thornell" userId="5644a23c-22cb-41fe-8dfa-a8b8808059dd" providerId="ADAL" clId="{98387763-6AB3-4DDB-BCA4-CDE579DD8C84}" dt="2023-02-28T04:35:53.093" v="489" actId="962"/>
          <ac:spMkLst>
            <pc:docMk/>
            <pc:sldMk cId="3589328267" sldId="274"/>
            <ac:spMk id="2" creationId="{305C9D8B-C896-41EF-B9EC-6183DE101A46}"/>
          </ac:spMkLst>
        </pc:spChg>
        <pc:spChg chg="mod">
          <ac:chgData name="Emma Thornell" userId="5644a23c-22cb-41fe-8dfa-a8b8808059dd" providerId="ADAL" clId="{98387763-6AB3-4DDB-BCA4-CDE579DD8C84}" dt="2023-02-28T04:20:26.052" v="356" actId="20577"/>
          <ac:spMkLst>
            <pc:docMk/>
            <pc:sldMk cId="3589328267" sldId="274"/>
            <ac:spMk id="11" creationId="{631EBFF2-E111-4771-BD95-01F73D9B6F2C}"/>
          </ac:spMkLst>
        </pc:spChg>
        <pc:spChg chg="ord">
          <ac:chgData name="Emma Thornell" userId="5644a23c-22cb-41fe-8dfa-a8b8808059dd" providerId="ADAL" clId="{98387763-6AB3-4DDB-BCA4-CDE579DD8C84}" dt="2023-02-28T04:35:45.515" v="487"/>
          <ac:spMkLst>
            <pc:docMk/>
            <pc:sldMk cId="3589328267" sldId="274"/>
            <ac:spMk id="13" creationId="{BC64F0AA-96E9-DAFA-2925-7DBAEDC49679}"/>
          </ac:spMkLst>
        </pc:spChg>
        <pc:picChg chg="mod">
          <ac:chgData name="Emma Thornell" userId="5644a23c-22cb-41fe-8dfa-a8b8808059dd" providerId="ADAL" clId="{98387763-6AB3-4DDB-BCA4-CDE579DD8C84}" dt="2023-02-28T04:35:51.860" v="488" actId="962"/>
          <ac:picMkLst>
            <pc:docMk/>
            <pc:sldMk cId="3589328267" sldId="274"/>
            <ac:picMk id="8" creationId="{519772E2-2B3E-5581-69B4-458A6822401E}"/>
          </ac:picMkLst>
        </pc:picChg>
      </pc:sldChg>
      <pc:sldChg chg="modSp">
        <pc:chgData name="Emma Thornell" userId="5644a23c-22cb-41fe-8dfa-a8b8808059dd" providerId="ADAL" clId="{98387763-6AB3-4DDB-BCA4-CDE579DD8C84}" dt="2023-02-28T04:18:10.805" v="88" actId="20577"/>
        <pc:sldMkLst>
          <pc:docMk/>
          <pc:sldMk cId="957735275" sldId="276"/>
        </pc:sldMkLst>
        <pc:spChg chg="mod">
          <ac:chgData name="Emma Thornell" userId="5644a23c-22cb-41fe-8dfa-a8b8808059dd" providerId="ADAL" clId="{98387763-6AB3-4DDB-BCA4-CDE579DD8C84}" dt="2023-02-28T04:18:10.805" v="88" actId="20577"/>
          <ac:spMkLst>
            <pc:docMk/>
            <pc:sldMk cId="957735275" sldId="276"/>
            <ac:spMk id="3" creationId="{91068E42-D51D-D909-073E-3558EBBF9334}"/>
          </ac:spMkLst>
        </pc:spChg>
      </pc:sldChg>
      <pc:sldChg chg="modSp">
        <pc:chgData name="Emma Thornell" userId="5644a23c-22cb-41fe-8dfa-a8b8808059dd" providerId="ADAL" clId="{98387763-6AB3-4DDB-BCA4-CDE579DD8C84}" dt="2023-02-28T04:18:54.713" v="152" actId="20577"/>
        <pc:sldMkLst>
          <pc:docMk/>
          <pc:sldMk cId="1914759808" sldId="277"/>
        </pc:sldMkLst>
        <pc:spChg chg="mod">
          <ac:chgData name="Emma Thornell" userId="5644a23c-22cb-41fe-8dfa-a8b8808059dd" providerId="ADAL" clId="{98387763-6AB3-4DDB-BCA4-CDE579DD8C84}" dt="2023-02-28T04:18:54.713" v="152" actId="20577"/>
          <ac:spMkLst>
            <pc:docMk/>
            <pc:sldMk cId="1914759808" sldId="277"/>
            <ac:spMk id="3" creationId="{27DDE640-7493-CEE0-9BB9-25CCED08F9A1}"/>
          </ac:spMkLst>
        </pc:spChg>
      </pc:sldChg>
      <pc:sldChg chg="modSp">
        <pc:chgData name="Emma Thornell" userId="5644a23c-22cb-41fe-8dfa-a8b8808059dd" providerId="ADAL" clId="{98387763-6AB3-4DDB-BCA4-CDE579DD8C84}" dt="2023-02-28T04:26:27.901" v="431" actId="962"/>
        <pc:sldMkLst>
          <pc:docMk/>
          <pc:sldMk cId="1076585569" sldId="278"/>
        </pc:sldMkLst>
        <pc:spChg chg="mod">
          <ac:chgData name="Emma Thornell" userId="5644a23c-22cb-41fe-8dfa-a8b8808059dd" providerId="ADAL" clId="{98387763-6AB3-4DDB-BCA4-CDE579DD8C84}" dt="2023-02-28T04:26:26.312" v="430" actId="962"/>
          <ac:spMkLst>
            <pc:docMk/>
            <pc:sldMk cId="1076585569" sldId="278"/>
            <ac:spMk id="2" creationId="{D806D0D9-CBFE-48D0-FD41-7D825C09DF45}"/>
          </ac:spMkLst>
        </pc:spChg>
        <pc:spChg chg="mod">
          <ac:chgData name="Emma Thornell" userId="5644a23c-22cb-41fe-8dfa-a8b8808059dd" providerId="ADAL" clId="{98387763-6AB3-4DDB-BCA4-CDE579DD8C84}" dt="2023-02-28T04:19:53.319" v="283" actId="27636"/>
          <ac:spMkLst>
            <pc:docMk/>
            <pc:sldMk cId="1076585569" sldId="278"/>
            <ac:spMk id="11" creationId="{1FD584CF-D81B-8DAA-9593-820A132830A5}"/>
          </ac:spMkLst>
        </pc:spChg>
        <pc:picChg chg="mod">
          <ac:chgData name="Emma Thornell" userId="5644a23c-22cb-41fe-8dfa-a8b8808059dd" providerId="ADAL" clId="{98387763-6AB3-4DDB-BCA4-CDE579DD8C84}" dt="2023-02-28T04:26:27.901" v="431" actId="962"/>
          <ac:picMkLst>
            <pc:docMk/>
            <pc:sldMk cId="1076585569" sldId="278"/>
            <ac:picMk id="7" creationId="{4C6CA982-A53A-38DE-885E-C66DC12C11E2}"/>
          </ac:picMkLst>
        </pc:picChg>
      </pc:sldChg>
      <pc:sldChg chg="modSp mod">
        <pc:chgData name="Emma Thornell" userId="5644a23c-22cb-41fe-8dfa-a8b8808059dd" providerId="ADAL" clId="{98387763-6AB3-4DDB-BCA4-CDE579DD8C84}" dt="2023-02-28T04:36:13.865" v="493"/>
        <pc:sldMkLst>
          <pc:docMk/>
          <pc:sldMk cId="3988123696" sldId="279"/>
        </pc:sldMkLst>
        <pc:spChg chg="mod">
          <ac:chgData name="Emma Thornell" userId="5644a23c-22cb-41fe-8dfa-a8b8808059dd" providerId="ADAL" clId="{98387763-6AB3-4DDB-BCA4-CDE579DD8C84}" dt="2023-02-28T04:36:05.993" v="490" actId="962"/>
          <ac:spMkLst>
            <pc:docMk/>
            <pc:sldMk cId="3988123696" sldId="279"/>
            <ac:spMk id="2" creationId="{8229DD84-EFF8-92AE-9849-6C6F697E4B32}"/>
          </ac:spMkLst>
        </pc:spChg>
        <pc:spChg chg="mod">
          <ac:chgData name="Emma Thornell" userId="5644a23c-22cb-41fe-8dfa-a8b8808059dd" providerId="ADAL" clId="{98387763-6AB3-4DDB-BCA4-CDE579DD8C84}" dt="2023-02-28T04:20:34.452" v="377" actId="20577"/>
          <ac:spMkLst>
            <pc:docMk/>
            <pc:sldMk cId="3988123696" sldId="279"/>
            <ac:spMk id="11" creationId="{E1E67EA2-49F1-A9EB-DFC3-A116E6F1AE83}"/>
          </ac:spMkLst>
        </pc:spChg>
        <pc:spChg chg="ord">
          <ac:chgData name="Emma Thornell" userId="5644a23c-22cb-41fe-8dfa-a8b8808059dd" providerId="ADAL" clId="{98387763-6AB3-4DDB-BCA4-CDE579DD8C84}" dt="2023-02-28T04:36:13.865" v="493"/>
          <ac:spMkLst>
            <pc:docMk/>
            <pc:sldMk cId="3988123696" sldId="279"/>
            <ac:spMk id="13" creationId="{EEE95CA9-ACAD-D4CF-82CF-B5A1FD9683D3}"/>
          </ac:spMkLst>
        </pc:spChg>
        <pc:picChg chg="mod">
          <ac:chgData name="Emma Thornell" userId="5644a23c-22cb-41fe-8dfa-a8b8808059dd" providerId="ADAL" clId="{98387763-6AB3-4DDB-BCA4-CDE579DD8C84}" dt="2023-02-28T04:36:07.585" v="491" actId="962"/>
          <ac:picMkLst>
            <pc:docMk/>
            <pc:sldMk cId="3988123696" sldId="279"/>
            <ac:picMk id="8" creationId="{1A1954AF-119D-DAAD-09D2-294B73FD0830}"/>
          </ac:picMkLst>
        </pc:picChg>
      </pc:sldChg>
      <pc:sldChg chg="modSp">
        <pc:chgData name="Emma Thornell" userId="5644a23c-22cb-41fe-8dfa-a8b8808059dd" providerId="ADAL" clId="{98387763-6AB3-4DDB-BCA4-CDE579DD8C84}" dt="2023-02-28T04:19:37.988" v="239" actId="27636"/>
        <pc:sldMkLst>
          <pc:docMk/>
          <pc:sldMk cId="861361310" sldId="280"/>
        </pc:sldMkLst>
        <pc:spChg chg="mod">
          <ac:chgData name="Emma Thornell" userId="5644a23c-22cb-41fe-8dfa-a8b8808059dd" providerId="ADAL" clId="{98387763-6AB3-4DDB-BCA4-CDE579DD8C84}" dt="2023-02-28T04:19:37.988" v="239" actId="27636"/>
          <ac:spMkLst>
            <pc:docMk/>
            <pc:sldMk cId="861361310" sldId="280"/>
            <ac:spMk id="9" creationId="{78380E2B-A14C-9178-1220-CAE4094697B9}"/>
          </ac:spMkLst>
        </pc:spChg>
      </pc:sldChg>
      <pc:sldChg chg="modSp">
        <pc:chgData name="Emma Thornell" userId="5644a23c-22cb-41fe-8dfa-a8b8808059dd" providerId="ADAL" clId="{98387763-6AB3-4DDB-BCA4-CDE579DD8C84}" dt="2023-02-28T04:25:41.315" v="427" actId="962"/>
        <pc:sldMkLst>
          <pc:docMk/>
          <pc:sldMk cId="1483574326" sldId="281"/>
        </pc:sldMkLst>
        <pc:spChg chg="mod">
          <ac:chgData name="Emma Thornell" userId="5644a23c-22cb-41fe-8dfa-a8b8808059dd" providerId="ADAL" clId="{98387763-6AB3-4DDB-BCA4-CDE579DD8C84}" dt="2023-02-28T04:25:14.735" v="426" actId="962"/>
          <ac:spMkLst>
            <pc:docMk/>
            <pc:sldMk cId="1483574326" sldId="281"/>
            <ac:spMk id="2" creationId="{F8F7AB09-1C1B-5605-2179-AEFC578F4EF2}"/>
          </ac:spMkLst>
        </pc:spChg>
        <pc:spChg chg="mod">
          <ac:chgData name="Emma Thornell" userId="5644a23c-22cb-41fe-8dfa-a8b8808059dd" providerId="ADAL" clId="{98387763-6AB3-4DDB-BCA4-CDE579DD8C84}" dt="2023-02-28T04:18:25.326" v="110" actId="27636"/>
          <ac:spMkLst>
            <pc:docMk/>
            <pc:sldMk cId="1483574326" sldId="281"/>
            <ac:spMk id="9" creationId="{1ADA4FD9-D074-6679-ECF7-7F55F065C01B}"/>
          </ac:spMkLst>
        </pc:spChg>
        <pc:picChg chg="mod">
          <ac:chgData name="Emma Thornell" userId="5644a23c-22cb-41fe-8dfa-a8b8808059dd" providerId="ADAL" clId="{98387763-6AB3-4DDB-BCA4-CDE579DD8C84}" dt="2023-02-28T04:25:41.315" v="427" actId="962"/>
          <ac:picMkLst>
            <pc:docMk/>
            <pc:sldMk cId="1483574326" sldId="281"/>
            <ac:picMk id="7" creationId="{2A0AA4FB-03EA-6E45-72C3-D715963BA016}"/>
          </ac:picMkLst>
        </pc:picChg>
      </pc:sldChg>
      <pc:sldChg chg="modSp mod">
        <pc:chgData name="Emma Thornell" userId="5644a23c-22cb-41fe-8dfa-a8b8808059dd" providerId="ADAL" clId="{98387763-6AB3-4DDB-BCA4-CDE579DD8C84}" dt="2023-02-28T04:34:47.048" v="483" actId="962"/>
        <pc:sldMkLst>
          <pc:docMk/>
          <pc:sldMk cId="3329046974" sldId="282"/>
        </pc:sldMkLst>
        <pc:spChg chg="mod">
          <ac:chgData name="Emma Thornell" userId="5644a23c-22cb-41fe-8dfa-a8b8808059dd" providerId="ADAL" clId="{98387763-6AB3-4DDB-BCA4-CDE579DD8C84}" dt="2023-02-28T04:27:44.089" v="437" actId="962"/>
          <ac:spMkLst>
            <pc:docMk/>
            <pc:sldMk cId="3329046974" sldId="282"/>
            <ac:spMk id="2" creationId="{4ECF4A3F-72B1-3F0D-188C-E11CA6CDBCB5}"/>
          </ac:spMkLst>
        </pc:spChg>
        <pc:spChg chg="mod ord">
          <ac:chgData name="Emma Thornell" userId="5644a23c-22cb-41fe-8dfa-a8b8808059dd" providerId="ADAL" clId="{98387763-6AB3-4DDB-BCA4-CDE579DD8C84}" dt="2023-02-28T04:33:59.570" v="480"/>
          <ac:spMkLst>
            <pc:docMk/>
            <pc:sldMk cId="3329046974" sldId="282"/>
            <ac:spMk id="11" creationId="{A21F5632-098E-F936-29EA-F377580AE39F}"/>
          </ac:spMkLst>
        </pc:spChg>
        <pc:spChg chg="mod">
          <ac:chgData name="Emma Thornell" userId="5644a23c-22cb-41fe-8dfa-a8b8808059dd" providerId="ADAL" clId="{98387763-6AB3-4DDB-BCA4-CDE579DD8C84}" dt="2023-02-28T04:34:27.197" v="482" actId="962"/>
          <ac:spMkLst>
            <pc:docMk/>
            <pc:sldMk cId="3329046974" sldId="282"/>
            <ac:spMk id="12" creationId="{5480EC00-6295-5453-0C00-AC8C1CC6F930}"/>
          </ac:spMkLst>
        </pc:spChg>
        <pc:spChg chg="mod ord">
          <ac:chgData name="Emma Thornell" userId="5644a23c-22cb-41fe-8dfa-a8b8808059dd" providerId="ADAL" clId="{98387763-6AB3-4DDB-BCA4-CDE579DD8C84}" dt="2023-02-28T04:34:47.048" v="483" actId="962"/>
          <ac:spMkLst>
            <pc:docMk/>
            <pc:sldMk cId="3329046974" sldId="282"/>
            <ac:spMk id="13" creationId="{0C750E9A-F441-0EA3-8471-3D8B9067F08D}"/>
          </ac:spMkLst>
        </pc:spChg>
        <pc:picChg chg="mod">
          <ac:chgData name="Emma Thornell" userId="5644a23c-22cb-41fe-8dfa-a8b8808059dd" providerId="ADAL" clId="{98387763-6AB3-4DDB-BCA4-CDE579DD8C84}" dt="2023-02-28T04:27:40.599" v="436" actId="962"/>
          <ac:picMkLst>
            <pc:docMk/>
            <pc:sldMk cId="3329046974" sldId="282"/>
            <ac:picMk id="8" creationId="{AC5517FB-BAA2-AF10-6AA1-A7C03146AFEB}"/>
          </ac:picMkLst>
        </pc:picChg>
      </pc:sldChg>
      <pc:sldChg chg="modSp mod">
        <pc:chgData name="Emma Thornell" userId="5644a23c-22cb-41fe-8dfa-a8b8808059dd" providerId="ADAL" clId="{98387763-6AB3-4DDB-BCA4-CDE579DD8C84}" dt="2023-02-28T04:35:24.893" v="485"/>
        <pc:sldMkLst>
          <pc:docMk/>
          <pc:sldMk cId="884862183" sldId="283"/>
        </pc:sldMkLst>
        <pc:spChg chg="mod">
          <ac:chgData name="Emma Thornell" userId="5644a23c-22cb-41fe-8dfa-a8b8808059dd" providerId="ADAL" clId="{98387763-6AB3-4DDB-BCA4-CDE579DD8C84}" dt="2023-02-28T04:27:56.348" v="438" actId="962"/>
          <ac:spMkLst>
            <pc:docMk/>
            <pc:sldMk cId="884862183" sldId="283"/>
            <ac:spMk id="2" creationId="{A0746925-62B6-36DF-7F23-9D4A2C3D818C}"/>
          </ac:spMkLst>
        </pc:spChg>
        <pc:spChg chg="mod ord">
          <ac:chgData name="Emma Thornell" userId="5644a23c-22cb-41fe-8dfa-a8b8808059dd" providerId="ADAL" clId="{98387763-6AB3-4DDB-BCA4-CDE579DD8C84}" dt="2023-02-28T04:35:20.009" v="484"/>
          <ac:spMkLst>
            <pc:docMk/>
            <pc:sldMk cId="884862183" sldId="283"/>
            <ac:spMk id="15" creationId="{9FBD8EDA-277E-0262-F4BC-822DFDFB4874}"/>
          </ac:spMkLst>
        </pc:spChg>
        <pc:spChg chg="ord">
          <ac:chgData name="Emma Thornell" userId="5644a23c-22cb-41fe-8dfa-a8b8808059dd" providerId="ADAL" clId="{98387763-6AB3-4DDB-BCA4-CDE579DD8C84}" dt="2023-02-28T04:35:24.893" v="485"/>
          <ac:spMkLst>
            <pc:docMk/>
            <pc:sldMk cId="884862183" sldId="283"/>
            <ac:spMk id="17" creationId="{45DA7834-1CAC-E3B1-57FC-B33DF26BBE5F}"/>
          </ac:spMkLst>
        </pc:spChg>
        <pc:picChg chg="mod">
          <ac:chgData name="Emma Thornell" userId="5644a23c-22cb-41fe-8dfa-a8b8808059dd" providerId="ADAL" clId="{98387763-6AB3-4DDB-BCA4-CDE579DD8C84}" dt="2023-02-28T04:28:01.701" v="439" actId="962"/>
          <ac:picMkLst>
            <pc:docMk/>
            <pc:sldMk cId="884862183" sldId="283"/>
            <ac:picMk id="12" creationId="{95A28254-E514-27EC-5768-FDFBC4C0B307}"/>
          </ac:picMkLst>
        </pc:picChg>
      </pc:sldChg>
      <pc:sldChg chg="modSp">
        <pc:chgData name="Emma Thornell" userId="5644a23c-22cb-41fe-8dfa-a8b8808059dd" providerId="ADAL" clId="{98387763-6AB3-4DDB-BCA4-CDE579DD8C84}" dt="2023-02-28T04:20:52.803" v="419" actId="20577"/>
        <pc:sldMkLst>
          <pc:docMk/>
          <pc:sldMk cId="508916002" sldId="285"/>
        </pc:sldMkLst>
        <pc:spChg chg="mod">
          <ac:chgData name="Emma Thornell" userId="5644a23c-22cb-41fe-8dfa-a8b8808059dd" providerId="ADAL" clId="{98387763-6AB3-4DDB-BCA4-CDE579DD8C84}" dt="2023-02-28T04:20:52.803" v="419" actId="20577"/>
          <ac:spMkLst>
            <pc:docMk/>
            <pc:sldMk cId="508916002" sldId="285"/>
            <ac:spMk id="7" creationId="{E6BC138E-A8AE-DF38-911D-FA13DF182022}"/>
          </ac:spMkLst>
        </pc:spChg>
      </pc:sldChg>
    </pc:docChg>
  </pc:docChgLst>
  <pc:docChgLst>
    <pc:chgData name="Megan Harrison" userId="b20d2d88-5dac-4b1e-850e-b0643e8e6d49" providerId="ADAL" clId="{3F28CF8C-CA40-194D-A490-8D2ABC5B1B7D}"/>
    <pc:docChg chg="custSel modSld">
      <pc:chgData name="Megan Harrison" userId="b20d2d88-5dac-4b1e-850e-b0643e8e6d49" providerId="ADAL" clId="{3F28CF8C-CA40-194D-A490-8D2ABC5B1B7D}" dt="2023-02-16T04:21:30.176" v="69"/>
      <pc:docMkLst>
        <pc:docMk/>
      </pc:docMkLst>
      <pc:sldChg chg="modSp mod">
        <pc:chgData name="Megan Harrison" userId="b20d2d88-5dac-4b1e-850e-b0643e8e6d49" providerId="ADAL" clId="{3F28CF8C-CA40-194D-A490-8D2ABC5B1B7D}" dt="2023-02-16T04:05:13.573" v="66" actId="20577"/>
        <pc:sldMkLst>
          <pc:docMk/>
          <pc:sldMk cId="2458602428" sldId="258"/>
        </pc:sldMkLst>
        <pc:spChg chg="mod">
          <ac:chgData name="Megan Harrison" userId="b20d2d88-5dac-4b1e-850e-b0643e8e6d49" providerId="ADAL" clId="{3F28CF8C-CA40-194D-A490-8D2ABC5B1B7D}" dt="2023-02-16T04:05:10.004" v="27" actId="20577"/>
          <ac:spMkLst>
            <pc:docMk/>
            <pc:sldMk cId="2458602428" sldId="258"/>
            <ac:spMk id="9" creationId="{E7957915-1658-1847-E5EA-1E601D03AB8F}"/>
          </ac:spMkLst>
        </pc:spChg>
        <pc:spChg chg="mod">
          <ac:chgData name="Megan Harrison" userId="b20d2d88-5dac-4b1e-850e-b0643e8e6d49" providerId="ADAL" clId="{3F28CF8C-CA40-194D-A490-8D2ABC5B1B7D}" dt="2023-02-16T04:05:13.573" v="66" actId="20577"/>
          <ac:spMkLst>
            <pc:docMk/>
            <pc:sldMk cId="2458602428" sldId="258"/>
            <ac:spMk id="10" creationId="{697DAD69-341D-EAD5-D805-726A24F84DF4}"/>
          </ac:spMkLst>
        </pc:spChg>
      </pc:sldChg>
      <pc:sldChg chg="addSp delSp modSp mod">
        <pc:chgData name="Megan Harrison" userId="b20d2d88-5dac-4b1e-850e-b0643e8e6d49" providerId="ADAL" clId="{3F28CF8C-CA40-194D-A490-8D2ABC5B1B7D}" dt="2023-02-16T04:21:30.176" v="69"/>
        <pc:sldMkLst>
          <pc:docMk/>
          <pc:sldMk cId="4045933403" sldId="260"/>
        </pc:sldMkLst>
        <pc:spChg chg="add del mod">
          <ac:chgData name="Megan Harrison" userId="b20d2d88-5dac-4b1e-850e-b0643e8e6d49" providerId="ADAL" clId="{3F28CF8C-CA40-194D-A490-8D2ABC5B1B7D}" dt="2023-02-16T04:21:30.176" v="69"/>
          <ac:spMkLst>
            <pc:docMk/>
            <pc:sldMk cId="4045933403" sldId="260"/>
            <ac:spMk id="2" creationId="{446F7C87-EA69-62B1-2486-ED9EB60686DD}"/>
          </ac:spMkLst>
        </pc:spChg>
        <pc:spChg chg="add del mod">
          <ac:chgData name="Megan Harrison" userId="b20d2d88-5dac-4b1e-850e-b0643e8e6d49" providerId="ADAL" clId="{3F28CF8C-CA40-194D-A490-8D2ABC5B1B7D}" dt="2023-02-16T04:02:35.543" v="2"/>
          <ac:spMkLst>
            <pc:docMk/>
            <pc:sldMk cId="4045933403" sldId="260"/>
            <ac:spMk id="2" creationId="{DF02EF93-F352-E62D-0A48-53B2FCF3F062}"/>
          </ac:spMkLst>
        </pc:spChg>
        <pc:spChg chg="add del mod">
          <ac:chgData name="Megan Harrison" userId="b20d2d88-5dac-4b1e-850e-b0643e8e6d49" providerId="ADAL" clId="{3F28CF8C-CA40-194D-A490-8D2ABC5B1B7D}" dt="2023-02-16T04:03:18.342" v="4" actId="478"/>
          <ac:spMkLst>
            <pc:docMk/>
            <pc:sldMk cId="4045933403" sldId="260"/>
            <ac:spMk id="3" creationId="{43F0DD38-5EFA-5D32-277A-24B0AEED5FA8}"/>
          </ac:spMkLst>
        </pc:spChg>
      </pc:sldChg>
      <pc:sldChg chg="addSp delSp modSp mod">
        <pc:chgData name="Megan Harrison" userId="b20d2d88-5dac-4b1e-850e-b0643e8e6d49" providerId="ADAL" clId="{3F28CF8C-CA40-194D-A490-8D2ABC5B1B7D}" dt="2023-02-16T04:03:49.901" v="6" actId="478"/>
        <pc:sldMkLst>
          <pc:docMk/>
          <pc:sldMk cId="3909001032" sldId="261"/>
        </pc:sldMkLst>
        <pc:spChg chg="add del mod">
          <ac:chgData name="Megan Harrison" userId="b20d2d88-5dac-4b1e-850e-b0643e8e6d49" providerId="ADAL" clId="{3F28CF8C-CA40-194D-A490-8D2ABC5B1B7D}" dt="2023-02-16T04:03:49.901" v="6" actId="478"/>
          <ac:spMkLst>
            <pc:docMk/>
            <pc:sldMk cId="3909001032" sldId="261"/>
            <ac:spMk id="2" creationId="{97A60128-04C7-B741-834A-B91C4F23647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p\Desktop\USB%2001%202023\JuneChild\req21477_FinCharges_Child\Results\ALL_Resul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p\Desktop\USB%2001%202023\JuneChild\req21477_FinCharges_Child\Results\ALL_Result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p\Desktop\USB%2001%202023\JuneChild\req21477_FinCharges_Child\Results\ALL_Result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p\Desktop\USB%2001%202023\JuneChild\req21477_FinCharges_Child\Results\ALL_Results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64727240990896E-2"/>
          <c:y val="5.1400554097404488E-2"/>
          <c:w val="0.87677974287571669"/>
          <c:h val="0.78278763706513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ALL!$F$35</c:f>
              <c:strCache>
                <c:ptCount val="1"/>
                <c:pt idx="0">
                  <c:v>1984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ALL!$E$36:$E$46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ALL!$F$36:$F$46</c:f>
              <c:numCache>
                <c:formatCode>0</c:formatCode>
                <c:ptCount val="11"/>
                <c:pt idx="0">
                  <c:v>1.0534324340141628E-2</c:v>
                </c:pt>
                <c:pt idx="1">
                  <c:v>3.862585591385264E-2</c:v>
                </c:pt>
                <c:pt idx="2">
                  <c:v>0.11704804822379587</c:v>
                </c:pt>
                <c:pt idx="3">
                  <c:v>0.33943933984900804</c:v>
                </c:pt>
                <c:pt idx="4">
                  <c:v>1.0417276291917832</c:v>
                </c:pt>
                <c:pt idx="5">
                  <c:v>1.9500204834084391</c:v>
                </c:pt>
                <c:pt idx="6">
                  <c:v>2.9519517762041318</c:v>
                </c:pt>
                <c:pt idx="7">
                  <c:v>4.1563761924269915</c:v>
                </c:pt>
                <c:pt idx="8">
                  <c:v>5.9050740328905018</c:v>
                </c:pt>
                <c:pt idx="9">
                  <c:v>7.7684789606133311</c:v>
                </c:pt>
                <c:pt idx="10" formatCode="0.0">
                  <c:v>9.3076607947562486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8-4AE3-BE0F-7E166001F061}"/>
            </c:ext>
          </c:extLst>
        </c:ser>
        <c:ser>
          <c:idx val="1"/>
          <c:order val="1"/>
          <c:tx>
            <c:strRef>
              <c:f>ALL!$G$35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ALL!$E$36:$E$46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ALL!$G$36:$G$46</c:f>
              <c:numCache>
                <c:formatCode>0</c:formatCode>
                <c:ptCount val="11"/>
                <c:pt idx="0">
                  <c:v>1.6675931072818232E-2</c:v>
                </c:pt>
                <c:pt idx="1">
                  <c:v>9.4496942745969981E-2</c:v>
                </c:pt>
                <c:pt idx="2">
                  <c:v>0.22679266259032796</c:v>
                </c:pt>
                <c:pt idx="3">
                  <c:v>0.50472484713729848</c:v>
                </c:pt>
                <c:pt idx="4">
                  <c:v>1.0883824346859365</c:v>
                </c:pt>
                <c:pt idx="5">
                  <c:v>1.754307948860478</c:v>
                </c:pt>
                <c:pt idx="6">
                  <c:v>2.4891606448026682</c:v>
                </c:pt>
                <c:pt idx="7">
                  <c:v>3.181767648693719</c:v>
                </c:pt>
                <c:pt idx="8">
                  <c:v>4.1278488048916069</c:v>
                </c:pt>
                <c:pt idx="9">
                  <c:v>5.1717620900500281</c:v>
                </c:pt>
                <c:pt idx="10" formatCode="0.0">
                  <c:v>6.172317954419122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8-4AE3-BE0F-7E166001F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02824120"/>
        <c:axId val="202826088"/>
      </c:barChart>
      <c:catAx>
        <c:axId val="20282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6088"/>
        <c:crosses val="autoZero"/>
        <c:auto val="1"/>
        <c:lblAlgn val="ctr"/>
        <c:lblOffset val="100"/>
        <c:noMultiLvlLbl val="0"/>
      </c:catAx>
      <c:valAx>
        <c:axId val="20282608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 prevalence (%)</a:t>
                </a:r>
              </a:p>
            </c:rich>
          </c:tx>
          <c:layout>
            <c:manualLayout>
              <c:xMode val="edge"/>
              <c:yMode val="edge"/>
              <c:x val="1.6666715854499529E-2"/>
              <c:y val="0.21495991932635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412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499734698716027"/>
          <c:y val="8.0297587954891086E-2"/>
          <c:w val="0.20842979002624673"/>
          <c:h val="0.10079730848538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64727240990896E-2"/>
          <c:y val="5.1400554097404488E-2"/>
          <c:w val="0.87677974287571669"/>
          <c:h val="0.78278763706513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ALL!$F$35</c:f>
              <c:strCache>
                <c:ptCount val="1"/>
                <c:pt idx="0">
                  <c:v>1984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9A-44E8-A19A-64D338E16A2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ALL!$E$36:$E$46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ALL!$F$36:$F$46</c:f>
              <c:numCache>
                <c:formatCode>0</c:formatCode>
                <c:ptCount val="11"/>
                <c:pt idx="0">
                  <c:v>1.0534324340141628E-2</c:v>
                </c:pt>
                <c:pt idx="1">
                  <c:v>3.862585591385264E-2</c:v>
                </c:pt>
                <c:pt idx="2">
                  <c:v>0.11704804822379587</c:v>
                </c:pt>
                <c:pt idx="3">
                  <c:v>0.33943933984900804</c:v>
                </c:pt>
                <c:pt idx="4">
                  <c:v>1.0417276291917832</c:v>
                </c:pt>
                <c:pt idx="5">
                  <c:v>1.9500204834084391</c:v>
                </c:pt>
                <c:pt idx="6">
                  <c:v>2.9519517762041318</c:v>
                </c:pt>
                <c:pt idx="7">
                  <c:v>4.1563761924269915</c:v>
                </c:pt>
                <c:pt idx="8">
                  <c:v>5.9050740328905018</c:v>
                </c:pt>
                <c:pt idx="9">
                  <c:v>7.7684789606133311</c:v>
                </c:pt>
                <c:pt idx="10" formatCode="0.0">
                  <c:v>9.3076607947562486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8-4AE3-BE0F-7E166001F061}"/>
            </c:ext>
          </c:extLst>
        </c:ser>
        <c:ser>
          <c:idx val="1"/>
          <c:order val="1"/>
          <c:tx>
            <c:strRef>
              <c:f>ALL!$G$35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9A-44E8-A19A-64D338E16A2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ALL!$E$36:$E$46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ALL!$G$36:$G$46</c:f>
              <c:numCache>
                <c:formatCode>0</c:formatCode>
                <c:ptCount val="11"/>
                <c:pt idx="0">
                  <c:v>1.6675931072818232E-2</c:v>
                </c:pt>
                <c:pt idx="1">
                  <c:v>9.4496942745969981E-2</c:v>
                </c:pt>
                <c:pt idx="2">
                  <c:v>0.22679266259032796</c:v>
                </c:pt>
                <c:pt idx="3">
                  <c:v>0.50472484713729848</c:v>
                </c:pt>
                <c:pt idx="4">
                  <c:v>1.0883824346859365</c:v>
                </c:pt>
                <c:pt idx="5">
                  <c:v>1.754307948860478</c:v>
                </c:pt>
                <c:pt idx="6">
                  <c:v>2.4891606448026682</c:v>
                </c:pt>
                <c:pt idx="7">
                  <c:v>3.181767648693719</c:v>
                </c:pt>
                <c:pt idx="8">
                  <c:v>4.1278488048916069</c:v>
                </c:pt>
                <c:pt idx="9">
                  <c:v>5.1717620900500281</c:v>
                </c:pt>
                <c:pt idx="10" formatCode="0.0">
                  <c:v>6.172317954419122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8-4AE3-BE0F-7E166001F061}"/>
            </c:ext>
          </c:extLst>
        </c:ser>
        <c:ser>
          <c:idx val="2"/>
          <c:order val="2"/>
          <c:tx>
            <c:strRef>
              <c:f>ALL!$H$35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9A-44E8-A19A-64D338E16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ALL!$E$36:$E$46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ALL!$H$36:$H$46</c:f>
              <c:numCache>
                <c:formatCode>0.0</c:formatCode>
                <c:ptCount val="11"/>
                <c:pt idx="0">
                  <c:v>4.6632547186308687E-3</c:v>
                </c:pt>
                <c:pt idx="1">
                  <c:v>1.3989764155892604E-2</c:v>
                </c:pt>
                <c:pt idx="2">
                  <c:v>3.0311155671100647E-2</c:v>
                </c:pt>
                <c:pt idx="3">
                  <c:v>9.9094162770905964E-2</c:v>
                </c:pt>
                <c:pt idx="4">
                  <c:v>0.17603786562831528</c:v>
                </c:pt>
                <c:pt idx="5">
                  <c:v>0.28445853783648295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4E8-A19A-64D338E16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02824120"/>
        <c:axId val="202826088"/>
      </c:barChart>
      <c:catAx>
        <c:axId val="20282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6088"/>
        <c:crosses val="autoZero"/>
        <c:auto val="1"/>
        <c:lblAlgn val="ctr"/>
        <c:lblOffset val="200"/>
        <c:noMultiLvlLbl val="0"/>
      </c:catAx>
      <c:valAx>
        <c:axId val="20282608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 prevalence (%)</a:t>
                </a:r>
              </a:p>
            </c:rich>
          </c:tx>
          <c:layout>
            <c:manualLayout>
              <c:xMode val="edge"/>
              <c:yMode val="edge"/>
              <c:x val="1.6666687310342185E-2"/>
              <c:y val="0.15311459218163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412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499734698716027"/>
          <c:y val="8.0297587954891086E-2"/>
          <c:w val="0.20451200885166354"/>
          <c:h val="6.3264905644350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6273585230463E-2"/>
          <c:y val="5.3897767058519105E-2"/>
          <c:w val="0.87677974287571669"/>
          <c:h val="0.78278763706513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9A-44E8-A19A-64D338E16A2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Sheet1!$B$2:$B$12</c:f>
              <c:numCache>
                <c:formatCode>0</c:formatCode>
                <c:ptCount val="11"/>
                <c:pt idx="0">
                  <c:v>1.0534324340141628E-2</c:v>
                </c:pt>
                <c:pt idx="1">
                  <c:v>3.862585591385264E-2</c:v>
                </c:pt>
                <c:pt idx="2">
                  <c:v>0.1217299701527477</c:v>
                </c:pt>
                <c:pt idx="3" formatCode="0.0">
                  <c:v>0.36753087142271906</c:v>
                </c:pt>
                <c:pt idx="4">
                  <c:v>1.3296658278223212</c:v>
                </c:pt>
                <c:pt idx="5" formatCode="0.0">
                  <c:v>2.6253877216597412</c:v>
                </c:pt>
                <c:pt idx="6">
                  <c:v>4.0990226487973311</c:v>
                </c:pt>
                <c:pt idx="7">
                  <c:v>5.79153742611342</c:v>
                </c:pt>
                <c:pt idx="8">
                  <c:v>7.9768244864516893</c:v>
                </c:pt>
                <c:pt idx="9">
                  <c:v>10.159770585825481</c:v>
                </c:pt>
                <c:pt idx="10" formatCode="0.0">
                  <c:v>11.975185813776555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8-4AE3-BE0F-7E166001F0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rgbClr val="E51F30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0F-4982-B137-6419FF10D386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0F-4982-B137-6419FF10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Sheet1!$C$2:$C$12</c:f>
              <c:numCache>
                <c:formatCode>0</c:formatCode>
                <c:ptCount val="11"/>
                <c:pt idx="0">
                  <c:v>1.7787659811006114E-2</c:v>
                </c:pt>
                <c:pt idx="1">
                  <c:v>0.1189549749861034</c:v>
                </c:pt>
                <c:pt idx="2">
                  <c:v>0.3168426903835464</c:v>
                </c:pt>
                <c:pt idx="3" formatCode="0.0">
                  <c:v>0.80711506392440246</c:v>
                </c:pt>
                <c:pt idx="4">
                  <c:v>1.897720956086715</c:v>
                </c:pt>
                <c:pt idx="5" formatCode="0.0">
                  <c:v>3.2896053362979432</c:v>
                </c:pt>
                <c:pt idx="6">
                  <c:v>4.8115619788771538</c:v>
                </c:pt>
                <c:pt idx="7">
                  <c:v>6.172317954419122</c:v>
                </c:pt>
                <c:pt idx="8">
                  <c:v>7.6864924958310166</c:v>
                </c:pt>
                <c:pt idx="9">
                  <c:v>9.2317954419121726</c:v>
                </c:pt>
                <c:pt idx="10" formatCode="0.0">
                  <c:v>10.669260700389104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F-4982-B137-6419FF10D3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0F-4982-B137-6419FF10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1.3989764155892604E-2</c:v>
                </c:pt>
                <c:pt idx="1">
                  <c:v>6.5285566060832162E-2</c:v>
                </c:pt>
                <c:pt idx="2">
                  <c:v>0.16321391515208039</c:v>
                </c:pt>
                <c:pt idx="3">
                  <c:v>0.53977173368152298</c:v>
                </c:pt>
                <c:pt idx="4">
                  <c:v>1.1856325122118982</c:v>
                </c:pt>
                <c:pt idx="5">
                  <c:v>2.1660818168040388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F-4982-B137-6419FF10D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02824120"/>
        <c:axId val="202826088"/>
      </c:barChart>
      <c:catAx>
        <c:axId val="20282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6088"/>
        <c:crosses val="autoZero"/>
        <c:auto val="1"/>
        <c:lblAlgn val="ctr"/>
        <c:lblOffset val="200"/>
        <c:noMultiLvlLbl val="0"/>
      </c:catAx>
      <c:valAx>
        <c:axId val="20282608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 prevalence (%)</a:t>
                </a:r>
              </a:p>
            </c:rich>
          </c:tx>
          <c:layout>
            <c:manualLayout>
              <c:xMode val="edge"/>
              <c:yMode val="edge"/>
              <c:x val="1.6666687310342185E-2"/>
              <c:y val="0.15311459218163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412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499734698716027"/>
          <c:y val="8.0297587954891086E-2"/>
          <c:w val="0.20451200885166354"/>
          <c:h val="6.3264905644350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Birth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-10</c:v>
                </c:pt>
                <c:pt idx="1">
                  <c:v>10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B-4BBB-B1F4-0517A3542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979760"/>
        <c:axId val="520982384"/>
      </c:lineChart>
      <c:catAx>
        <c:axId val="520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82384"/>
        <c:crosses val="autoZero"/>
        <c:auto val="1"/>
        <c:lblAlgn val="ctr"/>
        <c:lblOffset val="100"/>
        <c:noMultiLvlLbl val="0"/>
      </c:catAx>
      <c:valAx>
        <c:axId val="52098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Birth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-10</c:v>
                </c:pt>
                <c:pt idx="1">
                  <c:v>10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B-4BBB-B1F4-0517A3542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979760"/>
        <c:axId val="520982384"/>
      </c:lineChart>
      <c:catAx>
        <c:axId val="520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82384"/>
        <c:crosses val="autoZero"/>
        <c:auto val="1"/>
        <c:lblAlgn val="ctr"/>
        <c:lblOffset val="100"/>
        <c:noMultiLvlLbl val="0"/>
      </c:catAx>
      <c:valAx>
        <c:axId val="52098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Birth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-10</c:v>
                </c:pt>
                <c:pt idx="1">
                  <c:v>10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B-4BBB-B1F4-0517A3542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979760"/>
        <c:axId val="520982384"/>
      </c:lineChart>
      <c:catAx>
        <c:axId val="520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82384"/>
        <c:crosses val="autoZero"/>
        <c:auto val="1"/>
        <c:lblAlgn val="ctr"/>
        <c:lblOffset val="100"/>
        <c:noMultiLvlLbl val="0"/>
      </c:catAx>
      <c:valAx>
        <c:axId val="52098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Sheet1!$A$2:$A$25</c:f>
              <c:strCache>
                <c:ptCount val="24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Birth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-10</c:v>
                </c:pt>
                <c:pt idx="1">
                  <c:v>10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B-4BBB-B1F4-0517A3542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979760"/>
        <c:axId val="520982384"/>
      </c:lineChart>
      <c:catAx>
        <c:axId val="520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82384"/>
        <c:crosses val="autoZero"/>
        <c:auto val="1"/>
        <c:lblAlgn val="ctr"/>
        <c:lblOffset val="100"/>
        <c:noMultiLvlLbl val="0"/>
      </c:catAx>
      <c:valAx>
        <c:axId val="52098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51070136342699E-2"/>
          <c:y val="3.9229600570046375E-2"/>
          <c:w val="0.89296131665172729"/>
          <c:h val="0.81273491295537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51F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Before birth</c:v>
                </c:pt>
                <c:pt idx="1">
                  <c:v>After birth</c:v>
                </c:pt>
                <c:pt idx="2">
                  <c:v>Any</c:v>
                </c:pt>
                <c:pt idx="3">
                  <c:v>Both before and after</c:v>
                </c:pt>
                <c:pt idx="4">
                  <c:v>Concurrent with child (after 10)</c:v>
                </c:pt>
                <c:pt idx="5">
                  <c:v>Prolifc (5+ offences)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21</c:v>
                </c:pt>
                <c:pt idx="2">
                  <c:v>27</c:v>
                </c:pt>
                <c:pt idx="3">
                  <c:v>11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1-46C5-B307-7E9890A1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7"/>
        <c:axId val="414372328"/>
        <c:axId val="414367080"/>
      </c:barChart>
      <c:catAx>
        <c:axId val="41437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67080"/>
        <c:crosses val="autoZero"/>
        <c:auto val="1"/>
        <c:lblAlgn val="ctr"/>
        <c:lblOffset val="100"/>
        <c:noMultiLvlLbl val="0"/>
      </c:catAx>
      <c:valAx>
        <c:axId val="41436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800" dirty="0" smtClean="0"/>
                  <a:t>Percent (%)</a:t>
                </a:r>
                <a:endParaRPr lang="en-AU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7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6273585230463E-2"/>
          <c:y val="5.3897767058519105E-2"/>
          <c:w val="0.87677974287571669"/>
          <c:h val="0.78278763706513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9A-44E8-A19A-64D338E16A2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78-4AE3-BE0F-7E166001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Sheet1!$B$2:$B$12</c:f>
              <c:numCache>
                <c:formatCode>0</c:formatCode>
                <c:ptCount val="11"/>
                <c:pt idx="0">
                  <c:v>1.0534324340141628E-2</c:v>
                </c:pt>
                <c:pt idx="1">
                  <c:v>3.862585591385264E-2</c:v>
                </c:pt>
                <c:pt idx="2">
                  <c:v>0.1217299701527477</c:v>
                </c:pt>
                <c:pt idx="3">
                  <c:v>0.36753087142271906</c:v>
                </c:pt>
                <c:pt idx="4">
                  <c:v>1.3296658278223212</c:v>
                </c:pt>
                <c:pt idx="5" formatCode="0.0">
                  <c:v>2.6253877216597412</c:v>
                </c:pt>
                <c:pt idx="6">
                  <c:v>4.0990226487973311</c:v>
                </c:pt>
                <c:pt idx="7">
                  <c:v>5.79153742611342</c:v>
                </c:pt>
                <c:pt idx="8">
                  <c:v>7.9768244864516893</c:v>
                </c:pt>
                <c:pt idx="9">
                  <c:v>10.159770585825481</c:v>
                </c:pt>
                <c:pt idx="10" formatCode="0.0">
                  <c:v>11.975185813776555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8-4AE3-BE0F-7E166001F0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rgbClr val="E51F30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0F-4982-B137-6419FF10D386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0F-4982-B137-6419FF10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Sheet1!$C$2:$C$12</c:f>
              <c:numCache>
                <c:formatCode>0</c:formatCode>
                <c:ptCount val="11"/>
                <c:pt idx="0">
                  <c:v>1.7787659811006114E-2</c:v>
                </c:pt>
                <c:pt idx="1">
                  <c:v>0.1189549749861034</c:v>
                </c:pt>
                <c:pt idx="2">
                  <c:v>0.3168426903835464</c:v>
                </c:pt>
                <c:pt idx="3">
                  <c:v>0.80711506392440246</c:v>
                </c:pt>
                <c:pt idx="4">
                  <c:v>1.897720956086715</c:v>
                </c:pt>
                <c:pt idx="5" formatCode="0.0">
                  <c:v>3.2896053362979432</c:v>
                </c:pt>
                <c:pt idx="6">
                  <c:v>4.8115619788771538</c:v>
                </c:pt>
                <c:pt idx="7">
                  <c:v>6.172317954419122</c:v>
                </c:pt>
                <c:pt idx="8">
                  <c:v>7.6864924958310166</c:v>
                </c:pt>
                <c:pt idx="9">
                  <c:v>9.2317954419121726</c:v>
                </c:pt>
                <c:pt idx="10" formatCode="0.0">
                  <c:v>10.669260700389104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F-4982-B137-6419FF10D3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0F-4982-B137-6419FF10D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1.3989764155892604E-2</c:v>
                </c:pt>
                <c:pt idx="1">
                  <c:v>6.5285566060832162E-2</c:v>
                </c:pt>
                <c:pt idx="2">
                  <c:v>0.16321391515208039</c:v>
                </c:pt>
                <c:pt idx="3">
                  <c:v>0.53977173368152298</c:v>
                </c:pt>
                <c:pt idx="4">
                  <c:v>1.1856325122118982</c:v>
                </c:pt>
                <c:pt idx="5">
                  <c:v>2.1660818168040388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F-4982-B137-6419FF10D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02824120"/>
        <c:axId val="202826088"/>
      </c:barChart>
      <c:catAx>
        <c:axId val="202824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6088"/>
        <c:crosses val="autoZero"/>
        <c:auto val="1"/>
        <c:lblAlgn val="ctr"/>
        <c:lblOffset val="200"/>
        <c:noMultiLvlLbl val="0"/>
      </c:catAx>
      <c:valAx>
        <c:axId val="202826088"/>
        <c:scaling>
          <c:orientation val="minMax"/>
          <c:max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 prevalence (%)</a:t>
                </a:r>
              </a:p>
            </c:rich>
          </c:tx>
          <c:layout>
            <c:manualLayout>
              <c:xMode val="edge"/>
              <c:yMode val="edge"/>
              <c:x val="1.6666687310342185E-2"/>
              <c:y val="0.15311459218163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412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499734698716027"/>
          <c:y val="8.0297587954891086E-2"/>
          <c:w val="0.20451200885166354"/>
          <c:h val="6.3264905644350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0.05301</cdr:x>
      <cdr:y>0.63609</cdr:y>
    </cdr:from>
    <cdr:to>
      <cdr:x>0.97268</cdr:x>
      <cdr:y>0.7395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5444483" y="-1815715"/>
          <a:ext cx="494271" cy="10206683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rgbClr val="E51F3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0.42056</cdr:x>
      <cdr:y>0.78725</cdr:y>
    </cdr:from>
    <cdr:to>
      <cdr:x>0.54526</cdr:x>
      <cdr:y>0.97855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67422" y="3763012"/>
          <a:ext cx="13839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800" dirty="0" smtClean="0"/>
            <a:t>Kids who had at least one parental offence record: N=2,539, (3%)</a:t>
          </a:r>
          <a:endParaRPr lang="en-AU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0.05301</cdr:x>
      <cdr:y>0.63609</cdr:y>
    </cdr:from>
    <cdr:to>
      <cdr:x>0.97268</cdr:x>
      <cdr:y>0.7395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5444483" y="-1815715"/>
          <a:ext cx="494271" cy="10206683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rgbClr val="E51F3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0.42056</cdr:x>
      <cdr:y>0.78725</cdr:y>
    </cdr:from>
    <cdr:to>
      <cdr:x>0.54526</cdr:x>
      <cdr:y>0.97855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67422" y="3763012"/>
          <a:ext cx="13839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800" dirty="0" smtClean="0"/>
            <a:t>Kids who had at least one parental offence record: N=2,539, (3%)</a:t>
          </a:r>
          <a:endParaRPr lang="en-AU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0.05301</cdr:x>
      <cdr:y>0.63609</cdr:y>
    </cdr:from>
    <cdr:to>
      <cdr:x>0.97268</cdr:x>
      <cdr:y>0.7395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5444483" y="-1815715"/>
          <a:ext cx="494271" cy="10206683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rgbClr val="E51F3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0.42056</cdr:x>
      <cdr:y>0.78725</cdr:y>
    </cdr:from>
    <cdr:to>
      <cdr:x>0.54526</cdr:x>
      <cdr:y>0.97855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67422" y="3763012"/>
          <a:ext cx="13839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800" dirty="0" smtClean="0"/>
            <a:t>Kids who had at least one parental offence record: N=2,539, (3%)</a:t>
          </a:r>
          <a:endParaRPr lang="en-AU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FCA2-BF6D-CE44-A430-3AEE88891A9E}" type="datetimeFigureOut">
              <a:rPr lang="en-US" smtClean="0">
                <a:latin typeface="Arial"/>
              </a:rPr>
              <a:t>8/14/2023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992C-4394-4E4E-9793-4EB1E3E1D25A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2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6A57A62-2764-F542-B86B-77C5E138D015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9A93E2E-41BE-9948-9CD4-5372A3778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1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9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4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2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9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1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3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6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12.png"/><Relationship Id="rId2" Type="http://schemas.openxmlformats.org/officeDocument/2006/relationships/image" Target="../media/image2.emf"/><Relationship Id="rId16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brandhub.griffith.edu.au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s://www.griffith.edu.au/marketing-communications/photography" TargetMode="External"/><Relationship Id="rId9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6850"/>
            <a:ext cx="11375772" cy="6452478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</a:rPr>
              <a:t>\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BDC6C0-52BA-75E1-BA65-B8BD3E10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72" y="227105"/>
            <a:ext cx="11163125" cy="608669"/>
          </a:xfrm>
          <a:prstGeom prst="rect">
            <a:avLst/>
          </a:prstGeom>
          <a:effectLst/>
        </p:spPr>
        <p:txBody>
          <a:bodyPr vert="horz" lIns="180000" tIns="234000" rIns="180000" bIns="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FFB382-1D71-D971-3C6A-94974870E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373" y="835774"/>
            <a:ext cx="11163123" cy="423787"/>
          </a:xfrm>
        </p:spPr>
        <p:txBody>
          <a:bodyPr lIns="180000" tIns="0" rIns="180000" bIns="0" anchor="t" anchorCtr="0"/>
          <a:lstStyle>
            <a:lvl1pPr marL="0" indent="0">
              <a:buNone/>
              <a:defRPr>
                <a:latin typeface="Griffith Serif Display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4CEE9D-F516-3D3D-F5A8-864658D548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1293434"/>
            <a:ext cx="11166475" cy="4885687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pic>
        <p:nvPicPr>
          <p:cNvPr id="4" name="Picture 3" descr="Griffith University logo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46345-4D61-3DDC-C48B-ED84624AD02B}"/>
              </a:ext>
            </a:extLst>
          </p:cNvPr>
          <p:cNvSpPr txBox="1"/>
          <p:nvPr userDrawn="1"/>
        </p:nvSpPr>
        <p:spPr>
          <a:xfrm>
            <a:off x="10491168" y="6369921"/>
            <a:ext cx="1519329" cy="488079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wrap="square" lIns="144000" tIns="125999" rIns="144000" bIns="144000" rtlCol="0">
            <a:spAutoFit/>
          </a:bodyPr>
          <a:lstStyle/>
          <a:p>
            <a:pPr algn="ctr"/>
            <a:r>
              <a:rPr lang="en-US" sz="1400" b="1" i="0">
                <a:solidFill>
                  <a:schemeClr val="bg1"/>
                </a:solidFill>
                <a:latin typeface="Griffith Sans Display" pitchFamily="2" charset="77"/>
              </a:rPr>
              <a:t>Make it matter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BAD8D-4AA8-6D17-D706-97DC887491EC}"/>
              </a:ext>
            </a:extLst>
          </p:cNvPr>
          <p:cNvSpPr txBox="1"/>
          <p:nvPr userDrawn="1"/>
        </p:nvSpPr>
        <p:spPr>
          <a:xfrm>
            <a:off x="1025525" y="6343191"/>
            <a:ext cx="19763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rgbClr val="E51F30"/>
                </a:solidFill>
                <a:latin typeface="Griffith Sans Text" pitchFamily="2" charset="77"/>
              </a:rPr>
              <a:t>Queensland Australia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F8A91AE-9BFE-C863-1B28-B18569A87C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659593" y="26430"/>
            <a:ext cx="1350904" cy="147134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4731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, small heading, text box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C5A1615-C3C9-6C3A-F66B-E3AF646C4C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975" y="196850"/>
            <a:ext cx="11166475" cy="6465600"/>
          </a:xfr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3530AA-2F10-7CAD-418C-F706E4A66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699" y="4196549"/>
            <a:ext cx="5400000" cy="2661451"/>
          </a:xfrm>
          <a:solidFill>
            <a:srgbClr val="E51F30"/>
          </a:solidFill>
        </p:spPr>
        <p:txBody>
          <a:bodyPr lIns="180000" tIns="125999" rIns="18000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10E6A-0CC9-BF16-3D54-59A1B5CE9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2701" y="4698000"/>
            <a:ext cx="5400000" cy="21600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 sz="15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</a:t>
            </a:r>
          </a:p>
          <a:p>
            <a:pPr lvl="0"/>
            <a:r>
              <a:rPr lang="en-GB"/>
              <a:t>Resize box height to suit text</a:t>
            </a:r>
          </a:p>
          <a:p>
            <a:pPr lvl="0"/>
            <a:r>
              <a:rPr lang="en-GB"/>
              <a:t>Delete box if not required</a:t>
            </a:r>
          </a:p>
        </p:txBody>
      </p:sp>
      <p:pic>
        <p:nvPicPr>
          <p:cNvPr id="7" name="Picture 6" descr="Griffith University logo">
            <a:extLst>
              <a:ext uri="{FF2B5EF4-FFF2-40B4-BE49-F238E27FC236}">
                <a16:creationId xmlns:a16="http://schemas.microsoft.com/office/drawing/2014/main" id="{6D244BEC-829C-553C-153D-15881064F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A677-0D5C-39AC-699D-E4AFC0969B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211392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 descr="Griffith University logo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BDC6C0-52BA-75E1-BA65-B8BD3E10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28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5ADA7F-35D1-7938-35FB-12A7089402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228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787785-EF98-D820-8340-C0872E708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228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FA95C0-D461-C7DC-246D-7D07AB6FBE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2863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BBAE7-823B-CF69-74DE-7CC73D55F9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2037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 descr="Griffith University logo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A5DFA4AE-1E28-FE1B-1AB4-1C27F0A3A9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6228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3286-B128-6FB4-F3DF-F065F38045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450E36B-B617-FE29-D1A0-A359DEE65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391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75C0B9-C1B0-D3CA-AE11-31129C14F6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3391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626CF28-27E2-137F-6752-D9FFE52A0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391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, image right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C0FCBEB-B13A-7099-236C-C2D6496C1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2863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9FFCB9-D16A-0AC3-447E-10BA3E24CD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5394C45-B1C7-1C97-5019-7E202F6FF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28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7F20BC-B95D-F1B3-08C1-D255BDA73C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228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35B1EA-7F1B-9E80-9D21-5320D729DF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228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, image left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6586153-A8E8-2F2B-3A2E-C31534F8B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6228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F26FA7-1ACB-2DB0-8E52-D2F20807CE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878C90-6B54-BC80-06E7-61EE76C05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5815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078AAF-1C35-D3A5-19B5-BFEE162CE6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5815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F483C8C-916E-DFD3-042C-DEB91E420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5815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, image right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5003438-F6E8-9B80-CA3A-88EAFFB5DD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2117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EC4-3DA1-BB2D-1AA0-2B484CF759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6219B30-1BB0-EFC2-45A9-A2BC9FA98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28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88BB02-ECB2-1025-00D0-991E700B7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228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EC3E460-41F5-4C8E-DE77-AB7FF5845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228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, image left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BAE637D-9370-319A-EE2E-9A5A13EE85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6228" y="190500"/>
            <a:ext cx="5589587" cy="6471949"/>
          </a:xfrm>
          <a:noFill/>
          <a:effectLst/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by clicking image icon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A50B-C5DA-652C-4C91-53E94745C2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1D10781-2B97-F2AC-E660-AB36BCE5D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391" y="543781"/>
            <a:ext cx="5481060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078187-2B03-EC81-450C-1EAEF63AD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3391" y="1173782"/>
            <a:ext cx="5481060" cy="4778902"/>
          </a:xfrm>
          <a:prstGeom prst="rect">
            <a:avLst/>
          </a:prstGeom>
        </p:spPr>
        <p:txBody>
          <a:bodyPr vert="horz" lIns="270000" tIns="45720" rIns="180000" bIns="18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E6167FC-9FE4-5642-3252-5EAA8929C2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391" y="5952683"/>
            <a:ext cx="5481060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8D809F0-7F36-0AAD-4F45-19AF22D36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652" y="5952683"/>
            <a:ext cx="11097444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DE9D6CF-3B81-B70B-3595-149C06B19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652" y="543782"/>
            <a:ext cx="11097444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502AEE-E6A3-B264-D45B-C2678B1E48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8652" y="1173782"/>
            <a:ext cx="11097444" cy="4778901"/>
          </a:xfrm>
          <a:prstGeom prst="rect">
            <a:avLst/>
          </a:prstGeom>
        </p:spPr>
        <p:txBody>
          <a:bodyPr vert="horz" lIns="270000" tIns="4680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78D95-65EC-483F-31EF-139573995F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53668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8703A9-40CB-A2A6-F9A8-E0ADD2FD2E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A5FCDB8-D1D5-4D9B-B4C6-4D955EE41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652" y="5952683"/>
            <a:ext cx="11097444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rgbClr val="E51F30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E3CF3DA-4F5D-CD5A-4C5A-420F4A45F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652" y="543782"/>
            <a:ext cx="11097444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F56223A-E960-D7AB-7378-694FBE2D4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8652" y="1173782"/>
            <a:ext cx="11097444" cy="4778901"/>
          </a:xfrm>
          <a:prstGeom prst="rect">
            <a:avLst/>
          </a:prstGeom>
        </p:spPr>
        <p:txBody>
          <a:bodyPr vert="horz" lIns="270000" tIns="46800" rIns="180000" bIns="180000" rtlCol="0">
            <a:normAutofit/>
          </a:bodyPr>
          <a:lstStyle/>
          <a:p>
            <a:pPr lvl="0"/>
            <a:r>
              <a:rPr lang="en-US"/>
              <a:t>Click to edit 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12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F638-5BBD-3050-D1AF-36A1956CC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3440147-AB59-FA40-C2A4-CBA4B695D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652" y="5952683"/>
            <a:ext cx="11097444" cy="709741"/>
          </a:xfrm>
        </p:spPr>
        <p:txBody>
          <a:bodyPr lIns="27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griffith.edu.au</a:t>
            </a:r>
            <a:r>
              <a:rPr lang="en-GB"/>
              <a:t>/insert-</a:t>
            </a:r>
            <a:r>
              <a:rPr lang="en-GB" err="1"/>
              <a:t>url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2526C03-0708-EAB4-1A50-66D2ECF28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652" y="543782"/>
            <a:ext cx="11097444" cy="630000"/>
          </a:xfrm>
          <a:prstGeom prst="rect">
            <a:avLst/>
          </a:prstGeom>
        </p:spPr>
        <p:txBody>
          <a:bodyPr vert="horz" lIns="270000" tIns="46800" rIns="180000" bIns="45720" rtlCol="0" anchor="t" anchorCtr="0">
            <a:normAutofit/>
          </a:bodyPr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00702E-1223-F20E-8582-79BCAF57A5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8652" y="1173782"/>
            <a:ext cx="11097444" cy="4778901"/>
          </a:xfrm>
          <a:prstGeom prst="rect">
            <a:avLst/>
          </a:prstGeom>
        </p:spPr>
        <p:txBody>
          <a:bodyPr vert="horz" lIns="270000" tIns="46800" rIns="180000" bIns="18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68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3">
            <a:extLst>
              <a:ext uri="{FF2B5EF4-FFF2-40B4-BE49-F238E27FC236}">
                <a16:creationId xmlns:a16="http://schemas.microsoft.com/office/drawing/2014/main" id="{01CA9687-52B8-615D-5FDA-5BBC41FCFB12}"/>
              </a:ext>
            </a:extLst>
          </p:cNvPr>
          <p:cNvSpPr txBox="1">
            <a:spLocks/>
          </p:cNvSpPr>
          <p:nvPr userDrawn="1"/>
        </p:nvSpPr>
        <p:spPr>
          <a:xfrm>
            <a:off x="816228" y="196850"/>
            <a:ext cx="11375772" cy="6452478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1E62486D-8867-AD2E-A618-CFCE5FD4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4465E-1B73-B44F-1A82-14ED2A4E0BA3}"/>
              </a:ext>
            </a:extLst>
          </p:cNvPr>
          <p:cNvSpPr txBox="1"/>
          <p:nvPr userDrawn="1"/>
        </p:nvSpPr>
        <p:spPr>
          <a:xfrm>
            <a:off x="10491168" y="6369921"/>
            <a:ext cx="1519329" cy="488079"/>
          </a:xfrm>
          <a:prstGeom prst="rect">
            <a:avLst/>
          </a:prstGeom>
          <a:solidFill>
            <a:schemeClr val="tx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wrap="square" lIns="144000" tIns="125999" rIns="144000" bIns="144000" rtlCol="0">
            <a:spAutoFit/>
          </a:bodyPr>
          <a:lstStyle/>
          <a:p>
            <a:pPr algn="ctr"/>
            <a:r>
              <a:rPr lang="en-US" sz="1400" b="1" i="0">
                <a:solidFill>
                  <a:schemeClr val="bg1"/>
                </a:solidFill>
                <a:latin typeface="Griffith Sans Display" pitchFamily="2" charset="77"/>
              </a:rPr>
              <a:t>Make it matter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2178686-E46E-5411-ACA1-0CC153B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1293434"/>
            <a:ext cx="11166475" cy="4885687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9307D0A-F2C9-98EE-0726-A1EED7BF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72" y="227105"/>
            <a:ext cx="11163125" cy="608669"/>
          </a:xfrm>
          <a:prstGeom prst="rect">
            <a:avLst/>
          </a:prstGeom>
          <a:effectLst/>
        </p:spPr>
        <p:txBody>
          <a:bodyPr vert="horz" lIns="180000" tIns="234000" rIns="180000" bIns="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E2C0A-F1F2-A247-2240-038E434E03EC}"/>
              </a:ext>
            </a:extLst>
          </p:cNvPr>
          <p:cNvSpPr txBox="1"/>
          <p:nvPr userDrawn="1"/>
        </p:nvSpPr>
        <p:spPr>
          <a:xfrm>
            <a:off x="1025525" y="6343191"/>
            <a:ext cx="19763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rgbClr val="E51F30"/>
                </a:solidFill>
                <a:latin typeface="Griffith Sans Text" pitchFamily="2" charset="77"/>
              </a:rPr>
              <a:t>Queensland Australia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A4565D13-9231-6BF0-C14B-5EB1F94E12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659593" y="26430"/>
            <a:ext cx="1350904" cy="147134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00"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63C9AD6-6DA6-D685-1AA1-0EB027B0D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373" y="835774"/>
            <a:ext cx="11163123" cy="423787"/>
          </a:xfrm>
        </p:spPr>
        <p:txBody>
          <a:bodyPr lIns="180000" tIns="0" rIns="180000" bIns="0" anchor="t" anchorCtr="0"/>
          <a:lstStyle>
            <a:lvl1pPr marL="0" indent="0">
              <a:buNone/>
              <a:defRPr>
                <a:latin typeface="Griffith Serif Display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914065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border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3">
            <a:extLst>
              <a:ext uri="{FF2B5EF4-FFF2-40B4-BE49-F238E27FC236}">
                <a16:creationId xmlns:a16="http://schemas.microsoft.com/office/drawing/2014/main" id="{01CA9687-52B8-615D-5FDA-5BBC41FCFB12}"/>
              </a:ext>
            </a:extLst>
          </p:cNvPr>
          <p:cNvSpPr txBox="1">
            <a:spLocks/>
          </p:cNvSpPr>
          <p:nvPr userDrawn="1"/>
        </p:nvSpPr>
        <p:spPr>
          <a:xfrm>
            <a:off x="816228" y="196850"/>
            <a:ext cx="11375772" cy="6452478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1E62486D-8867-AD2E-A618-CFCE5FD4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4465E-1B73-B44F-1A82-14ED2A4E0BA3}"/>
              </a:ext>
            </a:extLst>
          </p:cNvPr>
          <p:cNvSpPr txBox="1"/>
          <p:nvPr userDrawn="1"/>
        </p:nvSpPr>
        <p:spPr>
          <a:xfrm>
            <a:off x="10491168" y="6369921"/>
            <a:ext cx="1519329" cy="488079"/>
          </a:xfrm>
          <a:prstGeom prst="rect">
            <a:avLst/>
          </a:prstGeom>
          <a:solidFill>
            <a:schemeClr val="tx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wrap="square" lIns="144000" tIns="125999" rIns="144000" bIns="144000" rtlCol="0">
            <a:spAutoFit/>
          </a:bodyPr>
          <a:lstStyle/>
          <a:p>
            <a:pPr algn="ctr"/>
            <a:r>
              <a:rPr lang="en-US" sz="1400" b="1" i="0">
                <a:solidFill>
                  <a:schemeClr val="bg1"/>
                </a:solidFill>
                <a:latin typeface="Griffith Sans Display" pitchFamily="2" charset="77"/>
              </a:rPr>
              <a:t>Make it matter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2178686-E46E-5411-ACA1-0CC153B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1293434"/>
            <a:ext cx="11166475" cy="4885687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9307D0A-F2C9-98EE-0726-A1EED7BF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72" y="227105"/>
            <a:ext cx="11163125" cy="608669"/>
          </a:xfrm>
          <a:prstGeom prst="rect">
            <a:avLst/>
          </a:prstGeom>
          <a:effectLst/>
        </p:spPr>
        <p:txBody>
          <a:bodyPr vert="horz" lIns="180000" tIns="234000" rIns="180000" bIns="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E2C0A-F1F2-A247-2240-038E434E03EC}"/>
              </a:ext>
            </a:extLst>
          </p:cNvPr>
          <p:cNvSpPr txBox="1"/>
          <p:nvPr userDrawn="1"/>
        </p:nvSpPr>
        <p:spPr>
          <a:xfrm>
            <a:off x="1025525" y="6343191"/>
            <a:ext cx="19763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rgbClr val="E51F30"/>
                </a:solidFill>
                <a:latin typeface="Griffith Sans Text" pitchFamily="2" charset="77"/>
              </a:rPr>
              <a:t>Queensland Australia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A4565D13-9231-6BF0-C14B-5EB1F94E12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659593" y="26430"/>
            <a:ext cx="1350904" cy="147134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00"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63C9AD6-6DA6-D685-1AA1-0EB027B0D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373" y="835774"/>
            <a:ext cx="11163123" cy="423787"/>
          </a:xfrm>
        </p:spPr>
        <p:txBody>
          <a:bodyPr lIns="180000" tIns="0" rIns="180000" bIns="0" anchor="t" anchorCtr="0"/>
          <a:lstStyle>
            <a:lvl1pPr marL="0" indent="0">
              <a:buNone/>
              <a:defRPr>
                <a:latin typeface="Griffith Serif Display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328455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ADA9065-3049-DBFF-2599-C3EB19E24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5734" y="1176520"/>
            <a:ext cx="392862" cy="3928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09CB72-F2A9-AD81-5FFC-3B63C76B1FB0}"/>
              </a:ext>
            </a:extLst>
          </p:cNvPr>
          <p:cNvSpPr txBox="1"/>
          <p:nvPr userDrawn="1"/>
        </p:nvSpPr>
        <p:spPr>
          <a:xfrm>
            <a:off x="1563335" y="1276853"/>
            <a:ext cx="6280244" cy="501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5000"/>
              </a:lnSpc>
              <a:spcAft>
                <a:spcPts val="1500"/>
              </a:spcAft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Install Griffith Serif and Sans fonts before using this template.</a:t>
            </a:r>
          </a:p>
          <a:p>
            <a:pPr lvl="0">
              <a:lnSpc>
                <a:spcPct val="105000"/>
              </a:lnSpc>
              <a:spcAft>
                <a:spcPts val="1500"/>
              </a:spcAft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Use the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New Slide</a:t>
            </a: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 dropdown menu to insert new pages</a:t>
            </a:r>
            <a:br>
              <a:rPr lang="en-US" sz="1600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and select your desired design (see screencap on right).</a:t>
            </a:r>
          </a:p>
          <a:p>
            <a:pPr marL="0" marR="0" lvl="0" indent="0" algn="l" defTabSz="60958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Use the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Layout</a:t>
            </a: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 dropdown menu to change a page’s design.</a:t>
            </a:r>
          </a:p>
          <a:p>
            <a:pPr marL="0" marR="0" lvl="0" indent="0" algn="l" defTabSz="60958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Insert your own images by clicking       this icon. Right click</a:t>
            </a:r>
            <a:br>
              <a:rPr lang="en-US" sz="1600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and select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Crop</a:t>
            </a: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 to adjust the framing. Right click and select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Change Picture</a:t>
            </a:r>
            <a:r>
              <a:rPr lang="en-US" sz="1600" b="0">
                <a:solidFill>
                  <a:schemeClr val="bg1"/>
                </a:solidFill>
                <a:latin typeface="Griffith Sans Text" pitchFamily="2" charset="77"/>
              </a:rPr>
              <a:t> to change an existing image.</a:t>
            </a:r>
          </a:p>
          <a:p>
            <a:pPr marL="0" marR="0" lvl="0" indent="0" algn="l" defTabSz="60958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Delete unwanted pages or objects from slides</a:t>
            </a:r>
            <a:br>
              <a:rPr lang="en-US" sz="1600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(e.g., URLs or text boxes on feature image slides).</a:t>
            </a:r>
          </a:p>
          <a:p>
            <a:pPr marL="0" marR="0" lvl="0" indent="0" algn="l" defTabSz="60958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To reduce the file size once you’ve finished your presentation,</a:t>
            </a:r>
            <a:br>
              <a:rPr lang="en-US" sz="1600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go to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File &gt; Compress Pictures &gt; Select On-screen (150ppi)</a:t>
            </a:r>
            <a:br>
              <a:rPr lang="en-US" sz="1600" b="1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then re-save.</a:t>
            </a:r>
          </a:p>
          <a:p>
            <a:pPr marL="0" marR="0" lvl="0" indent="0" algn="l" defTabSz="609585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riffith Sans Text" pitchFamily="2" charset="77"/>
              </a:rPr>
              <a:t>To check your presentation complies with accessibility standards, go to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Tools &gt; Check accessibility</a:t>
            </a:r>
            <a:r>
              <a:rPr lang="en-US" sz="1600" b="0">
                <a:solidFill>
                  <a:schemeClr val="bg1"/>
                </a:solidFill>
                <a:latin typeface="Griffith Sans Text" pitchFamily="2" charset="77"/>
              </a:rPr>
              <a:t>. To include alt text for your images, right click on images and select </a:t>
            </a:r>
            <a:r>
              <a:rPr lang="en-US" sz="1600" b="1">
                <a:solidFill>
                  <a:schemeClr val="bg1"/>
                </a:solidFill>
                <a:latin typeface="Griffith Sans Text" pitchFamily="2" charset="77"/>
              </a:rPr>
              <a:t>View alt text</a:t>
            </a:r>
            <a:r>
              <a:rPr lang="en-US" sz="1600" b="0">
                <a:solidFill>
                  <a:schemeClr val="bg1"/>
                </a:solidFill>
                <a:latin typeface="Griffith Sans Text" pitchFamily="2" charset="77"/>
              </a:rPr>
              <a:t>.</a:t>
            </a:r>
            <a:endParaRPr lang="en-US" sz="1600">
              <a:solidFill>
                <a:schemeClr val="bg1"/>
              </a:solidFill>
              <a:latin typeface="Griffith Sans Text" pitchFamily="2" charset="7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F763808-A292-957B-02E2-3BB5B9401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5734" y="2367979"/>
            <a:ext cx="392862" cy="39286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79EDD9E-F2DA-FBB6-34E4-DA94554D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5734" y="3890244"/>
            <a:ext cx="392862" cy="39286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89D726-973D-B1BD-50BC-BB72B833EE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35734" y="1763398"/>
            <a:ext cx="392862" cy="39286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1B7C09E-6B4B-26DB-75AC-CDAAAF5ADE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35734" y="4706267"/>
            <a:ext cx="392862" cy="392862"/>
          </a:xfrm>
          <a:prstGeom prst="rect">
            <a:avLst/>
          </a:prstGeom>
        </p:spPr>
      </p:pic>
      <p:pic>
        <p:nvPicPr>
          <p:cNvPr id="5" name="Picture 4" descr="Insert image icon">
            <a:extLst>
              <a:ext uri="{FF2B5EF4-FFF2-40B4-BE49-F238E27FC236}">
                <a16:creationId xmlns:a16="http://schemas.microsoft.com/office/drawing/2014/main" id="{03165BEB-5C3F-2CB1-673F-8605C83549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55746" y="2843561"/>
            <a:ext cx="297081" cy="2906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EE2C79-9CE6-3D81-8E4B-16585A997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5734" y="3088509"/>
            <a:ext cx="392862" cy="392862"/>
          </a:xfrm>
          <a:prstGeom prst="rect">
            <a:avLst/>
          </a:prstGeom>
        </p:spPr>
      </p:pic>
      <p:pic>
        <p:nvPicPr>
          <p:cNvPr id="8" name="Picture 7" descr="Screencap showing the new slide and layout dropdown menu, and the various template options">
            <a:extLst>
              <a:ext uri="{FF2B5EF4-FFF2-40B4-BE49-F238E27FC236}">
                <a16:creationId xmlns:a16="http://schemas.microsoft.com/office/drawing/2014/main" id="{07D8A905-5615-6218-70AA-4E5EBDE9B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722" y="1291856"/>
            <a:ext cx="3712440" cy="4080243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9C19CB9-B9D1-4B13-8621-BE72FCDD5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61ECC30-1FF0-779F-7C93-84EE6610A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35734" y="5681480"/>
            <a:ext cx="392862" cy="392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C18FF-43F0-4AC0-E563-6C3E96464D09}"/>
              </a:ext>
            </a:extLst>
          </p:cNvPr>
          <p:cNvSpPr txBox="1"/>
          <p:nvPr userDrawn="1"/>
        </p:nvSpPr>
        <p:spPr>
          <a:xfrm>
            <a:off x="816228" y="538973"/>
            <a:ext cx="10812417" cy="487185"/>
          </a:xfrm>
          <a:prstGeom prst="rect">
            <a:avLst/>
          </a:prstGeom>
          <a:noFill/>
        </p:spPr>
        <p:txBody>
          <a:bodyPr wrap="square" lIns="270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0">
                <a:solidFill>
                  <a:schemeClr val="bg1"/>
                </a:solidFill>
                <a:latin typeface="Griffith Serif Display" pitchFamily="2" charset="77"/>
              </a:rPr>
              <a:t>TIPS FOR USING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50050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th University logo">
            <a:extLst>
              <a:ext uri="{FF2B5EF4-FFF2-40B4-BE49-F238E27FC236}">
                <a16:creationId xmlns:a16="http://schemas.microsoft.com/office/drawing/2014/main" id="{09DF9FC1-84D7-D791-41A7-CA99E0FC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3" name="Title 33">
            <a:extLst>
              <a:ext uri="{FF2B5EF4-FFF2-40B4-BE49-F238E27FC236}">
                <a16:creationId xmlns:a16="http://schemas.microsoft.com/office/drawing/2014/main" id="{C10ED98B-EB6E-D3C5-2B59-F5510415E268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166475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09CB72-F2A9-AD81-5FFC-3B63C76B1FB0}"/>
              </a:ext>
            </a:extLst>
          </p:cNvPr>
          <p:cNvSpPr txBox="1"/>
          <p:nvPr userDrawn="1"/>
        </p:nvSpPr>
        <p:spPr>
          <a:xfrm>
            <a:off x="839052" y="2116922"/>
            <a:ext cx="4738790" cy="679500"/>
          </a:xfrm>
          <a:prstGeom prst="rect">
            <a:avLst/>
          </a:prstGeom>
          <a:noFill/>
        </p:spPr>
        <p:txBody>
          <a:bodyPr wrap="square" lIns="270000" tIns="180000" rIns="180000" bIns="180000" rtlCol="0">
            <a:spAutoFit/>
          </a:bodyPr>
          <a:lstStyle/>
          <a:p>
            <a:pPr lvl="0">
              <a:lnSpc>
                <a:spcPct val="110000"/>
              </a:lnSpc>
              <a:spcAft>
                <a:spcPts val="2500"/>
              </a:spcAft>
            </a:pPr>
            <a:r>
              <a:rPr lang="en-US" sz="2000" b="0" u="none">
                <a:solidFill>
                  <a:schemeClr val="bg1"/>
                </a:solidFill>
                <a:latin typeface="Griffith Sans Text" pitchFamily="2" charset="77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brandhub.griffith.edu.au</a:t>
            </a:r>
            <a:endParaRPr lang="en-US" sz="2000" b="0" u="none">
              <a:solidFill>
                <a:schemeClr val="bg1"/>
              </a:solidFill>
              <a:latin typeface="Griffith Sans Tex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329C6-6249-97DD-78A1-B1596F0E5761}"/>
              </a:ext>
            </a:extLst>
          </p:cNvPr>
          <p:cNvSpPr txBox="1"/>
          <p:nvPr userDrawn="1"/>
        </p:nvSpPr>
        <p:spPr>
          <a:xfrm>
            <a:off x="803944" y="3527200"/>
            <a:ext cx="4738789" cy="2500511"/>
          </a:xfrm>
          <a:prstGeom prst="rect">
            <a:avLst/>
          </a:prstGeom>
          <a:noFill/>
        </p:spPr>
        <p:txBody>
          <a:bodyPr wrap="square" lIns="270000" tIns="180000" rIns="180000" bIns="180000" rtlCol="0">
            <a:spAutoFit/>
          </a:bodyPr>
          <a:lstStyle/>
          <a:p>
            <a:pPr lvl="0">
              <a:lnSpc>
                <a:spcPct val="110000"/>
              </a:lnSpc>
              <a:spcAft>
                <a:spcPts val="1000"/>
              </a:spcAft>
            </a:pPr>
            <a:r>
              <a:rPr lang="en-US" sz="2000" b="0" u="none">
                <a:solidFill>
                  <a:schemeClr val="bg1"/>
                </a:solidFill>
                <a:latin typeface="Griffith Sans Text" pitchFamily="2" charset="77"/>
              </a:rPr>
              <a:t>Add your own images to tailor the presentation to your audience.</a:t>
            </a:r>
            <a:br>
              <a:rPr lang="en-US" sz="2000" b="0" u="none">
                <a:solidFill>
                  <a:schemeClr val="bg1"/>
                </a:solidFill>
                <a:latin typeface="Griffith Sans Text" pitchFamily="2" charset="77"/>
              </a:rPr>
            </a:br>
            <a:r>
              <a:rPr lang="en-US" sz="2000" b="0" u="none">
                <a:solidFill>
                  <a:schemeClr val="bg1"/>
                </a:solidFill>
                <a:latin typeface="Griffith Sans Text" pitchFamily="2" charset="77"/>
              </a:rPr>
              <a:t>We have a large library of approved images available for staff use.</a:t>
            </a:r>
            <a:endParaRPr lang="en-US" sz="2000" b="0" u="none">
              <a:solidFill>
                <a:schemeClr val="bg1"/>
              </a:solidFill>
              <a:latin typeface="Griffith Sans Text" pitchFamily="2" charset="77"/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10000"/>
              </a:lnSpc>
              <a:spcAft>
                <a:spcPts val="2500"/>
              </a:spcAft>
            </a:pPr>
            <a:r>
              <a:rPr lang="en-US" sz="2000" b="0" u="none">
                <a:solidFill>
                  <a:schemeClr val="bg1"/>
                </a:solidFill>
                <a:latin typeface="Griffith Sans Text" pitchFamily="2" charset="7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griffith.edu.au/marketing-communications/photography</a:t>
            </a:r>
            <a:endParaRPr lang="en-US" sz="2000" b="0" u="none">
              <a:solidFill>
                <a:schemeClr val="bg1"/>
              </a:solidFill>
              <a:latin typeface="Griffith Sans Tex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19537-E4D4-85FB-051A-85F39478E77B}"/>
              </a:ext>
            </a:extLst>
          </p:cNvPr>
          <p:cNvSpPr txBox="1"/>
          <p:nvPr userDrawn="1"/>
        </p:nvSpPr>
        <p:spPr>
          <a:xfrm>
            <a:off x="803944" y="3231574"/>
            <a:ext cx="4738789" cy="394852"/>
          </a:xfrm>
          <a:prstGeom prst="rect">
            <a:avLst/>
          </a:prstGeom>
          <a:noFill/>
        </p:spPr>
        <p:txBody>
          <a:bodyPr wrap="square" lIns="27000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chemeClr val="bg1"/>
                </a:solidFill>
                <a:latin typeface="Griffith Serif Display" pitchFamily="2" charset="77"/>
              </a:rPr>
              <a:t>FIND MORE IMAGES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D1AFB-3053-5332-9995-392D17981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778" y="369393"/>
            <a:ext cx="2876720" cy="1920336"/>
          </a:xfrm>
          <a:prstGeom prst="rect">
            <a:avLst/>
          </a:prstGeom>
        </p:spPr>
      </p:pic>
      <p:pic>
        <p:nvPicPr>
          <p:cNvPr id="35" name="Picture 34" descr="Two mature age students in a study space at South Bank campus">
            <a:extLst>
              <a:ext uri="{FF2B5EF4-FFF2-40B4-BE49-F238E27FC236}">
                <a16:creationId xmlns:a16="http://schemas.microsoft.com/office/drawing/2014/main" id="{17DBD229-E695-3A8C-8556-90CD5A5F9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778" y="2456672"/>
            <a:ext cx="2876720" cy="1917083"/>
          </a:xfrm>
          <a:prstGeom prst="rect">
            <a:avLst/>
          </a:prstGeom>
        </p:spPr>
      </p:pic>
      <p:pic>
        <p:nvPicPr>
          <p:cNvPr id="40" name="Picture 39" descr="Student photographed with her seeing eye dog and mother">
            <a:extLst>
              <a:ext uri="{FF2B5EF4-FFF2-40B4-BE49-F238E27FC236}">
                <a16:creationId xmlns:a16="http://schemas.microsoft.com/office/drawing/2014/main" id="{2F995402-E43F-4BF1-00E6-D37BBC2B428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3416" y="4583215"/>
            <a:ext cx="2753998" cy="183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B7F3F7-8F8D-7CE2-4287-587D8798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704" y="370593"/>
            <a:ext cx="2876904" cy="1917936"/>
          </a:xfrm>
          <a:prstGeom prst="rect">
            <a:avLst/>
          </a:prstGeom>
        </p:spPr>
      </p:pic>
      <p:pic>
        <p:nvPicPr>
          <p:cNvPr id="45" name="Picture 44" descr="Photography student looking through her camera lens">
            <a:extLst>
              <a:ext uri="{FF2B5EF4-FFF2-40B4-BE49-F238E27FC236}">
                <a16:creationId xmlns:a16="http://schemas.microsoft.com/office/drawing/2014/main" id="{9AF9F668-5D96-2C65-6ECD-6DCFED67A37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904" y="2469447"/>
            <a:ext cx="2880505" cy="1891531"/>
          </a:xfrm>
          <a:prstGeom prst="rect">
            <a:avLst/>
          </a:prstGeom>
        </p:spPr>
      </p:pic>
      <p:pic>
        <p:nvPicPr>
          <p:cNvPr id="46" name="Picture 45" descr="Students walking along the beach at the Gold Coast, with city buildings in background">
            <a:extLst>
              <a:ext uri="{FF2B5EF4-FFF2-40B4-BE49-F238E27FC236}">
                <a16:creationId xmlns:a16="http://schemas.microsoft.com/office/drawing/2014/main" id="{FDEB11B2-68C6-FB26-6119-F1BCF6CFDB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181" y="4541897"/>
            <a:ext cx="2880505" cy="191793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73183-1717-E069-DE45-5334BB60AE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B55D4-AD89-47BE-B077-2B32ECEBD9BC}"/>
              </a:ext>
            </a:extLst>
          </p:cNvPr>
          <p:cNvSpPr txBox="1"/>
          <p:nvPr userDrawn="1"/>
        </p:nvSpPr>
        <p:spPr>
          <a:xfrm>
            <a:off x="805745" y="1026841"/>
            <a:ext cx="4805405" cy="1275093"/>
          </a:xfrm>
          <a:prstGeom prst="rect">
            <a:avLst/>
          </a:prstGeom>
          <a:noFill/>
        </p:spPr>
        <p:txBody>
          <a:bodyPr wrap="square" lIns="270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0">
                <a:solidFill>
                  <a:schemeClr val="bg1"/>
                </a:solidFill>
                <a:latin typeface="Griffith Serif Display" pitchFamily="2" charset="77"/>
              </a:rPr>
              <a:t>DOWNLOAD MORE RESOURCES AND TEMPLATES</a:t>
            </a:r>
          </a:p>
        </p:txBody>
      </p:sp>
    </p:spTree>
    <p:extLst>
      <p:ext uri="{BB962C8B-B14F-4D97-AF65-F5344CB8AC3E}">
        <p14:creationId xmlns:p14="http://schemas.microsoft.com/office/powerpoint/2010/main" val="307416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 without make it matter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3">
            <a:extLst>
              <a:ext uri="{FF2B5EF4-FFF2-40B4-BE49-F238E27FC236}">
                <a16:creationId xmlns:a16="http://schemas.microsoft.com/office/drawing/2014/main" id="{01CA9687-52B8-615D-5FDA-5BBC41FCFB12}"/>
              </a:ext>
            </a:extLst>
          </p:cNvPr>
          <p:cNvSpPr txBox="1">
            <a:spLocks/>
          </p:cNvSpPr>
          <p:nvPr userDrawn="1"/>
        </p:nvSpPr>
        <p:spPr>
          <a:xfrm>
            <a:off x="816228" y="196850"/>
            <a:ext cx="11375772" cy="6452478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1E62486D-8867-AD2E-A618-CFCE5FD4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2178686-E46E-5411-ACA1-0CC153B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1293434"/>
            <a:ext cx="11166475" cy="4885687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9307D0A-F2C9-98EE-0726-A1EED7BF2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72" y="227105"/>
            <a:ext cx="11163125" cy="608669"/>
          </a:xfrm>
          <a:prstGeom prst="rect">
            <a:avLst/>
          </a:prstGeom>
          <a:effectLst/>
        </p:spPr>
        <p:txBody>
          <a:bodyPr vert="horz" lIns="180000" tIns="234000" rIns="180000" bIns="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E2C0A-F1F2-A247-2240-038E434E03EC}"/>
              </a:ext>
            </a:extLst>
          </p:cNvPr>
          <p:cNvSpPr txBox="1"/>
          <p:nvPr userDrawn="1"/>
        </p:nvSpPr>
        <p:spPr>
          <a:xfrm>
            <a:off x="1025525" y="6343191"/>
            <a:ext cx="19763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rgbClr val="E51F30"/>
                </a:solidFill>
                <a:latin typeface="Griffith Sans Text" pitchFamily="2" charset="77"/>
              </a:rPr>
              <a:t>Queensland Australia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A4565D13-9231-6BF0-C14B-5EB1F94E12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659593" y="26430"/>
            <a:ext cx="1350904" cy="147134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00"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63C9AD6-6DA6-D685-1AA1-0EB027B0D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373" y="835774"/>
            <a:ext cx="11163123" cy="423787"/>
          </a:xfrm>
        </p:spPr>
        <p:txBody>
          <a:bodyPr lIns="180000" tIns="0" rIns="180000" bIns="0" anchor="t" anchorCtr="0"/>
          <a:lstStyle>
            <a:lvl1pPr marL="0" indent="0">
              <a:buNone/>
              <a:defRPr>
                <a:latin typeface="Griffith Serif Display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88802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1375772" cy="647065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1E62486D-8867-AD2E-A618-CFCE5FD4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55E6FD2-8F9A-CC6F-F6A3-070C3585D4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1293434"/>
            <a:ext cx="11166475" cy="4885687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by clicking the image icon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BBA6E1A-CC5D-38DF-2546-4B7EB4094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73" y="227105"/>
            <a:ext cx="11163124" cy="608669"/>
          </a:xfrm>
          <a:prstGeom prst="rect">
            <a:avLst/>
          </a:prstGeom>
          <a:effectLst/>
        </p:spPr>
        <p:txBody>
          <a:bodyPr vert="horz" lIns="180000" tIns="234000" rIns="180000" bIns="0" rtlCol="0" anchor="t" anchorCtr="0">
            <a:normAutofit/>
          </a:bodyPr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1938A-4789-1866-0CE1-B27C93B9B97F}"/>
              </a:ext>
            </a:extLst>
          </p:cNvPr>
          <p:cNvSpPr txBox="1"/>
          <p:nvPr userDrawn="1"/>
        </p:nvSpPr>
        <p:spPr>
          <a:xfrm>
            <a:off x="1025525" y="6343191"/>
            <a:ext cx="19763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chemeClr val="bg1"/>
                </a:solidFill>
                <a:latin typeface="Griffith Sans Text" pitchFamily="2" charset="77"/>
              </a:rPr>
              <a:t>Queensland Australia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DA69F-54B0-3525-8F45-7E5F84D0F457}"/>
              </a:ext>
            </a:extLst>
          </p:cNvPr>
          <p:cNvSpPr txBox="1"/>
          <p:nvPr userDrawn="1"/>
        </p:nvSpPr>
        <p:spPr>
          <a:xfrm>
            <a:off x="10491168" y="6369921"/>
            <a:ext cx="1519329" cy="488079"/>
          </a:xfrm>
          <a:prstGeom prst="rect">
            <a:avLst/>
          </a:prstGeom>
          <a:solidFill>
            <a:schemeClr val="tx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wrap="square" lIns="144000" tIns="125999" rIns="144000" bIns="144000" rtlCol="0">
            <a:spAutoFit/>
          </a:bodyPr>
          <a:lstStyle/>
          <a:p>
            <a:pPr algn="ctr"/>
            <a:r>
              <a:rPr lang="en-US" sz="1400" b="1" i="0">
                <a:solidFill>
                  <a:schemeClr val="bg1"/>
                </a:solidFill>
                <a:latin typeface="Griffith Sans Display" pitchFamily="2" charset="77"/>
              </a:rPr>
              <a:t>Make it matter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43757B7-6C2D-677A-27FE-7D1C9857DF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373" y="835774"/>
            <a:ext cx="11163123" cy="423787"/>
          </a:xfrm>
        </p:spPr>
        <p:txBody>
          <a:bodyPr lIns="180000" tIns="0" rIns="180000" bIns="0" anchor="t" anchorCtr="0"/>
          <a:lstStyle>
            <a:lvl1pPr marL="0" indent="0">
              <a:buNone/>
              <a:defRPr>
                <a:solidFill>
                  <a:schemeClr val="bg1"/>
                </a:solidFill>
                <a:latin typeface="Griffith Serif Display" pitchFamily="2" charset="77"/>
              </a:defRPr>
            </a:lvl1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50FDDD8-EE96-1A8C-2A02-C459C29AF5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659593" y="26430"/>
            <a:ext cx="1350904" cy="147134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00"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40233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0986473" cy="625930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1E62486D-8867-AD2E-A618-CFCE5FD4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pic>
        <p:nvPicPr>
          <p:cNvPr id="9" name="Picture Placeholder 29">
            <a:extLst>
              <a:ext uri="{FF2B5EF4-FFF2-40B4-BE49-F238E27FC236}">
                <a16:creationId xmlns:a16="http://schemas.microsoft.com/office/drawing/2014/main" id="{224FA6E8-53DA-0555-1FC8-7CAA55681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496" y="1627429"/>
            <a:ext cx="10957839" cy="5034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769E79-BFC4-489E-6920-DDDE49AA9570}"/>
              </a:ext>
            </a:extLst>
          </p:cNvPr>
          <p:cNvSpPr txBox="1"/>
          <p:nvPr userDrawn="1"/>
        </p:nvSpPr>
        <p:spPr>
          <a:xfrm>
            <a:off x="838200" y="773438"/>
            <a:ext cx="10964501" cy="887121"/>
          </a:xfrm>
          <a:prstGeom prst="rect">
            <a:avLst/>
          </a:prstGeom>
          <a:noFill/>
        </p:spPr>
        <p:txBody>
          <a:bodyPr wrap="square" lIns="198000" tIns="180000" rIns="180000" bIns="180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Griffith Sans Text"/>
              </a:rPr>
              <a:t>Griffith University acknowledges the people who are the Traditional Custodians of the land. We pay respect</a:t>
            </a:r>
            <a:br>
              <a:rPr lang="en-US" sz="1600">
                <a:latin typeface="Griffith Sans Text"/>
              </a:rPr>
            </a:br>
            <a:r>
              <a:rPr lang="en-US" sz="1600">
                <a:latin typeface="Griffith Sans Text"/>
              </a:rPr>
              <a:t>to the Elders, past and present, and extend that respect to all Aboriginal and Torres Strait Islander peoples.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CA18C-2E22-4D29-986E-2BCB3BF34AE6}"/>
              </a:ext>
            </a:extLst>
          </p:cNvPr>
          <p:cNvSpPr txBox="1"/>
          <p:nvPr userDrawn="1"/>
        </p:nvSpPr>
        <p:spPr>
          <a:xfrm>
            <a:off x="816229" y="190500"/>
            <a:ext cx="9898306" cy="855958"/>
          </a:xfrm>
          <a:prstGeom prst="rect">
            <a:avLst/>
          </a:prstGeom>
          <a:noFill/>
        </p:spPr>
        <p:txBody>
          <a:bodyPr wrap="square" lIns="198000" tIns="180000" rIns="180000" bIns="180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E51F30"/>
                </a:solidFill>
                <a:latin typeface="Griffith Serif Display" pitchFamily="2" charset="77"/>
              </a:rPr>
              <a:t>ACKNOWLEDGEMENT OF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25653-2949-AD38-A2A4-8C92586090EC}"/>
              </a:ext>
            </a:extLst>
          </p:cNvPr>
          <p:cNvSpPr txBox="1"/>
          <p:nvPr userDrawn="1"/>
        </p:nvSpPr>
        <p:spPr>
          <a:xfrm>
            <a:off x="1031496" y="6168463"/>
            <a:ext cx="10964501" cy="486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wrap="square" lIns="198000" tIns="180000" rIns="180000" bIns="180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>
                <a:solidFill>
                  <a:schemeClr val="bg1"/>
                </a:solidFill>
                <a:latin typeface="Griffith Sans Text"/>
              </a:rPr>
              <a:t>Together</a:t>
            </a:r>
            <a:r>
              <a:rPr lang="en-US" sz="800">
                <a:solidFill>
                  <a:schemeClr val="bg1"/>
                </a:solidFill>
                <a:latin typeface="Griffith Sans Text"/>
              </a:rPr>
              <a:t>, Sid Domic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0E643-2C13-C68C-5CFC-6167FFE4E24F}"/>
              </a:ext>
            </a:extLst>
          </p:cNvPr>
          <p:cNvSpPr txBox="1"/>
          <p:nvPr userDrawn="1"/>
        </p:nvSpPr>
        <p:spPr>
          <a:xfrm>
            <a:off x="1031496" y="6168463"/>
            <a:ext cx="10964501" cy="4866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198000" tIns="180000" rIns="180000" bIns="180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>
                <a:solidFill>
                  <a:schemeClr val="bg1"/>
                </a:solidFill>
                <a:latin typeface="Griffith Sans Text"/>
              </a:rPr>
              <a:t>Together</a:t>
            </a:r>
            <a:r>
              <a:rPr lang="en-US" sz="800">
                <a:solidFill>
                  <a:schemeClr val="bg1"/>
                </a:solidFill>
                <a:latin typeface="Griffith Sans Text"/>
              </a:rPr>
              <a:t>, Sid Domic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45E8F-C9B7-C268-C071-0D1AFCB4FCC7}"/>
              </a:ext>
            </a:extLst>
          </p:cNvPr>
          <p:cNvSpPr txBox="1"/>
          <p:nvPr userDrawn="1"/>
        </p:nvSpPr>
        <p:spPr>
          <a:xfrm>
            <a:off x="1031496" y="6168463"/>
            <a:ext cx="10964501" cy="4866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98000" tIns="180000" rIns="180000" bIns="18000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>
                <a:solidFill>
                  <a:schemeClr val="bg1"/>
                </a:solidFill>
                <a:latin typeface="Griffith Sans Text"/>
              </a:rPr>
              <a:t>Together</a:t>
            </a:r>
            <a:r>
              <a:rPr lang="en-US" sz="800">
                <a:solidFill>
                  <a:schemeClr val="bg1"/>
                </a:solidFill>
                <a:latin typeface="Griffith Sans Text"/>
              </a:rPr>
              <a:t>, Sid Domic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AA4-1BCB-28C9-1F87-DE61A9782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62352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large heading,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0986473" cy="625930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BDC6C0-52BA-75E1-BA65-B8BD3E10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6851"/>
            <a:ext cx="10964502" cy="752230"/>
          </a:xfrm>
          <a:prstGeom prst="rect">
            <a:avLst/>
          </a:prstGeom>
          <a:effectLst/>
        </p:spPr>
        <p:txBody>
          <a:bodyPr vert="horz" lIns="180000" tIns="2340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1DCC38-84BD-551D-3823-1855357E08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949324"/>
            <a:ext cx="10956925" cy="57168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10E6A-0CC9-BF16-3D54-59A1B5CE9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2701" y="4698000"/>
            <a:ext cx="5400000" cy="21600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 sz="15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</a:t>
            </a:r>
          </a:p>
          <a:p>
            <a:pPr lvl="0"/>
            <a:r>
              <a:rPr lang="en-GB"/>
              <a:t>Resize box height to suit text</a:t>
            </a:r>
          </a:p>
          <a:p>
            <a:pPr lvl="0"/>
            <a:r>
              <a:rPr lang="en-GB"/>
              <a:t>Delete box if not required</a:t>
            </a:r>
          </a:p>
        </p:txBody>
      </p:sp>
      <p:pic>
        <p:nvPicPr>
          <p:cNvPr id="4" name="Picture 3" descr="Griffith University logo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4A4F-B196-D5D9-5EDF-FFE682F264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40882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rder, large heading, text box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0986473" cy="6259300"/>
          </a:xfrm>
          <a:prstGeom prst="rect">
            <a:avLst/>
          </a:prstGeo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BDC6C0-52BA-75E1-BA65-B8BD3E10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6851"/>
            <a:ext cx="10964502" cy="752230"/>
          </a:xfrm>
          <a:prstGeom prst="rect">
            <a:avLst/>
          </a:prstGeom>
          <a:effectLst/>
        </p:spPr>
        <p:txBody>
          <a:bodyPr vert="horz" lIns="180000" tIns="234000" rIns="180000" bIns="45720" rtlCol="0" anchor="t" anchorCtr="0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8B25B78-784D-96CB-2D7D-2B92DC0DA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949324"/>
            <a:ext cx="10956925" cy="57168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A1B12B04-0A6F-8B84-EB14-40F2D767E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050767-0452-59FA-D1D5-623D0D451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2701" y="4698000"/>
            <a:ext cx="5400000" cy="21600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 sz="15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</a:t>
            </a:r>
          </a:p>
          <a:p>
            <a:pPr lvl="0"/>
            <a:r>
              <a:rPr lang="en-GB"/>
              <a:t>Resize box height to suit text</a:t>
            </a:r>
          </a:p>
          <a:p>
            <a:pPr lvl="0"/>
            <a:r>
              <a:rPr lang="en-GB"/>
              <a:t>Delete box if not required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FE41E-3EFA-9327-97DD-A0286F205F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91452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, large heading, text box">
    <p:bg>
      <p:bgPr>
        <a:solidFill>
          <a:srgbClr val="E5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3">
            <a:extLst>
              <a:ext uri="{FF2B5EF4-FFF2-40B4-BE49-F238E27FC236}">
                <a16:creationId xmlns:a16="http://schemas.microsoft.com/office/drawing/2014/main" id="{AAB7437C-4E00-1B25-6621-82BD2FBBE194}"/>
              </a:ext>
            </a:extLst>
          </p:cNvPr>
          <p:cNvSpPr txBox="1">
            <a:spLocks/>
          </p:cNvSpPr>
          <p:nvPr userDrawn="1"/>
        </p:nvSpPr>
        <p:spPr>
          <a:xfrm>
            <a:off x="816228" y="190500"/>
            <a:ext cx="10986473" cy="6259300"/>
          </a:xfrm>
          <a:prstGeom prst="rect">
            <a:avLst/>
          </a:prstGeo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2633"/>
                </a:solidFill>
                <a:latin typeface="Griffith Serif Displa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BDC6C0-52BA-75E1-BA65-B8BD3E10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6851"/>
            <a:ext cx="10964502" cy="752230"/>
          </a:xfrm>
          <a:prstGeom prst="rect">
            <a:avLst/>
          </a:prstGeom>
          <a:effectLst/>
        </p:spPr>
        <p:txBody>
          <a:bodyPr vert="horz" lIns="180000" tIns="234000" rIns="180000" bIns="45720" rtlCol="0" anchor="t" anchorCtr="0">
            <a:normAutofit/>
          </a:bodyPr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5152135-D694-42D4-95E9-2FD4678549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525" y="949324"/>
            <a:ext cx="10956925" cy="57168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5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the image icon</a:t>
            </a:r>
          </a:p>
        </p:txBody>
      </p:sp>
      <p:pic>
        <p:nvPicPr>
          <p:cNvPr id="3" name="Picture 2" descr="Griffith University logo">
            <a:extLst>
              <a:ext uri="{FF2B5EF4-FFF2-40B4-BE49-F238E27FC236}">
                <a16:creationId xmlns:a16="http://schemas.microsoft.com/office/drawing/2014/main" id="{A1B12B04-0A6F-8B84-EB14-40F2D767E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D06D2C4-D5A7-4B59-7D40-00A858EED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2701" y="4698000"/>
            <a:ext cx="5400000" cy="2160000"/>
          </a:xfrm>
          <a:solidFill>
            <a:srgbClr val="E51F30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</a:t>
            </a:r>
          </a:p>
          <a:p>
            <a:pPr lvl="0"/>
            <a:r>
              <a:rPr lang="en-GB"/>
              <a:t>Resize box height to suit text</a:t>
            </a:r>
          </a:p>
          <a:p>
            <a:pPr lvl="0"/>
            <a:r>
              <a:rPr lang="en-GB"/>
              <a:t>Delete box if not required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12CF3-00E1-0EDF-19E0-EE9E3ECC24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42486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small heading,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AE94F-DD1B-7332-582D-0727E9788E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975" y="196850"/>
            <a:ext cx="11166475" cy="64656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Insert image by clicking image icon</a:t>
            </a:r>
          </a:p>
        </p:txBody>
      </p:sp>
      <p:pic>
        <p:nvPicPr>
          <p:cNvPr id="4" name="Picture 3" descr="Griffith University logo">
            <a:extLst>
              <a:ext uri="{FF2B5EF4-FFF2-40B4-BE49-F238E27FC236}">
                <a16:creationId xmlns:a16="http://schemas.microsoft.com/office/drawing/2014/main" id="{B5A16820-04E8-0522-BF8F-4ECF0AE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190800"/>
            <a:ext cx="445775" cy="64709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BA5CB08-93FE-F5B0-69A2-73EFE0AA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699" y="4196549"/>
            <a:ext cx="5400000" cy="2661451"/>
          </a:xfrm>
          <a:solidFill>
            <a:srgbClr val="E51F30"/>
          </a:solidFill>
        </p:spPr>
        <p:txBody>
          <a:bodyPr lIns="180000" tIns="125999" rIns="18000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10E6A-0CC9-BF16-3D54-59A1B5CE9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2701" y="4698000"/>
            <a:ext cx="5400000" cy="2160000"/>
          </a:xfrm>
          <a:solidFill>
            <a:schemeClr val="bg1"/>
          </a:solidFill>
          <a:effectLst>
            <a:outerShdw blurRad="190500" dist="38100" dir="13500000" algn="br" rotWithShape="0">
              <a:prstClr val="black">
                <a:alpha val="10000"/>
              </a:prstClr>
            </a:outerShdw>
          </a:effectLst>
        </p:spPr>
        <p:txBody>
          <a:bodyPr wrap="square" lIns="180000" tIns="180000" rIns="180000" bIns="180000">
            <a:noAutofit/>
          </a:bodyPr>
          <a:lstStyle>
            <a:lvl1pPr marL="180000" indent="-180000">
              <a:buFont typeface="Arial" panose="020B0604020202020204" pitchFamily="34" charset="0"/>
              <a:buChar char="•"/>
              <a:defRPr sz="15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</a:t>
            </a:r>
          </a:p>
          <a:p>
            <a:pPr lvl="0"/>
            <a:r>
              <a:rPr lang="en-GB"/>
              <a:t>Resize box height to suit text</a:t>
            </a:r>
          </a:p>
          <a:p>
            <a:pPr lvl="0"/>
            <a:r>
              <a:rPr lang="en-GB"/>
              <a:t>Delete box if not required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5E53-35AA-FACC-BDF3-F9A940C889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12757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D51FC-364A-0FCA-C3A7-745FF0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055A0B-479F-E2F3-8AC0-005F4EA4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67CF-BBC4-7D93-526E-4A35D0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7" y="3331466"/>
            <a:ext cx="6458827" cy="2017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19348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95" r:id="rId3"/>
    <p:sldLayoutId id="2147483775" r:id="rId4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D51FC-364A-0FCA-C3A7-745FF0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055A0B-479F-E2F3-8AC0-005F4EA4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67CF-BBC4-7D93-526E-4A35D0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7" y="3331466"/>
            <a:ext cx="6458827" cy="2017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41021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D51FC-364A-0FCA-C3A7-745FF0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055A0B-479F-E2F3-8AC0-005F4EA4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67CF-BBC4-7D93-526E-4A35D0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7" y="3331464"/>
            <a:ext cx="6458827" cy="20172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9537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86" r:id="rId4"/>
    <p:sldLayoutId id="2147483787" r:id="rId5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D51FC-364A-0FCA-C3A7-745FF0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055A0B-479F-E2F3-8AC0-005F4EA4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67CF-BBC4-7D93-526E-4A35D0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6" y="3331465"/>
            <a:ext cx="6458827" cy="20172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6494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80" r:id="rId2"/>
    <p:sldLayoutId id="2147483764" r:id="rId3"/>
    <p:sldLayoutId id="2147483782" r:id="rId4"/>
    <p:sldLayoutId id="2147483765" r:id="rId5"/>
    <p:sldLayoutId id="2147483784" r:id="rId6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D51FC-364A-0FCA-C3A7-745FF02A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055A0B-479F-E2F3-8AC0-005F4EA4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67CF-BBC4-7D93-526E-4A35D0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7" y="3331464"/>
            <a:ext cx="6458827" cy="20172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17807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96" r:id="rId4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667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7B276-A38A-D2E6-2A67-F2C69C6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81"/>
            <a:ext cx="11152080" cy="1201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E39AF-17D9-8CFA-BFBD-93D93725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1152080" cy="483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0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E184B9-0D02-B856-393B-A368173E8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61727" y="3331464"/>
            <a:ext cx="6458827" cy="20172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0" kern="1200">
                <a:solidFill>
                  <a:schemeClr val="bg1">
                    <a:lumMod val="50000"/>
                  </a:schemeClr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5505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51F30"/>
          </a:solidFill>
          <a:latin typeface="Griffith Serif Display" pitchFamily="2" charset="77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Griffith Sans Text" pitchFamily="2" charset="77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62B1822-AD89-0EF8-0181-E8C1B602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83" y="1079583"/>
            <a:ext cx="8331326" cy="608669"/>
          </a:xfrm>
        </p:spPr>
        <p:txBody>
          <a:bodyPr>
            <a:noAutofit/>
          </a:bodyPr>
          <a:lstStyle/>
          <a:p>
            <a:pPr algn="r"/>
            <a:r>
              <a:rPr lang="en-AU" sz="4800" dirty="0" smtClean="0"/>
              <a:t>YOUTH CRIME IN NSW</a:t>
            </a:r>
            <a:endParaRPr lang="en-US" sz="4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11152" y="1877438"/>
            <a:ext cx="12735161" cy="423787"/>
          </a:xfrm>
        </p:spPr>
        <p:txBody>
          <a:bodyPr>
            <a:noAutofit/>
          </a:bodyPr>
          <a:lstStyle/>
          <a:p>
            <a:pPr algn="r"/>
            <a:r>
              <a:rPr lang="en-AU" sz="3200" dirty="0" smtClean="0"/>
              <a:t>A </a:t>
            </a:r>
            <a:r>
              <a:rPr lang="en-AU" sz="3200" dirty="0"/>
              <a:t>TIME OF CRISIS </a:t>
            </a:r>
            <a:r>
              <a:rPr lang="en-AU" sz="3200" b="1" dirty="0"/>
              <a:t>OR</a:t>
            </a:r>
            <a:r>
              <a:rPr lang="en-AU" sz="3200" dirty="0"/>
              <a:t> A CRISIS IN CONFIDENCE?</a:t>
            </a:r>
            <a:endParaRPr lang="en-US" sz="320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6D41FC7-134E-2E58-3CC4-801BFC2D76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>
            <a:off x="4766441" y="4215832"/>
            <a:ext cx="6413189" cy="423787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3200" dirty="0" err="1" smtClean="0"/>
              <a:t>Prof.</a:t>
            </a:r>
            <a:r>
              <a:rPr lang="en-AU" sz="3200" dirty="0" smtClean="0"/>
              <a:t> Jason Payne</a:t>
            </a:r>
            <a:br>
              <a:rPr lang="en-AU" sz="3200" dirty="0" smtClean="0"/>
            </a:br>
            <a:r>
              <a:rPr lang="en-AU" dirty="0" smtClean="0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BUT: Two unanswered questions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5"/>
            <a:ext cx="11097444" cy="45726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Are the 1994 kids just more ‘cocooned’ in adolescence and will they emerge later as adults?</a:t>
            </a:r>
          </a:p>
          <a:p>
            <a:endParaRPr lang="en-US" dirty="0"/>
          </a:p>
          <a:p>
            <a:r>
              <a:rPr lang="en-US" dirty="0" smtClean="0"/>
              <a:t>Noting that the 1994 cohort was already 21 by the time we extracted the data, what about today’s kids?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A repeat methodological plan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733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Re-extract birth data for 1984, 1994 &amp; 2004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9399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BOCSAR ROD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  <a:endCxn id="11" idx="1"/>
          </p:cNvCxnSpPr>
          <p:nvPr/>
        </p:nvCxnSpPr>
        <p:spPr>
          <a:xfrm>
            <a:off x="3744144" y="2604420"/>
            <a:ext cx="1785255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6501" y="2056950"/>
            <a:ext cx="1563248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&amp; DOB</a:t>
            </a:r>
            <a:b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 match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>
            <a:off x="7971810" y="2604420"/>
            <a:ext cx="1282677" cy="134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54487" y="1817692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Replicate 1984 and 1994 results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4486" y="3943348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Repeat for 2004 cohort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14" name="Straight Arrow Connector 13"/>
          <p:cNvCxnSpPr>
            <a:stCxn id="16" idx="2"/>
            <a:endCxn id="12" idx="0"/>
          </p:cNvCxnSpPr>
          <p:nvPr/>
        </p:nvCxnSpPr>
        <p:spPr>
          <a:xfrm flipH="1">
            <a:off x="10475692" y="3393829"/>
            <a:ext cx="1" cy="54951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2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18271"/>
              </p:ext>
            </p:extLst>
          </p:nvPr>
        </p:nvGraphicFramePr>
        <p:xfrm>
          <a:off x="808652" y="1221795"/>
          <a:ext cx="11181627" cy="508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936500" y="3289529"/>
            <a:ext cx="1610121" cy="2341872"/>
            <a:chOff x="5936500" y="3289529"/>
            <a:chExt cx="1610121" cy="2341872"/>
          </a:xfrm>
        </p:grpSpPr>
        <p:sp>
          <p:nvSpPr>
            <p:cNvPr id="2" name="Rectangle 1"/>
            <p:cNvSpPr/>
            <p:nvPr/>
          </p:nvSpPr>
          <p:spPr>
            <a:xfrm>
              <a:off x="6256421" y="3841644"/>
              <a:ext cx="974558" cy="1789757"/>
            </a:xfrm>
            <a:prstGeom prst="rect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36500" y="3289529"/>
              <a:ext cx="1610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Down -87%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8398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5"/>
            <a:ext cx="11097444" cy="45726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Cumulative population prevalence of offending (proven offences) was </a:t>
            </a:r>
            <a:r>
              <a:rPr lang="en-US" b="1" dirty="0" smtClean="0">
                <a:solidFill>
                  <a:srgbClr val="E51F30"/>
                </a:solidFill>
              </a:rPr>
              <a:t>87% lower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(0.3% vs. 2</a:t>
            </a:r>
            <a:r>
              <a:rPr lang="en-US" dirty="0" smtClean="0"/>
              <a:t>%).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quantum of offending (proven offence counts) was </a:t>
            </a:r>
            <a:r>
              <a:rPr lang="en-US" b="1" dirty="0" smtClean="0">
                <a:solidFill>
                  <a:srgbClr val="E51F30"/>
                </a:solidFill>
              </a:rPr>
              <a:t>60% lower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1,357 </a:t>
            </a:r>
            <a:r>
              <a:rPr lang="en-US" dirty="0"/>
              <a:t>vs. </a:t>
            </a:r>
            <a:r>
              <a:rPr lang="en-US" dirty="0" smtClean="0"/>
              <a:t>3,701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Largest declines were for </a:t>
            </a:r>
            <a:r>
              <a:rPr lang="en-US" b="1" dirty="0" smtClean="0">
                <a:solidFill>
                  <a:srgbClr val="E51F30"/>
                </a:solidFill>
              </a:rPr>
              <a:t>property offences (-77%), but </a:t>
            </a:r>
            <a:r>
              <a:rPr lang="en-US" b="1" u="sng" dirty="0" smtClean="0">
                <a:solidFill>
                  <a:srgbClr val="E51F30"/>
                </a:solidFill>
              </a:rPr>
              <a:t>everything</a:t>
            </a:r>
            <a:r>
              <a:rPr lang="en-US" b="1" dirty="0" smtClean="0">
                <a:solidFill>
                  <a:srgbClr val="E51F30"/>
                </a:solidFill>
              </a:rPr>
              <a:t> declined. </a:t>
            </a:r>
          </a:p>
          <a:p>
            <a:endParaRPr lang="en-US" dirty="0" smtClean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4835458"/>
            <a:ext cx="830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istral" panose="03090702030407020403" pitchFamily="66" charset="0"/>
              </a:rPr>
              <a:t>That’s extraordinary – perhaps unbelievable, even!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978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A repeat methodological plan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733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Re-extract Births</a:t>
            </a:r>
            <a:br>
              <a:rPr lang="en-AU" b="1" dirty="0" smtClean="0">
                <a:solidFill>
                  <a:srgbClr val="E51F30"/>
                </a:solidFill>
              </a:rPr>
            </a:br>
            <a:r>
              <a:rPr lang="en-AU" b="1" dirty="0" smtClean="0">
                <a:solidFill>
                  <a:srgbClr val="E51F30"/>
                </a:solidFill>
              </a:rPr>
              <a:t>1984 &amp; 1994</a:t>
            </a:r>
          </a:p>
          <a:p>
            <a:pPr algn="ctr"/>
            <a:r>
              <a:rPr lang="en-AU" b="1" dirty="0" smtClean="0">
                <a:solidFill>
                  <a:srgbClr val="E51F30"/>
                </a:solidFill>
              </a:rPr>
              <a:t>&amp; 2004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1315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BOCSAR ROD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  <a:endCxn id="11" idx="1"/>
          </p:cNvCxnSpPr>
          <p:nvPr/>
        </p:nvCxnSpPr>
        <p:spPr>
          <a:xfrm>
            <a:off x="3744144" y="2604420"/>
            <a:ext cx="2267171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0941" y="2063090"/>
            <a:ext cx="258649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&amp; DOB</a:t>
            </a:r>
            <a:b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000" b="1" dirty="0" smtClean="0">
                <a:solidFill>
                  <a:schemeClr val="accent1"/>
                </a:solidFill>
              </a:rPr>
              <a:t>Probability Match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>
            <a:off x="8453726" y="2604420"/>
            <a:ext cx="800761" cy="134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54487" y="1817692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Replicate 1984 and 1994 results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4486" y="3943348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Repeat for 2004 cohort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14" name="Straight Arrow Connector 13"/>
          <p:cNvCxnSpPr>
            <a:stCxn id="16" idx="2"/>
            <a:endCxn id="12" idx="0"/>
          </p:cNvCxnSpPr>
          <p:nvPr/>
        </p:nvCxnSpPr>
        <p:spPr>
          <a:xfrm flipH="1">
            <a:off x="10475692" y="3393829"/>
            <a:ext cx="1" cy="54951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03478"/>
              </p:ext>
            </p:extLst>
          </p:nvPr>
        </p:nvGraphicFramePr>
        <p:xfrm>
          <a:off x="808652" y="1221795"/>
          <a:ext cx="11181627" cy="508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28355" y="3008311"/>
            <a:ext cx="2693751" cy="2598376"/>
            <a:chOff x="5396824" y="3094810"/>
            <a:chExt cx="2693751" cy="2598376"/>
          </a:xfrm>
        </p:grpSpPr>
        <p:sp>
          <p:nvSpPr>
            <p:cNvPr id="2" name="Rectangle 1"/>
            <p:cNvSpPr/>
            <p:nvPr/>
          </p:nvSpPr>
          <p:spPr>
            <a:xfrm>
              <a:off x="6256421" y="3903429"/>
              <a:ext cx="974558" cy="1789757"/>
            </a:xfrm>
            <a:prstGeom prst="rect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6824" y="3094810"/>
              <a:ext cx="2693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Down -</a:t>
              </a:r>
              <a:r>
                <a:rPr lang="en-AU" dirty="0" smtClean="0"/>
                <a:t>34% </a:t>
              </a:r>
              <a:r>
                <a:rPr lang="en-AU" dirty="0" smtClean="0"/>
                <a:t>on 1994</a:t>
              </a:r>
            </a:p>
            <a:p>
              <a:r>
                <a:rPr lang="en-AU" dirty="0" smtClean="0"/>
                <a:t>Down -18% on 1984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the 1994 </a:t>
            </a:r>
            <a:r>
              <a:rPr lang="en-US" dirty="0" smtClean="0"/>
              <a:t>and </a:t>
            </a:r>
            <a:r>
              <a:rPr lang="en-US" dirty="0" smtClean="0"/>
              <a:t>2004 cohorts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8038" y="1173163"/>
          <a:ext cx="11232000" cy="344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6182995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36401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76417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928891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840365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79208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003739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Exact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Probability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414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844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Cumulative prevalence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-84%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-34%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4350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N per 100,000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1754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-1469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3289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2166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-1123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1242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violent to</a:t>
                      </a:r>
                      <a:r>
                        <a:rPr lang="en-AU" sz="1600" baseline="0" dirty="0" smtClean="0"/>
                        <a:t> age 15 </a:t>
                      </a:r>
                      <a:r>
                        <a:rPr lang="en-AU" sz="1600" dirty="0" smtClean="0"/>
                        <a:t>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71%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+32%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+15%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389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property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60%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-13%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99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the 1994 </a:t>
            </a:r>
            <a:r>
              <a:rPr lang="en-US" dirty="0" smtClean="0"/>
              <a:t>and </a:t>
            </a:r>
            <a:r>
              <a:rPr lang="en-US" dirty="0" smtClean="0"/>
              <a:t>2004 cohorts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818743"/>
              </p:ext>
            </p:extLst>
          </p:nvPr>
        </p:nvGraphicFramePr>
        <p:xfrm>
          <a:off x="808038" y="1173163"/>
          <a:ext cx="11232000" cy="229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6182995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36401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76417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928891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840365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79208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003739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Exact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Probability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414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844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Cumulative prevalence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-84%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-34%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4350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N per 100,000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1754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-1469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3289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2166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-1123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12422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808573" y="2236573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0811366" y="2236573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 txBox="1">
            <a:spLocks/>
          </p:cNvSpPr>
          <p:nvPr/>
        </p:nvSpPr>
        <p:spPr>
          <a:xfrm>
            <a:off x="808652" y="5044597"/>
            <a:ext cx="11097444" cy="908087"/>
          </a:xfrm>
          <a:prstGeom prst="rect">
            <a:avLst/>
          </a:prstGeom>
          <a:solidFill>
            <a:schemeClr val="bg1"/>
          </a:solidFill>
        </p:spPr>
        <p:txBody>
          <a:bodyPr vert="horz" lIns="270000" tIns="46800" rIns="180000" bIns="180000" rtlCol="0">
            <a:normAutofit/>
          </a:bodyPr>
          <a:lstStyle>
            <a:lvl1pPr marL="270000" indent="-27000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Whichever measure – the number of young people with a proven criminal offence has declined between 1994 and 2004. </a:t>
            </a:r>
          </a:p>
        </p:txBody>
      </p:sp>
    </p:spTree>
    <p:extLst>
      <p:ext uri="{BB962C8B-B14F-4D97-AF65-F5344CB8AC3E}">
        <p14:creationId xmlns:p14="http://schemas.microsoft.com/office/powerpoint/2010/main" val="1536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the 1994 </a:t>
            </a:r>
            <a:r>
              <a:rPr lang="en-US" dirty="0" smtClean="0"/>
              <a:t>and </a:t>
            </a:r>
            <a:r>
              <a:rPr lang="en-US" dirty="0" smtClean="0"/>
              <a:t>2004 cohorts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8038" y="1173163"/>
          <a:ext cx="11232000" cy="344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6182995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36401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76417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928891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840365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79208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003739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Exact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Probability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414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844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Cumulative prevalence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-84%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-34%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4350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N per 100,000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1754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-1469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3289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2166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-1123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1242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violent to</a:t>
                      </a:r>
                      <a:r>
                        <a:rPr lang="en-AU" sz="1600" baseline="0" dirty="0" smtClean="0"/>
                        <a:t> age 15 </a:t>
                      </a:r>
                      <a:r>
                        <a:rPr lang="en-AU" sz="1600" dirty="0" smtClean="0"/>
                        <a:t>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71%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+32%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+15%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389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property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60%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-13%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994828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66481" y="3392488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0769274" y="3392488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 txBox="1">
            <a:spLocks/>
          </p:cNvSpPr>
          <p:nvPr/>
        </p:nvSpPr>
        <p:spPr>
          <a:xfrm>
            <a:off x="808652" y="5044597"/>
            <a:ext cx="11097444" cy="1010214"/>
          </a:xfrm>
          <a:prstGeom prst="rect">
            <a:avLst/>
          </a:prstGeom>
          <a:solidFill>
            <a:schemeClr val="bg1"/>
          </a:solidFill>
        </p:spPr>
        <p:txBody>
          <a:bodyPr vert="horz" lIns="270000" tIns="46800" rIns="180000" bIns="180000" rtlCol="0">
            <a:normAutofit/>
          </a:bodyPr>
          <a:lstStyle>
            <a:lvl1pPr marL="270000" indent="-27000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Whichever measure – those 2004-born young offenders who were proceeded against (and proven) are disproportionally more violent. </a:t>
            </a:r>
          </a:p>
        </p:txBody>
      </p:sp>
    </p:spTree>
    <p:extLst>
      <p:ext uri="{BB962C8B-B14F-4D97-AF65-F5344CB8AC3E}">
        <p14:creationId xmlns:p14="http://schemas.microsoft.com/office/powerpoint/2010/main" val="8120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the 1994 </a:t>
            </a:r>
            <a:r>
              <a:rPr lang="en-US" dirty="0" smtClean="0"/>
              <a:t>and </a:t>
            </a:r>
            <a:r>
              <a:rPr lang="en-US" dirty="0" smtClean="0"/>
              <a:t>2004 cohorts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8038" y="1173163"/>
          <a:ext cx="11232000" cy="344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6182995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36401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76417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928891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840365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79208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003739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Exact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Probability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414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844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Cumulative prevalence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-84%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-34%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4350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N per 100,000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1754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-1469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3289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2166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-1123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1242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violent to</a:t>
                      </a:r>
                      <a:r>
                        <a:rPr lang="en-AU" sz="1600" baseline="0" dirty="0" smtClean="0"/>
                        <a:t> age 15 </a:t>
                      </a:r>
                      <a:r>
                        <a:rPr lang="en-AU" sz="1600" dirty="0" smtClean="0"/>
                        <a:t>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71%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+32%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+15%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389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property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60%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-13%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994828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66481" y="3911475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0769274" y="3911475"/>
            <a:ext cx="1136822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 txBox="1">
            <a:spLocks/>
          </p:cNvSpPr>
          <p:nvPr/>
        </p:nvSpPr>
        <p:spPr>
          <a:xfrm>
            <a:off x="808652" y="5044597"/>
            <a:ext cx="11097444" cy="1010214"/>
          </a:xfrm>
          <a:prstGeom prst="rect">
            <a:avLst/>
          </a:prstGeom>
          <a:solidFill>
            <a:schemeClr val="bg1"/>
          </a:solidFill>
        </p:spPr>
        <p:txBody>
          <a:bodyPr vert="horz" lIns="270000" tIns="46800" rIns="180000" bIns="180000" rtlCol="0">
            <a:normAutofit/>
          </a:bodyPr>
          <a:lstStyle>
            <a:lvl1pPr marL="270000" indent="-27000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Whichever measure – those 2004-born young offenders who are proceeded against (and proven) are disproportionally less likely proceeded against for property offences.</a:t>
            </a:r>
          </a:p>
        </p:txBody>
      </p:sp>
    </p:spTree>
    <p:extLst>
      <p:ext uri="{BB962C8B-B14F-4D97-AF65-F5344CB8AC3E}">
        <p14:creationId xmlns:p14="http://schemas.microsoft.com/office/powerpoint/2010/main" val="24951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0CAD6-C420-6419-A14C-3A78CF818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3642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the 1994 </a:t>
            </a:r>
            <a:r>
              <a:rPr lang="en-US" dirty="0" smtClean="0"/>
              <a:t>and </a:t>
            </a:r>
            <a:r>
              <a:rPr lang="en-US" dirty="0" smtClean="0"/>
              <a:t>2004 cohorts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29527"/>
              </p:ext>
            </p:extLst>
          </p:nvPr>
        </p:nvGraphicFramePr>
        <p:xfrm>
          <a:off x="808038" y="1173163"/>
          <a:ext cx="11232000" cy="402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6182995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36401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176417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928891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8403655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79208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003739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Exact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Probability Match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414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Metric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1994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2004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Diff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844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Cumulative prevalence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-84%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-34%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64350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N per 100,000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1754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-1469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3289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2166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-1123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1242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violent to</a:t>
                      </a:r>
                      <a:r>
                        <a:rPr lang="en-AU" sz="1600" baseline="0" dirty="0" smtClean="0"/>
                        <a:t> age 15 </a:t>
                      </a:r>
                      <a:r>
                        <a:rPr lang="en-AU" sz="1600" dirty="0" smtClean="0"/>
                        <a:t>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71%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+32%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+15%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389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Proportion property</a:t>
                      </a:r>
                      <a:r>
                        <a:rPr lang="en-AU" sz="1600" baseline="0" dirty="0" smtClean="0"/>
                        <a:t> to age 15 (%)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60%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54%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-13%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994828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Average</a:t>
                      </a:r>
                      <a:r>
                        <a:rPr lang="en-AU" sz="1600" baseline="0" dirty="0" smtClean="0"/>
                        <a:t> number of offences per offender at age 15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9.7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+4.5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4.0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4.5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+0.5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331088"/>
                  </a:ext>
                </a:extLst>
              </a:tr>
            </a:tbl>
          </a:graphicData>
        </a:graphic>
      </p:graphicFrame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 txBox="1">
            <a:spLocks/>
          </p:cNvSpPr>
          <p:nvPr/>
        </p:nvSpPr>
        <p:spPr>
          <a:xfrm>
            <a:off x="808652" y="5387307"/>
            <a:ext cx="11097444" cy="787795"/>
          </a:xfrm>
          <a:prstGeom prst="rect">
            <a:avLst/>
          </a:prstGeom>
          <a:solidFill>
            <a:schemeClr val="bg1"/>
          </a:solidFill>
        </p:spPr>
        <p:txBody>
          <a:bodyPr vert="horz" lIns="270000" tIns="46800" rIns="180000" bIns="180000" rtlCol="0">
            <a:normAutofit fontScale="92500" lnSpcReduction="20000"/>
          </a:bodyPr>
          <a:lstStyle>
            <a:lvl1pPr marL="270000" indent="-27000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exact match measure produces higher estimates of both property and violent offences – this signals that offenders ‘found’ are more chronic.</a:t>
            </a:r>
          </a:p>
        </p:txBody>
      </p:sp>
      <p:sp>
        <p:nvSpPr>
          <p:cNvPr id="13" name="Oval 12"/>
          <p:cNvSpPr/>
          <p:nvPr/>
        </p:nvSpPr>
        <p:spPr>
          <a:xfrm>
            <a:off x="4127157" y="4510747"/>
            <a:ext cx="2441616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8129950" y="4510747"/>
            <a:ext cx="2441616" cy="778476"/>
          </a:xfrm>
          <a:prstGeom prst="ellipse">
            <a:avLst/>
          </a:prstGeom>
          <a:noFill/>
          <a:ln w="38100">
            <a:solidFill>
              <a:srgbClr val="E51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3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 DEBATE –Thoughts on youth offending (10-13 years)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5"/>
            <a:ext cx="11097444" cy="457268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Proposition 1: Things are getting worse</a:t>
            </a:r>
            <a:endParaRPr lang="en-US" dirty="0" smtClean="0"/>
          </a:p>
          <a:p>
            <a:r>
              <a:rPr lang="en-US" dirty="0" smtClean="0"/>
              <a:t>No. In fact, youth offending (under 14) has declined by about 30% in the past 10 years.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Proposition </a:t>
            </a:r>
            <a:r>
              <a:rPr lang="en-US" b="1" dirty="0" smtClean="0"/>
              <a:t>2: Youth offenders are more violent</a:t>
            </a:r>
            <a:endParaRPr lang="en-US" dirty="0"/>
          </a:p>
          <a:p>
            <a:r>
              <a:rPr lang="en-US" dirty="0" smtClean="0"/>
              <a:t>The number of young people processed for violence has declined. </a:t>
            </a:r>
          </a:p>
          <a:p>
            <a:r>
              <a:rPr lang="en-US" dirty="0" smtClean="0"/>
              <a:t>However, violence is more common for an increasingly larger share of the (smaller) group who are charged, arrested and proceeded against by the police.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Proposition 3: Youth offenders are more prolific</a:t>
            </a:r>
            <a:endParaRPr lang="en-US" dirty="0"/>
          </a:p>
          <a:p>
            <a:r>
              <a:rPr lang="en-US" dirty="0" smtClean="0"/>
              <a:t>Not really.  In raw terms there are fewer high-volume/chronic offenders. Its just that they represent a larger proportion of those who are processed.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A repeat methodological plan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733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Re-extract Births</a:t>
            </a:r>
            <a:br>
              <a:rPr lang="en-AU" b="1" dirty="0" smtClean="0">
                <a:solidFill>
                  <a:srgbClr val="E51F30"/>
                </a:solidFill>
              </a:rPr>
            </a:br>
            <a:r>
              <a:rPr lang="en-AU" b="1" dirty="0" smtClean="0">
                <a:solidFill>
                  <a:srgbClr val="E51F30"/>
                </a:solidFill>
              </a:rPr>
              <a:t>1984 &amp; 1994</a:t>
            </a:r>
          </a:p>
          <a:p>
            <a:pPr algn="ctr"/>
            <a:r>
              <a:rPr lang="en-AU" b="1" dirty="0" smtClean="0">
                <a:solidFill>
                  <a:srgbClr val="E51F30"/>
                </a:solidFill>
              </a:rPr>
              <a:t>&amp; 2004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1315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BOCSAR ROD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  <a:endCxn id="11" idx="1"/>
          </p:cNvCxnSpPr>
          <p:nvPr/>
        </p:nvCxnSpPr>
        <p:spPr>
          <a:xfrm>
            <a:off x="3744144" y="2604420"/>
            <a:ext cx="2267171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>
            <a:off x="8453726" y="2604420"/>
            <a:ext cx="800761" cy="134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54487" y="1817692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Replicate 1984 and 1994 results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4486" y="3943348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Repeat for 2004 cohort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14" name="Straight Arrow Connector 13"/>
          <p:cNvCxnSpPr>
            <a:stCxn id="16" idx="2"/>
            <a:endCxn id="12" idx="0"/>
          </p:cNvCxnSpPr>
          <p:nvPr/>
        </p:nvCxnSpPr>
        <p:spPr>
          <a:xfrm flipH="1">
            <a:off x="10475692" y="3393829"/>
            <a:ext cx="1" cy="54951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01732" y="3884517"/>
            <a:ext cx="2442411" cy="1576137"/>
          </a:xfrm>
          <a:prstGeom prst="rect">
            <a:avLst/>
          </a:prstGeom>
          <a:solidFill>
            <a:srgbClr val="FFFF00"/>
          </a:soli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Parents of the 2004 birth cohort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595700">
            <a:off x="3580940" y="3400539"/>
            <a:ext cx="258649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&amp; DOB</a:t>
            </a:r>
            <a:b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000" b="1" dirty="0" smtClean="0">
                <a:solidFill>
                  <a:schemeClr val="accent1"/>
                </a:solidFill>
              </a:rPr>
              <a:t>Probability Match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3744143" y="3274745"/>
            <a:ext cx="2190148" cy="139784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  <a:endCxn id="17" idx="0"/>
          </p:cNvCxnSpPr>
          <p:nvPr/>
        </p:nvCxnSpPr>
        <p:spPr>
          <a:xfrm flipH="1">
            <a:off x="2522938" y="3392488"/>
            <a:ext cx="1" cy="49202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>
            <a:off x="8463914" y="2768489"/>
            <a:ext cx="790572" cy="1962928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BUT… a fly in the ointment!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946193"/>
              </p:ext>
            </p:extLst>
          </p:nvPr>
        </p:nvGraphicFramePr>
        <p:xfrm>
          <a:off x="808038" y="1173163"/>
          <a:ext cx="110982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19688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BUT… a fly in the ointment!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82794"/>
              </p:ext>
            </p:extLst>
          </p:nvPr>
        </p:nvGraphicFramePr>
        <p:xfrm>
          <a:off x="808038" y="1173163"/>
          <a:ext cx="110982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</p:spTree>
    <p:extLst>
      <p:ext uri="{BB962C8B-B14F-4D97-AF65-F5344CB8AC3E}">
        <p14:creationId xmlns:p14="http://schemas.microsoft.com/office/powerpoint/2010/main" val="18054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BUT… a fly in the ointment!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05069"/>
              </p:ext>
            </p:extLst>
          </p:nvPr>
        </p:nvGraphicFramePr>
        <p:xfrm>
          <a:off x="808038" y="1173163"/>
          <a:ext cx="110982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3301315" y="886123"/>
            <a:ext cx="494271" cy="4518457"/>
          </a:xfrm>
          <a:prstGeom prst="rightBrace">
            <a:avLst/>
          </a:prstGeom>
          <a:ln w="38100">
            <a:solidFill>
              <a:srgbClr val="E5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2924433" y="2150332"/>
            <a:ext cx="1383956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 smtClean="0"/>
              <a:t>Prior to Birth: N=1,091, (1.2%)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735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BUT… a fly in the ointment!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49708"/>
              </p:ext>
            </p:extLst>
          </p:nvPr>
        </p:nvGraphicFramePr>
        <p:xfrm>
          <a:off x="808038" y="1173163"/>
          <a:ext cx="110982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3301315" y="886123"/>
            <a:ext cx="494271" cy="4518457"/>
          </a:xfrm>
          <a:prstGeom prst="rightBrace">
            <a:avLst/>
          </a:prstGeom>
          <a:ln w="38100">
            <a:solidFill>
              <a:srgbClr val="E5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2924433" y="2150332"/>
            <a:ext cx="1383956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 smtClean="0"/>
              <a:t>Prior to Birth: N=1,091, (1.2%)</a:t>
            </a:r>
            <a:endParaRPr lang="en-AU" sz="2800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8439667" y="266228"/>
            <a:ext cx="494271" cy="5758243"/>
          </a:xfrm>
          <a:prstGeom prst="rightBrace">
            <a:avLst/>
          </a:prstGeom>
          <a:ln w="38100">
            <a:solidFill>
              <a:srgbClr val="E5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"/>
          <p:cNvSpPr txBox="1"/>
          <p:nvPr/>
        </p:nvSpPr>
        <p:spPr>
          <a:xfrm>
            <a:off x="8062784" y="2150330"/>
            <a:ext cx="1383956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 smtClean="0"/>
              <a:t>After Birth: N=1,916, (2.3%)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492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Parental involvement in crime (youth offenders)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11492"/>
              </p:ext>
            </p:extLst>
          </p:nvPr>
        </p:nvGraphicFramePr>
        <p:xfrm>
          <a:off x="807884" y="1172721"/>
          <a:ext cx="110982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BUT… a fly in the ointment!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08652" y="1221795"/>
          <a:ext cx="11181627" cy="508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301601" y="1411963"/>
            <a:ext cx="1655305" cy="1652274"/>
            <a:chOff x="10271836" y="1953406"/>
            <a:chExt cx="1655305" cy="1652274"/>
          </a:xfrm>
        </p:grpSpPr>
        <p:sp>
          <p:nvSpPr>
            <p:cNvPr id="13" name="Oval 12"/>
            <p:cNvSpPr/>
            <p:nvPr/>
          </p:nvSpPr>
          <p:spPr>
            <a:xfrm>
              <a:off x="10377198" y="2297563"/>
              <a:ext cx="1402490" cy="1308117"/>
            </a:xfrm>
            <a:prstGeom prst="ellipse">
              <a:avLst/>
            </a:prstGeom>
            <a:noFill/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71836" y="1953406"/>
              <a:ext cx="165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/>
                <a:t>Down -11%</a:t>
              </a:r>
              <a:endParaRPr lang="en-AU" sz="1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6289" y="2240679"/>
            <a:ext cx="3829995" cy="1314691"/>
            <a:chOff x="8176524" y="1892432"/>
            <a:chExt cx="3829995" cy="1314691"/>
          </a:xfrm>
        </p:grpSpPr>
        <p:sp>
          <p:nvSpPr>
            <p:cNvPr id="16" name="Oval 15"/>
            <p:cNvSpPr/>
            <p:nvPr/>
          </p:nvSpPr>
          <p:spPr>
            <a:xfrm rot="20382404">
              <a:off x="8393253" y="2051146"/>
              <a:ext cx="3613266" cy="1155977"/>
            </a:xfrm>
            <a:prstGeom prst="ellipse">
              <a:avLst/>
            </a:prstGeom>
            <a:noFill/>
            <a:ln w="412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 rot="20103379">
              <a:off x="8176524" y="1892432"/>
              <a:ext cx="2570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b="1" dirty="0" smtClean="0"/>
                <a:t>Difference emerges at 18</a:t>
              </a:r>
              <a:endParaRPr lang="en-AU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6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5"/>
            <a:ext cx="11097444" cy="45726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Replication matters.</a:t>
            </a:r>
          </a:p>
          <a:p>
            <a:endParaRPr lang="en-US" dirty="0"/>
          </a:p>
          <a:p>
            <a:r>
              <a:rPr lang="en-US" dirty="0" smtClean="0"/>
              <a:t>Understanding and trust between researchers and data providers is crucial. </a:t>
            </a:r>
          </a:p>
          <a:p>
            <a:endParaRPr lang="en-US" dirty="0" smtClean="0"/>
          </a:p>
          <a:p>
            <a:r>
              <a:rPr lang="en-US" dirty="0" smtClean="0"/>
              <a:t>Researchers need to know what’s happening inside the ‘black box’ of data matching. 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esearch results must be carefully considered alongside a clear understanding of the processes through which the research data has been generated – applied researchers, especially those using ‘BIG’ administrative datasets, must always interrogate.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62B1822-AD89-0EF8-0181-E8C1B602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83" y="1079583"/>
            <a:ext cx="8331326" cy="608669"/>
          </a:xfrm>
        </p:spPr>
        <p:txBody>
          <a:bodyPr>
            <a:noAutofit/>
          </a:bodyPr>
          <a:lstStyle/>
          <a:p>
            <a:pPr algn="r"/>
            <a:r>
              <a:rPr lang="en-AU" sz="4800" strike="sngStrike" dirty="0" smtClean="0"/>
              <a:t>YOUTH CRIME IN NSW</a:t>
            </a:r>
            <a:endParaRPr lang="en-US" sz="4800" strike="sngStrik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11152" y="1877438"/>
            <a:ext cx="12735161" cy="423787"/>
          </a:xfrm>
        </p:spPr>
        <p:txBody>
          <a:bodyPr>
            <a:noAutofit/>
          </a:bodyPr>
          <a:lstStyle/>
          <a:p>
            <a:pPr algn="r"/>
            <a:r>
              <a:rPr lang="en-AU" sz="3200" strike="sngStrike" dirty="0" smtClean="0"/>
              <a:t>A </a:t>
            </a:r>
            <a:r>
              <a:rPr lang="en-AU" sz="3200" strike="sngStrike" dirty="0"/>
              <a:t>TIME OF CRISIS OR A CRISIS IN CONFIDENCE?</a:t>
            </a:r>
            <a:endParaRPr lang="en-US" sz="3200" strike="sngStrik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6D41FC7-134E-2E58-3CC4-801BFC2D76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>
            <a:off x="4766441" y="4215832"/>
            <a:ext cx="6413189" cy="423787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3200" dirty="0" err="1" smtClean="0"/>
              <a:t>Prof.</a:t>
            </a:r>
            <a:r>
              <a:rPr lang="en-AU" sz="3200" dirty="0" smtClean="0"/>
              <a:t> Jason Payne</a:t>
            </a:r>
            <a:br>
              <a:rPr lang="en-AU" sz="3200" dirty="0" smtClean="0"/>
            </a:br>
            <a:r>
              <a:rPr lang="en-AU" dirty="0" smtClean="0"/>
              <a:t>GRIFFITH CRIMINOLOGY INSTITUTE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 rot="20965689">
            <a:off x="2267554" y="3129513"/>
            <a:ext cx="9081598" cy="566143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4800" dirty="0" smtClean="0">
                <a:latin typeface="Mistral" panose="03090702030407020403" pitchFamily="66" charset="0"/>
              </a:rPr>
              <a:t>Was Don Weatherburn right all along?</a:t>
            </a:r>
            <a:endParaRPr lang="en-US" sz="4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5"/>
            <a:ext cx="11097444" cy="4572689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the apparent crime-decline to disappear</a:t>
            </a:r>
            <a:r>
              <a:rPr lang="en-US" dirty="0" smtClean="0"/>
              <a:t>, especially at younger ages, this means that the probability-matching method has yielded disproportionally more “new records” people in 1994 cohort.</a:t>
            </a:r>
          </a:p>
          <a:p>
            <a:endParaRPr lang="en-US" dirty="0" smtClean="0"/>
          </a:p>
          <a:p>
            <a:r>
              <a:rPr lang="en-US" dirty="0" smtClean="0"/>
              <a:t>It likely means that there is a disproportionally higher rate of ‘error at time of input’ for one or more elements of the name and DOB matrix. </a:t>
            </a:r>
          </a:p>
          <a:p>
            <a:endParaRPr lang="en-US" dirty="0"/>
          </a:p>
          <a:p>
            <a:r>
              <a:rPr lang="en-US" dirty="0" smtClean="0"/>
              <a:t>It likely also means that exact-match methodologies become more accurate with time – as each new contact with the CJS creates a new opportunity correct/connect erroneous historical records.</a:t>
            </a:r>
          </a:p>
          <a:p>
            <a:endParaRPr lang="en-US" dirty="0" smtClean="0"/>
          </a:p>
          <a:p>
            <a:r>
              <a:rPr lang="en-US" dirty="0" smtClean="0"/>
              <a:t>Can we exploit that difference to reflect on policy/practice? What social or procedural mechanisms would </a:t>
            </a:r>
            <a:r>
              <a:rPr lang="en-US" i="1" u="sng" dirty="0" smtClean="0"/>
              <a:t>cause</a:t>
            </a:r>
            <a:r>
              <a:rPr lang="en-US" dirty="0" smtClean="0"/>
              <a:t> disproportionally higher rates of data-entry error?</a:t>
            </a:r>
          </a:p>
          <a:p>
            <a:endParaRPr lang="en-US" dirty="0" smtClean="0"/>
          </a:p>
          <a:p>
            <a:r>
              <a:rPr lang="en-US" dirty="0" smtClean="0"/>
              <a:t>On-the-street processing for minor offences?</a:t>
            </a:r>
            <a:endParaRPr lang="en-US" dirty="0" smtClean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CRICOS: 00233E  |  TEQSA: </a:t>
            </a:r>
            <a:r>
              <a:rPr lang="en-AU" dirty="0" smtClean="0"/>
              <a:t>PRV12076as</a:t>
            </a:r>
            <a:endParaRPr lang="en-AU" dirty="0"/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62B1822-AD89-0EF8-0181-E8C1B602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83" y="1079583"/>
            <a:ext cx="8331326" cy="608669"/>
          </a:xfrm>
        </p:spPr>
        <p:txBody>
          <a:bodyPr>
            <a:noAutofit/>
          </a:bodyPr>
          <a:lstStyle/>
          <a:p>
            <a:pPr algn="r"/>
            <a:r>
              <a:rPr lang="en-AU" sz="4800" strike="sngStrike" dirty="0" smtClean="0"/>
              <a:t>YOUTH CRIME IN NSW</a:t>
            </a:r>
            <a:endParaRPr lang="en-US" sz="4800" strike="sngStrik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11152" y="1877438"/>
            <a:ext cx="12735161" cy="423787"/>
          </a:xfrm>
        </p:spPr>
        <p:txBody>
          <a:bodyPr>
            <a:noAutofit/>
          </a:bodyPr>
          <a:lstStyle/>
          <a:p>
            <a:pPr algn="r"/>
            <a:r>
              <a:rPr lang="en-AU" sz="3200" strike="sngStrike" dirty="0" smtClean="0"/>
              <a:t>A </a:t>
            </a:r>
            <a:r>
              <a:rPr lang="en-AU" sz="3200" strike="sngStrike" dirty="0"/>
              <a:t>TIME OF CRISIS OR A CRISIS IN CONFIDENCE?</a:t>
            </a:r>
            <a:endParaRPr lang="en-US" sz="3200" strike="sngStrik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6D41FC7-134E-2E58-3CC4-801BFC2D76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>
            <a:off x="4766441" y="4215832"/>
            <a:ext cx="6413189" cy="423787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3200" dirty="0" err="1" smtClean="0"/>
              <a:t>Prof.</a:t>
            </a:r>
            <a:r>
              <a:rPr lang="en-AU" sz="3200" dirty="0" smtClean="0"/>
              <a:t> Jason Payne</a:t>
            </a:r>
            <a:br>
              <a:rPr lang="en-AU" sz="3200" dirty="0" smtClean="0"/>
            </a:br>
            <a:r>
              <a:rPr lang="en-AU" dirty="0" smtClean="0"/>
              <a:t>GRIFFITH CRIMINOLOGY INSTITUTE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 rot="20965689">
            <a:off x="2267554" y="3129513"/>
            <a:ext cx="9081598" cy="566143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4800" dirty="0" smtClean="0">
                <a:latin typeface="Mistral" panose="03090702030407020403" pitchFamily="66" charset="0"/>
              </a:rPr>
              <a:t>Was Don Weatherburn right all along?</a:t>
            </a:r>
            <a:endParaRPr lang="en-US" sz="4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Australian Institute of Criminology (AIC) and Criminology Research Council (CRC)</a:t>
            </a:r>
          </a:p>
          <a:p>
            <a:endParaRPr lang="en-US" dirty="0"/>
          </a:p>
          <a:p>
            <a:r>
              <a:rPr lang="en-US" dirty="0" smtClean="0"/>
              <a:t>NSW Bureau of Crime Statistics and </a:t>
            </a:r>
            <a:r>
              <a:rPr lang="en-US" dirty="0" smtClean="0"/>
              <a:t>Research (BOCSAR)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NSW Registry of Births Deaths and Marriages</a:t>
            </a:r>
          </a:p>
          <a:p>
            <a:endParaRPr lang="en-US" dirty="0"/>
          </a:p>
          <a:p>
            <a:r>
              <a:rPr lang="en-US" dirty="0" smtClean="0"/>
              <a:t>Cameron </a:t>
            </a:r>
            <a:r>
              <a:rPr lang="en-US" dirty="0" smtClean="0"/>
              <a:t>Langfield (UOW, PhD Candidate) and </a:t>
            </a:r>
            <a:r>
              <a:rPr lang="en-US" dirty="0" err="1" smtClean="0"/>
              <a:t>Dr</a:t>
            </a:r>
            <a:r>
              <a:rPr lang="en-US" dirty="0" smtClean="0"/>
              <a:t> Delia </a:t>
            </a:r>
            <a:r>
              <a:rPr lang="en-US" dirty="0" smtClean="0"/>
              <a:t>Rambaldini</a:t>
            </a:r>
            <a:r>
              <a:rPr lang="en-US" dirty="0"/>
              <a:t>-</a:t>
            </a:r>
            <a:r>
              <a:rPr lang="en-US" dirty="0" smtClean="0"/>
              <a:t>Gooding </a:t>
            </a:r>
            <a:r>
              <a:rPr lang="en-US" dirty="0" smtClean="0"/>
              <a:t>(UOW)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1178B4-68C4-7B21-D7FC-611B6648A888}"/>
              </a:ext>
            </a:extLst>
          </p:cNvPr>
          <p:cNvSpPr txBox="1">
            <a:spLocks/>
          </p:cNvSpPr>
          <p:nvPr/>
        </p:nvSpPr>
        <p:spPr>
          <a:xfrm rot="20965689">
            <a:off x="2472091" y="5188252"/>
            <a:ext cx="9081598" cy="566143"/>
          </a:xfrm>
          <a:prstGeom prst="rect">
            <a:avLst/>
          </a:prstGeom>
        </p:spPr>
        <p:txBody>
          <a:bodyPr vert="horz" lIns="180000" tIns="0" rIns="18000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riffith Serif Display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4800" dirty="0" smtClean="0">
                <a:latin typeface="Mistral" panose="03090702030407020403" pitchFamily="66" charset="0"/>
              </a:rPr>
              <a:t>But, the errors are all mine!</a:t>
            </a:r>
            <a:endParaRPr lang="en-US" sz="4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FIRST: A little bit of history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689" y="1050927"/>
            <a:ext cx="11339313" cy="5024612"/>
          </a:xfrm>
        </p:spPr>
      </p:pic>
      <p:sp>
        <p:nvSpPr>
          <p:cNvPr id="12" name="TextBox 11"/>
          <p:cNvSpPr txBox="1"/>
          <p:nvPr/>
        </p:nvSpPr>
        <p:spPr>
          <a:xfrm>
            <a:off x="9399698" y="1360078"/>
            <a:ext cx="259058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E51F30"/>
                </a:solidFill>
              </a:rPr>
              <a:t>Heroin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E51F30"/>
                </a:solidFill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E51F30"/>
                </a:solidFill>
              </a:rPr>
              <a:t>Improving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E51F30"/>
                </a:solidFill>
              </a:rPr>
              <a:t>Incarceration </a:t>
            </a:r>
            <a:endParaRPr lang="en-AU" sz="2000" b="1" dirty="0">
              <a:solidFill>
                <a:srgbClr val="E51F30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8699840" y="2021798"/>
            <a:ext cx="699858" cy="538610"/>
          </a:xfrm>
          <a:prstGeom prst="straightConnector1">
            <a:avLst/>
          </a:prstGeom>
          <a:ln w="28575">
            <a:solidFill>
              <a:srgbClr val="E51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8446168" y="2021798"/>
            <a:ext cx="953530" cy="1183897"/>
          </a:xfrm>
          <a:prstGeom prst="straightConnector1">
            <a:avLst/>
          </a:prstGeom>
          <a:ln w="28575">
            <a:solidFill>
              <a:srgbClr val="E51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8446168" y="2021798"/>
            <a:ext cx="953530" cy="2031913"/>
          </a:xfrm>
          <a:prstGeom prst="straightConnector1">
            <a:avLst/>
          </a:prstGeom>
          <a:ln w="28575">
            <a:solidFill>
              <a:srgbClr val="E51F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60973" y="5814183"/>
            <a:ext cx="720532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200" dirty="0"/>
              <a:t>Source: Weatherburn, Halstead and Holmes (2016)</a:t>
            </a:r>
          </a:p>
        </p:txBody>
      </p:sp>
    </p:spTree>
    <p:extLst>
      <p:ext uri="{BB962C8B-B14F-4D97-AF65-F5344CB8AC3E}">
        <p14:creationId xmlns:p14="http://schemas.microsoft.com/office/powerpoint/2010/main" val="29351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SECOND: Another different hypothesis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689" y="1050927"/>
            <a:ext cx="11339313" cy="5024612"/>
          </a:xfrm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60973" y="5814183"/>
            <a:ext cx="720532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200" dirty="0"/>
              <a:t>Source: Weatherburn, Halstead and Holmes (2016)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56289" y="1156293"/>
            <a:ext cx="1448923" cy="3900710"/>
            <a:chOff x="8556289" y="1156293"/>
            <a:chExt cx="1448923" cy="39007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BABF0E-0E35-4F62-9BED-E25B2570EA56}"/>
                </a:ext>
              </a:extLst>
            </p:cNvPr>
            <p:cNvSpPr/>
            <p:nvPr/>
          </p:nvSpPr>
          <p:spPr>
            <a:xfrm>
              <a:off x="8589418" y="1574694"/>
              <a:ext cx="1413163" cy="3482309"/>
            </a:xfrm>
            <a:prstGeom prst="rect">
              <a:avLst/>
            </a:prstGeom>
            <a:solidFill>
              <a:srgbClr val="E51F30">
                <a:alpha val="20000"/>
              </a:srgbClr>
            </a:solidFill>
            <a:ln w="38100">
              <a:solidFill>
                <a:srgbClr val="E51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3F3340-E3B0-4343-B5EB-6A4E2C78F077}"/>
                </a:ext>
              </a:extLst>
            </p:cNvPr>
            <p:cNvSpPr txBox="1"/>
            <p:nvPr/>
          </p:nvSpPr>
          <p:spPr>
            <a:xfrm>
              <a:off x="8556289" y="1156293"/>
              <a:ext cx="144892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000" b="1" dirty="0" smtClean="0">
                  <a:solidFill>
                    <a:srgbClr val="E51F30"/>
                  </a:solidFill>
                </a:rPr>
                <a:t>1994 cohort</a:t>
              </a:r>
              <a:endParaRPr lang="en-AU" sz="2000" b="1" dirty="0">
                <a:solidFill>
                  <a:srgbClr val="E51F3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9174" y="1146742"/>
            <a:ext cx="4414558" cy="3910261"/>
            <a:chOff x="3839174" y="1146742"/>
            <a:chExt cx="4414558" cy="39102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F3650-1FBF-4F53-BDC7-EF95FD17D0B9}"/>
                </a:ext>
              </a:extLst>
            </p:cNvPr>
            <p:cNvSpPr/>
            <p:nvPr/>
          </p:nvSpPr>
          <p:spPr>
            <a:xfrm>
              <a:off x="6822726" y="1574694"/>
              <a:ext cx="1413163" cy="348230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>
                <a:solidFill>
                  <a:schemeClr val="accent1"/>
                </a:solidFill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3839174" y="1179940"/>
              <a:ext cx="14489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2000" b="1" dirty="0" smtClean="0">
                  <a:solidFill>
                    <a:schemeClr val="accent1"/>
                  </a:solidFill>
                  <a:latin typeface="+mn-lt"/>
                </a:rPr>
                <a:t>1984 cohort</a:t>
              </a:r>
              <a:endParaRPr lang="en-AU" altLang="en-US" sz="2000" b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4497859" y="1556403"/>
              <a:ext cx="24714" cy="350060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6804809" y="1146742"/>
              <a:ext cx="14489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2000" b="1" dirty="0" smtClean="0">
                  <a:solidFill>
                    <a:schemeClr val="accent1"/>
                  </a:solidFill>
                  <a:latin typeface="+mn-lt"/>
                </a:rPr>
                <a:t>10-18 years</a:t>
              </a:r>
              <a:endParaRPr lang="en-AU" altLang="en-US" sz="20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35889" y="1556403"/>
            <a:ext cx="3670207" cy="966080"/>
            <a:chOff x="8235889" y="1556403"/>
            <a:chExt cx="3670207" cy="966080"/>
          </a:xfrm>
        </p:grpSpPr>
        <p:sp>
          <p:nvSpPr>
            <p:cNvPr id="25" name="TextBox 24"/>
            <p:cNvSpPr txBox="1"/>
            <p:nvPr/>
          </p:nvSpPr>
          <p:spPr>
            <a:xfrm>
              <a:off x="10086763" y="1556403"/>
              <a:ext cx="1819333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Generation Y study - Hua et al., (2006)</a:t>
              </a:r>
              <a:endParaRPr lang="en-AU" sz="1600" dirty="0"/>
            </a:p>
          </p:txBody>
        </p:sp>
        <p:cxnSp>
          <p:nvCxnSpPr>
            <p:cNvPr id="27" name="Straight Arrow Connector 26"/>
            <p:cNvCxnSpPr>
              <a:stCxn id="25" idx="1"/>
            </p:cNvCxnSpPr>
            <p:nvPr/>
          </p:nvCxnSpPr>
          <p:spPr>
            <a:xfrm flipH="1">
              <a:off x="8235889" y="1848791"/>
              <a:ext cx="1850874" cy="6736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8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A repeat methodological plan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733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Re-extract births data for</a:t>
            </a:r>
            <a:br>
              <a:rPr lang="en-AU" b="1" dirty="0" smtClean="0">
                <a:solidFill>
                  <a:srgbClr val="E51F30"/>
                </a:solidFill>
              </a:rPr>
            </a:br>
            <a:r>
              <a:rPr lang="en-AU" b="1" dirty="0" smtClean="0">
                <a:solidFill>
                  <a:srgbClr val="E51F30"/>
                </a:solidFill>
              </a:rPr>
              <a:t>1984 &amp; 1994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7111" y="1816351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BOCSAR ROD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  <a:endCxn id="11" idx="1"/>
          </p:cNvCxnSpPr>
          <p:nvPr/>
        </p:nvCxnSpPr>
        <p:spPr>
          <a:xfrm>
            <a:off x="3744144" y="2604420"/>
            <a:ext cx="1982967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0229" y="2056950"/>
            <a:ext cx="1977080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Hua et al., (2006)</a:t>
            </a:r>
          </a:p>
          <a:p>
            <a:pPr algn="ctr">
              <a:lnSpc>
                <a:spcPct val="150000"/>
              </a:lnSpc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methodology</a:t>
            </a:r>
            <a:endParaRPr lang="en-AU" sz="2000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>
            <a:off x="8169522" y="2604420"/>
            <a:ext cx="1084965" cy="134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54487" y="1817692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Replicate Hua et al., (2006) for the 1984 cohort</a:t>
            </a:r>
            <a:endParaRPr lang="en-AU" b="1" dirty="0">
              <a:solidFill>
                <a:srgbClr val="E51F3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4486" y="3943348"/>
            <a:ext cx="2442411" cy="157613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E51F30"/>
                </a:solidFill>
              </a:rPr>
              <a:t>Repeat and compare for the 1994 cohort</a:t>
            </a:r>
            <a:endParaRPr lang="en-AU" b="1" dirty="0">
              <a:solidFill>
                <a:srgbClr val="E51F30"/>
              </a:solidFill>
            </a:endParaRPr>
          </a:p>
        </p:txBody>
      </p:sp>
      <p:cxnSp>
        <p:nvCxnSpPr>
          <p:cNvPr id="14" name="Straight Arrow Connector 13"/>
          <p:cNvCxnSpPr>
            <a:stCxn id="16" idx="2"/>
            <a:endCxn id="12" idx="0"/>
          </p:cNvCxnSpPr>
          <p:nvPr/>
        </p:nvCxnSpPr>
        <p:spPr>
          <a:xfrm flipH="1">
            <a:off x="10475692" y="3393829"/>
            <a:ext cx="1" cy="54951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43" y="591795"/>
            <a:ext cx="11097444" cy="630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Three key findings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891270"/>
              </p:ext>
            </p:extLst>
          </p:nvPr>
        </p:nvGraphicFramePr>
        <p:xfrm>
          <a:off x="808652" y="1173782"/>
          <a:ext cx="11181627" cy="51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0377198" y="2349743"/>
            <a:ext cx="1655305" cy="1662988"/>
            <a:chOff x="10377198" y="2090246"/>
            <a:chExt cx="1655305" cy="1662988"/>
          </a:xfrm>
        </p:grpSpPr>
        <p:sp>
          <p:nvSpPr>
            <p:cNvPr id="14" name="Oval 13"/>
            <p:cNvSpPr/>
            <p:nvPr/>
          </p:nvSpPr>
          <p:spPr>
            <a:xfrm>
              <a:off x="10503606" y="2445117"/>
              <a:ext cx="1402490" cy="1308117"/>
            </a:xfrm>
            <a:prstGeom prst="ellipse">
              <a:avLst/>
            </a:prstGeom>
            <a:noFill/>
            <a:ln w="412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77198" y="2090246"/>
              <a:ext cx="165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/>
                <a:t>Down -30%</a:t>
              </a:r>
              <a:endParaRPr lang="en-AU" sz="1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21678" y="3534435"/>
            <a:ext cx="3613266" cy="1560651"/>
            <a:chOff x="6221678" y="3312009"/>
            <a:chExt cx="3613266" cy="1560651"/>
          </a:xfrm>
        </p:grpSpPr>
        <p:sp>
          <p:nvSpPr>
            <p:cNvPr id="20" name="Oval 19"/>
            <p:cNvSpPr/>
            <p:nvPr/>
          </p:nvSpPr>
          <p:spPr>
            <a:xfrm rot="20666039">
              <a:off x="6221678" y="3716683"/>
              <a:ext cx="3613266" cy="1155977"/>
            </a:xfrm>
            <a:prstGeom prst="ellipse">
              <a:avLst/>
            </a:prstGeom>
            <a:noFill/>
            <a:ln w="412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TextBox 21"/>
            <p:cNvSpPr txBox="1"/>
            <p:nvPr/>
          </p:nvSpPr>
          <p:spPr>
            <a:xfrm rot="20499867">
              <a:off x="6315370" y="3312009"/>
              <a:ext cx="2570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b="1" dirty="0" smtClean="0"/>
                <a:t>Difference emerges at 15</a:t>
              </a:r>
              <a:endParaRPr lang="en-AU" sz="18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896732">
            <a:off x="1876412" y="4199271"/>
            <a:ext cx="4536247" cy="1531035"/>
            <a:chOff x="6221678" y="3341625"/>
            <a:chExt cx="3613266" cy="1531035"/>
          </a:xfrm>
        </p:grpSpPr>
        <p:sp>
          <p:nvSpPr>
            <p:cNvPr id="28" name="Oval 27"/>
            <p:cNvSpPr/>
            <p:nvPr/>
          </p:nvSpPr>
          <p:spPr>
            <a:xfrm rot="20666039">
              <a:off x="6221678" y="3716683"/>
              <a:ext cx="3613266" cy="1155977"/>
            </a:xfrm>
            <a:prstGeom prst="ellipse">
              <a:avLst/>
            </a:prstGeom>
            <a:noFill/>
            <a:ln w="412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TextBox 28"/>
            <p:cNvSpPr txBox="1"/>
            <p:nvPr/>
          </p:nvSpPr>
          <p:spPr>
            <a:xfrm rot="20703268">
              <a:off x="6739018" y="3341625"/>
              <a:ext cx="2231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b="1" dirty="0" smtClean="0"/>
                <a:t>No difference in early years</a:t>
              </a:r>
              <a:endParaRPr lang="en-AU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46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E11EB-5DE1-CE6E-F615-E6CBD8DAF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griffith.edu.au/criminology-institute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459E15-A5C2-D25F-0C30-E5AEA79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7AA30-AA3F-343A-815B-1407A84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2" y="1379994"/>
            <a:ext cx="11097444" cy="457268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Cumulative population prevalence of offending (proven offences) was </a:t>
            </a:r>
            <a:r>
              <a:rPr lang="en-US" b="1" dirty="0" smtClean="0">
                <a:solidFill>
                  <a:srgbClr val="E51F30"/>
                </a:solidFill>
              </a:rPr>
              <a:t>30% lower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(6.2% vs. 9.3%)</a:t>
            </a:r>
          </a:p>
          <a:p>
            <a:endParaRPr lang="en-US" dirty="0" smtClean="0"/>
          </a:p>
          <a:p>
            <a:r>
              <a:rPr lang="en-US" dirty="0" smtClean="0"/>
              <a:t>Total quantum of offending (proven offence counts) was </a:t>
            </a:r>
            <a:r>
              <a:rPr lang="en-US" b="1" dirty="0" smtClean="0">
                <a:solidFill>
                  <a:srgbClr val="E51F30"/>
                </a:solidFill>
              </a:rPr>
              <a:t>7% lower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(34,463 vs. 36,996)</a:t>
            </a:r>
          </a:p>
          <a:p>
            <a:endParaRPr lang="en-US" dirty="0" smtClean="0"/>
          </a:p>
          <a:p>
            <a:r>
              <a:rPr lang="en-US" dirty="0" smtClean="0"/>
              <a:t>Largest declines were for </a:t>
            </a:r>
            <a:r>
              <a:rPr lang="en-US" b="1" dirty="0" smtClean="0">
                <a:solidFill>
                  <a:srgbClr val="E51F30"/>
                </a:solidFill>
              </a:rPr>
              <a:t>property offences (-33%)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E51F30"/>
                </a:solidFill>
              </a:rPr>
              <a:t>drink driving offences (-48%)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HOWEVER, offending rates (i.e. the average number of offences per offender) were higher.</a:t>
            </a:r>
            <a:br>
              <a:rPr lang="en-US" dirty="0" smtClean="0"/>
            </a:br>
            <a:r>
              <a:rPr lang="en-US" dirty="0" smtClean="0"/>
              <a:t>(6.4 offences, vs. 4.7 offences)</a:t>
            </a:r>
          </a:p>
          <a:p>
            <a:endParaRPr lang="en-US" dirty="0"/>
          </a:p>
          <a:p>
            <a:r>
              <a:rPr lang="en-US" dirty="0" smtClean="0"/>
              <a:t>AND, there was NO CHANGE in the prevalence of offending up to age 14 (1%, respectively). 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A6D5D-DA66-B39B-7DF6-8D1206C7A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CRICOS: 00233E  |  TEQSA: PRV12076</a:t>
            </a:r>
          </a:p>
        </p:txBody>
      </p:sp>
      <p:sp>
        <p:nvSpPr>
          <p:cNvPr id="10" name="Subheading">
            <a:extLst>
              <a:ext uri="{FF2B5EF4-FFF2-40B4-BE49-F238E27FC236}">
                <a16:creationId xmlns:a16="http://schemas.microsoft.com/office/drawing/2014/main" id="{E5B69E75-81CC-6628-E2A9-36D505E52FDC}"/>
              </a:ext>
            </a:extLst>
          </p:cNvPr>
          <p:cNvSpPr txBox="1">
            <a:spLocks/>
          </p:cNvSpPr>
          <p:nvPr/>
        </p:nvSpPr>
        <p:spPr>
          <a:xfrm>
            <a:off x="808652" y="749995"/>
            <a:ext cx="11097444" cy="423787"/>
          </a:xfrm>
          <a:prstGeom prst="rect">
            <a:avLst/>
          </a:prstGeom>
        </p:spPr>
        <p:txBody>
          <a:bodyPr vert="horz" lIns="270000" tIns="180000" rIns="180000" bIns="180000" rtlCol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kern="1200">
                <a:solidFill>
                  <a:srgbClr val="E51F30"/>
                </a:solidFill>
                <a:latin typeface="Griffith Sans Text" pitchFamily="2" charset="77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10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riffith Sans Text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cked slides — do not ed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ature imag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with lar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information">
  <a:themeElements>
    <a:clrScheme name="Griffith">
      <a:dk1>
        <a:srgbClr val="000000"/>
      </a:dk1>
      <a:lt1>
        <a:srgbClr val="FFFFFF"/>
      </a:lt1>
      <a:dk2>
        <a:srgbClr val="4D4D59"/>
      </a:dk2>
      <a:lt2>
        <a:srgbClr val="EBEBEB"/>
      </a:lt2>
      <a:accent1>
        <a:srgbClr val="E51F2F"/>
      </a:accent1>
      <a:accent2>
        <a:srgbClr val="EB7D92"/>
      </a:accent2>
      <a:accent3>
        <a:srgbClr val="EDA768"/>
      </a:accent3>
      <a:accent4>
        <a:srgbClr val="F3B0D2"/>
      </a:accent4>
      <a:accent5>
        <a:srgbClr val="B5BD69"/>
      </a:accent5>
      <a:accent6>
        <a:srgbClr val="86A5ED"/>
      </a:accent6>
      <a:hlink>
        <a:srgbClr val="E51F2F"/>
      </a:hlink>
      <a:folHlink>
        <a:srgbClr val="E51F2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4FB66656-1E89-4246-BFC8-40A38B54C9EC}"/>
</file>

<file path=customXml/itemProps2.xml><?xml version="1.0" encoding="utf-8"?>
<ds:datastoreItem xmlns:ds="http://schemas.openxmlformats.org/officeDocument/2006/customXml" ds:itemID="{616ADF14-D818-45A8-AC24-746EACE3B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B04DF-6F9A-4A07-B77A-747ACCD130D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dcc1c404-8c90-46b8-b17a-92a19453bf1d"/>
    <ds:schemaRef ds:uri="http://schemas.openxmlformats.org/package/2006/metadata/core-properties"/>
    <ds:schemaRef ds:uri="bc94be7e-9ca4-423c-8c91-c1495693bfd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daa4be3-f650-4692-881a-64ae220cbceb}" enabled="1" method="Standard" siteId="{5a7cc8ab-a4dc-4f9b-bf60-66714049ad6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1827</Words>
  <Application>Microsoft Office PowerPoint</Application>
  <PresentationFormat>Widescreen</PresentationFormat>
  <Paragraphs>430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Griffith Sans Text</vt:lpstr>
      <vt:lpstr>Mistral</vt:lpstr>
      <vt:lpstr>Griffith Serif Display</vt:lpstr>
      <vt:lpstr>Griffith Sans Display</vt:lpstr>
      <vt:lpstr>Title and end slides</vt:lpstr>
      <vt:lpstr>Locked slides — do not edit</vt:lpstr>
      <vt:lpstr>Feature image slides</vt:lpstr>
      <vt:lpstr>Text with large image</vt:lpstr>
      <vt:lpstr>Text only</vt:lpstr>
      <vt:lpstr>Template information</vt:lpstr>
      <vt:lpstr>YOUTH CRIME IN NSW</vt:lpstr>
      <vt:lpstr>PowerPoint Presentation</vt:lpstr>
      <vt:lpstr>YOUTH CRIME IN NSW</vt:lpstr>
      <vt:lpstr>ACKNOWLEDGEMENT</vt:lpstr>
      <vt:lpstr>FIRST: A little bit of history</vt:lpstr>
      <vt:lpstr>SECOND: Another different hypothesis</vt:lpstr>
      <vt:lpstr>STAGE 2: A repeat methodological plan</vt:lpstr>
      <vt:lpstr>RESULTS: Three key findings</vt:lpstr>
      <vt:lpstr>RESULTS</vt:lpstr>
      <vt:lpstr>BUT: Two unanswered questions</vt:lpstr>
      <vt:lpstr>STAGE 2: A repeat methodological plan</vt:lpstr>
      <vt:lpstr>RESULTS</vt:lpstr>
      <vt:lpstr>RESULTS</vt:lpstr>
      <vt:lpstr>STAGE 2: A repeat methodological plan</vt:lpstr>
      <vt:lpstr>RESULTS</vt:lpstr>
      <vt:lpstr>Difference between the 1994 and 2004 cohorts</vt:lpstr>
      <vt:lpstr>Difference between the 1994 and 2004 cohorts</vt:lpstr>
      <vt:lpstr>Difference between the 1994 and 2004 cohorts</vt:lpstr>
      <vt:lpstr>Difference between the 1994 and 2004 cohorts</vt:lpstr>
      <vt:lpstr>Difference between the 1994 and 2004 cohorts</vt:lpstr>
      <vt:lpstr>MACR DEBATE –Thoughts on youth offending (10-13 years)</vt:lpstr>
      <vt:lpstr>STAGE 2: A repeat methodological plan</vt:lpstr>
      <vt:lpstr>BUT… a fly in the ointment!</vt:lpstr>
      <vt:lpstr>BUT… a fly in the ointment!</vt:lpstr>
      <vt:lpstr>BUT… a fly in the ointment!</vt:lpstr>
      <vt:lpstr>BUT… a fly in the ointment!</vt:lpstr>
      <vt:lpstr>Parental involvement in crime (youth offenders)</vt:lpstr>
      <vt:lpstr>BUT… a fly in the ointment!</vt:lpstr>
      <vt:lpstr>FINAL THOUGHTS</vt:lpstr>
      <vt:lpstr>FINAL THOUGHTS</vt:lpstr>
      <vt:lpstr>YOUTH CRIME IN NSW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Crime in NSW: A time of crisis or a crisis in confidence?</dc:title>
  <dc:creator>Elise Appleton</dc:creator>
  <cp:lastModifiedBy>Jason Payne</cp:lastModifiedBy>
  <cp:revision>77</cp:revision>
  <dcterms:created xsi:type="dcterms:W3CDTF">2015-06-09T05:37:39Z</dcterms:created>
  <dcterms:modified xsi:type="dcterms:W3CDTF">2023-08-14T23:01:12Z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MSIP_Label_adaa4be3-f650-4692-881a-64ae220cbceb_Enabled">
    <vt:lpwstr>true</vt:lpwstr>
  </property>
  <property fmtid="{D5CDD505-2E9C-101B-9397-08002B2CF9AE}" pid="4" name="MSIP_Label_adaa4be3-f650-4692-881a-64ae220cbceb_SetDate">
    <vt:lpwstr>2023-02-15T01:07:36Z</vt:lpwstr>
  </property>
  <property fmtid="{D5CDD505-2E9C-101B-9397-08002B2CF9AE}" pid="5" name="MSIP_Label_adaa4be3-f650-4692-881a-64ae220cbceb_Method">
    <vt:lpwstr>Standard</vt:lpwstr>
  </property>
  <property fmtid="{D5CDD505-2E9C-101B-9397-08002B2CF9AE}" pid="6" name="MSIP_Label_adaa4be3-f650-4692-881a-64ae220cbceb_Name">
    <vt:lpwstr>OFFICIAL  Internal (External sharing)</vt:lpwstr>
  </property>
  <property fmtid="{D5CDD505-2E9C-101B-9397-08002B2CF9AE}" pid="7" name="MSIP_Label_adaa4be3-f650-4692-881a-64ae220cbceb_SiteId">
    <vt:lpwstr>5a7cc8ab-a4dc-4f9b-bf60-66714049ad62</vt:lpwstr>
  </property>
  <property fmtid="{D5CDD505-2E9C-101B-9397-08002B2CF9AE}" pid="8" name="MSIP_Label_adaa4be3-f650-4692-881a-64ae220cbceb_ActionId">
    <vt:lpwstr>f1258385-b749-48a9-b6d8-f5eae5a1bce2</vt:lpwstr>
  </property>
  <property fmtid="{D5CDD505-2E9C-101B-9397-08002B2CF9AE}" pid="9" name="MSIP_Label_adaa4be3-f650-4692-881a-64ae220cbceb_ContentBits">
    <vt:lpwstr>0</vt:lpwstr>
  </property>
  <property fmtid="{D5CDD505-2E9C-101B-9397-08002B2CF9AE}" pid="10" name="MediaServiceImageTags">
    <vt:lpwstr/>
  </property>
  <property fmtid="{D5CDD505-2E9C-101B-9397-08002B2CF9AE}" pid="11" name="bc56bdda6a6a44c48d8cfdd96ad4c1470">
    <vt:lpwstr>Report|55c057c3-5c13-4ca6-8dab-3fe1e0497fe2</vt:lpwstr>
  </property>
  <property fmtid="{D5CDD505-2E9C-101B-9397-08002B2CF9AE}" pid="12" name="Content tags">
    <vt:lpwstr>105;#Conference proceedings / Presentations|c21264d4-9564-4e41-9805-0fcb8759ef5a</vt:lpwstr>
  </property>
  <property fmtid="{D5CDD505-2E9C-101B-9397-08002B2CF9AE}" pid="13" name="DC.Type.DocType (JSMS">
    <vt:lpwstr>28;#Report|55c057c3-5c13-4ca6-8dab-3fe1e0497fe2</vt:lpwstr>
  </property>
</Properties>
</file>