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76" r:id="rId4"/>
    <p:sldMasterId id="2147483790" r:id="rId5"/>
    <p:sldMasterId id="2147483791" r:id="rId6"/>
    <p:sldMasterId id="2147483793" r:id="rId7"/>
    <p:sldMasterId id="2147483792" r:id="rId8"/>
    <p:sldMasterId id="2147483731" r:id="rId9"/>
    <p:sldMasterId id="2147483796" r:id="rId10"/>
  </p:sldMasterIdLst>
  <p:notesMasterIdLst>
    <p:notesMasterId r:id="rId42"/>
  </p:notesMasterIdLst>
  <p:handoutMasterIdLst>
    <p:handoutMasterId r:id="rId43"/>
  </p:handoutMasterIdLst>
  <p:sldIdLst>
    <p:sldId id="290" r:id="rId11"/>
    <p:sldId id="340" r:id="rId12"/>
    <p:sldId id="270" r:id="rId13"/>
    <p:sldId id="328" r:id="rId14"/>
    <p:sldId id="348" r:id="rId15"/>
    <p:sldId id="343" r:id="rId16"/>
    <p:sldId id="375" r:id="rId17"/>
    <p:sldId id="347" r:id="rId18"/>
    <p:sldId id="344" r:id="rId19"/>
    <p:sldId id="349" r:id="rId20"/>
    <p:sldId id="345" r:id="rId21"/>
    <p:sldId id="346" r:id="rId22"/>
    <p:sldId id="352" r:id="rId23"/>
    <p:sldId id="350" r:id="rId24"/>
    <p:sldId id="353" r:id="rId25"/>
    <p:sldId id="354" r:id="rId26"/>
    <p:sldId id="355" r:id="rId27"/>
    <p:sldId id="374" r:id="rId28"/>
    <p:sldId id="357" r:id="rId29"/>
    <p:sldId id="358" r:id="rId30"/>
    <p:sldId id="363" r:id="rId31"/>
    <p:sldId id="359" r:id="rId32"/>
    <p:sldId id="370" r:id="rId33"/>
    <p:sldId id="371" r:id="rId34"/>
    <p:sldId id="362" r:id="rId35"/>
    <p:sldId id="372" r:id="rId36"/>
    <p:sldId id="364" r:id="rId37"/>
    <p:sldId id="365" r:id="rId38"/>
    <p:sldId id="373" r:id="rId39"/>
    <p:sldId id="366" r:id="rId40"/>
    <p:sldId id="369" r:id="rId41"/>
  </p:sldIdLst>
  <p:sldSz cx="12192000" cy="6858000"/>
  <p:notesSz cx="6858000" cy="9144000"/>
  <p:embeddedFontLst>
    <p:embeddedFont>
      <p:font typeface="Calibri" panose="020F0502020204030204" pitchFamily="34" charset="0"/>
      <p:regular r:id="rId44"/>
      <p:bold r:id="rId45"/>
      <p:italic r:id="rId46"/>
      <p:boldItalic r:id="rId47"/>
    </p:embeddedFont>
    <p:embeddedFont>
      <p:font typeface="Griffith Sans Display" pitchFamily="2" charset="77"/>
      <p:regular r:id="rId48"/>
      <p:bold r:id="rId49"/>
      <p:italic r:id="rId50"/>
      <p:boldItalic r:id="rId51"/>
    </p:embeddedFont>
    <p:embeddedFont>
      <p:font typeface="Griffith Sans Text" pitchFamily="2" charset="77"/>
      <p:regular r:id="rId52"/>
      <p:bold r:id="rId53"/>
      <p:italic r:id="rId54"/>
      <p:boldItalic r:id="rId55"/>
    </p:embeddedFont>
    <p:embeddedFont>
      <p:font typeface="Griffith Serif Display" pitchFamily="2" charset="77"/>
      <p:regular r:id="rId56"/>
      <p:bold r:id="rId57"/>
    </p:embeddedFont>
    <p:embeddedFont>
      <p:font typeface="Times" pitchFamily="2" charset="0"/>
      <p:regular r:id="rId58"/>
      <p:bold r:id="rId59"/>
      <p:italic r:id="rId60"/>
      <p:boldItalic r:id="rId61"/>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anie Carroll" initials="MC"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1F30"/>
    <a:srgbClr val="E30918"/>
    <a:srgbClr val="DA1E12"/>
    <a:srgbClr val="D90011"/>
    <a:srgbClr val="ACACAC"/>
    <a:srgbClr val="DA0012"/>
    <a:srgbClr val="FF2F92"/>
    <a:srgbClr val="D70111"/>
    <a:srgbClr val="D9222A"/>
    <a:srgbClr val="CD0A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80"/>
    <p:restoredTop sz="70014" autoAdjust="0"/>
  </p:normalViewPr>
  <p:slideViewPr>
    <p:cSldViewPr snapToGrid="0">
      <p:cViewPr varScale="1">
        <p:scale>
          <a:sx n="84" d="100"/>
          <a:sy n="84" d="100"/>
        </p:scale>
        <p:origin x="1768" y="19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8.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11.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6FFCA2-BF6D-CE44-A430-3AEE88891A9E}" type="datetimeFigureOut">
              <a:rPr lang="en-US" smtClean="0">
                <a:latin typeface="Arial"/>
              </a:rPr>
              <a:t>8/15/23</a:t>
            </a:fld>
            <a:endParaRPr lang="en-US">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BA992C-4394-4E4E-9793-4EB1E3E1D25A}" type="slidenum">
              <a:rPr lang="en-US" smtClean="0">
                <a:latin typeface="Arial"/>
              </a:rPr>
              <a:t>‹#›</a:t>
            </a:fld>
            <a:endParaRPr lang="en-US">
              <a:latin typeface="Arial"/>
            </a:endParaRPr>
          </a:p>
        </p:txBody>
      </p:sp>
    </p:spTree>
    <p:extLst>
      <p:ext uri="{BB962C8B-B14F-4D97-AF65-F5344CB8AC3E}">
        <p14:creationId xmlns:p14="http://schemas.microsoft.com/office/powerpoint/2010/main" val="18202212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16A57A62-2764-F542-B86B-77C5E138D015}" type="datetimeFigureOut">
              <a:rPr lang="en-US" smtClean="0"/>
              <a:pPr/>
              <a:t>8/15/23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19A93E2E-41BE-9948-9CD4-5372A3778816}" type="slidenum">
              <a:rPr lang="en-US" smtClean="0"/>
              <a:pPr/>
              <a:t>‹#›</a:t>
            </a:fld>
            <a:endParaRPr lang="en-US"/>
          </a:p>
        </p:txBody>
      </p:sp>
    </p:spTree>
    <p:extLst>
      <p:ext uri="{BB962C8B-B14F-4D97-AF65-F5344CB8AC3E}">
        <p14:creationId xmlns:p14="http://schemas.microsoft.com/office/powerpoint/2010/main" val="1484906757"/>
      </p:ext>
    </p:extLst>
  </p:cSld>
  <p:clrMap bg1="lt1" tx1="dk1" bg2="lt2" tx2="dk2" accent1="accent1" accent2="accent2" accent3="accent3" accent4="accent4" accent5="accent5" accent6="accent6" hlink="hlink" folHlink="folHlink"/>
  <p:hf hdr="0" ftr="0" dt="0"/>
  <p:notesStyle>
    <a:lvl1pPr marL="0" algn="l" defTabSz="609585" rtl="0" eaLnBrk="1" latinLnBrk="0" hangingPunct="1">
      <a:defRPr sz="1600" kern="1200">
        <a:solidFill>
          <a:schemeClr val="tx1"/>
        </a:solidFill>
        <a:latin typeface="Arial"/>
        <a:ea typeface="+mn-ea"/>
        <a:cs typeface="+mn-cs"/>
      </a:defRPr>
    </a:lvl1pPr>
    <a:lvl2pPr marL="609585" algn="l" defTabSz="609585" rtl="0" eaLnBrk="1" latinLnBrk="0" hangingPunct="1">
      <a:defRPr sz="1600" kern="1200">
        <a:solidFill>
          <a:schemeClr val="tx1"/>
        </a:solidFill>
        <a:latin typeface="Arial"/>
        <a:ea typeface="+mn-ea"/>
        <a:cs typeface="+mn-cs"/>
      </a:defRPr>
    </a:lvl2pPr>
    <a:lvl3pPr marL="1219170" algn="l" defTabSz="609585" rtl="0" eaLnBrk="1" latinLnBrk="0" hangingPunct="1">
      <a:defRPr sz="1600" kern="1200">
        <a:solidFill>
          <a:schemeClr val="tx1"/>
        </a:solidFill>
        <a:latin typeface="Arial"/>
        <a:ea typeface="+mn-ea"/>
        <a:cs typeface="+mn-cs"/>
      </a:defRPr>
    </a:lvl3pPr>
    <a:lvl4pPr marL="1828754" algn="l" defTabSz="609585" rtl="0" eaLnBrk="1" latinLnBrk="0" hangingPunct="1">
      <a:defRPr sz="1600" kern="1200">
        <a:solidFill>
          <a:schemeClr val="tx1"/>
        </a:solidFill>
        <a:latin typeface="Arial"/>
        <a:ea typeface="+mn-ea"/>
        <a:cs typeface="+mn-cs"/>
      </a:defRPr>
    </a:lvl4pPr>
    <a:lvl5pPr marL="2438339" algn="l" defTabSz="609585" rtl="0" eaLnBrk="1" latinLnBrk="0" hangingPunct="1">
      <a:defRPr sz="1600" kern="1200">
        <a:solidFill>
          <a:schemeClr val="tx1"/>
        </a:solidFill>
        <a:latin typeface="Arial"/>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A93E2E-41BE-9948-9CD4-5372A3778816}" type="slidenum">
              <a:rPr lang="en-US" smtClean="0"/>
              <a:pPr/>
              <a:t>3</a:t>
            </a:fld>
            <a:endParaRPr lang="en-US"/>
          </a:p>
        </p:txBody>
      </p:sp>
    </p:spTree>
    <p:extLst>
      <p:ext uri="{BB962C8B-B14F-4D97-AF65-F5344CB8AC3E}">
        <p14:creationId xmlns:p14="http://schemas.microsoft.com/office/powerpoint/2010/main" val="4051253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dirty="0"/>
              <a:t>complex needs better addressed outside the criminal justice system</a:t>
            </a:r>
          </a:p>
        </p:txBody>
      </p:sp>
      <p:sp>
        <p:nvSpPr>
          <p:cNvPr id="4" name="Slide Number Placeholder 3"/>
          <p:cNvSpPr>
            <a:spLocks noGrp="1"/>
          </p:cNvSpPr>
          <p:nvPr>
            <p:ph type="sldNum" sz="quarter" idx="5"/>
          </p:nvPr>
        </p:nvSpPr>
        <p:spPr/>
        <p:txBody>
          <a:bodyPr/>
          <a:lstStyle/>
          <a:p>
            <a:fld id="{19A93E2E-41BE-9948-9CD4-5372A3778816}" type="slidenum">
              <a:rPr lang="en-US" smtClean="0"/>
              <a:pPr/>
              <a:t>28</a:t>
            </a:fld>
            <a:endParaRPr lang="en-US"/>
          </a:p>
        </p:txBody>
      </p:sp>
    </p:spTree>
    <p:extLst>
      <p:ext uri="{BB962C8B-B14F-4D97-AF65-F5344CB8AC3E}">
        <p14:creationId xmlns:p14="http://schemas.microsoft.com/office/powerpoint/2010/main" val="1511800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29</a:t>
            </a:fld>
            <a:endParaRPr lang="en-US"/>
          </a:p>
        </p:txBody>
      </p:sp>
    </p:spTree>
    <p:extLst>
      <p:ext uri="{BB962C8B-B14F-4D97-AF65-F5344CB8AC3E}">
        <p14:creationId xmlns:p14="http://schemas.microsoft.com/office/powerpoint/2010/main" val="2923141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No information about criminogenic risk profiles across groups – factors leading to early onset  </a:t>
            </a:r>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Groups likely differ by underlying vulnerabilities associated with offending risk</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585" rtl="0" eaLnBrk="1" fontAlgn="auto" latinLnBrk="0" hangingPunct="1">
              <a:lnSpc>
                <a:spcPct val="100000"/>
              </a:lnSpc>
              <a:spcBef>
                <a:spcPts val="0"/>
              </a:spcBef>
              <a:spcAft>
                <a:spcPts val="0"/>
              </a:spcAft>
              <a:buClrTx/>
              <a:buSzTx/>
              <a:buFontTx/>
              <a:buNone/>
              <a:tabLst/>
              <a:defRPr/>
            </a:pPr>
            <a:r>
              <a:rPr lang="en-US" i="1" dirty="0"/>
              <a:t>(but we have a wealth of existing research to draw inferences from that suggest vulnerability and disadvantage and the need for holistic supports, as opposed to retribution)</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Use of court </a:t>
            </a:r>
            <a:r>
              <a:rPr lang="en-US" dirty="0" err="1"/>
              <a:t>finalisation</a:t>
            </a:r>
            <a:r>
              <a:rPr lang="en-US" dirty="0"/>
              <a:t> dates inflates ages for offending</a:t>
            </a:r>
          </a:p>
          <a:p>
            <a:pPr marL="0" marR="0" lvl="0" indent="0" algn="l" defTabSz="609585" rtl="0" eaLnBrk="1" fontAlgn="auto" latinLnBrk="0" hangingPunct="1">
              <a:lnSpc>
                <a:spcPct val="100000"/>
              </a:lnSpc>
              <a:spcBef>
                <a:spcPts val="0"/>
              </a:spcBef>
              <a:spcAft>
                <a:spcPts val="0"/>
              </a:spcAft>
              <a:buClrTx/>
              <a:buSzTx/>
              <a:buFontTx/>
              <a:buNone/>
              <a:tabLst/>
              <a:defRPr/>
            </a:pPr>
            <a:r>
              <a:rPr lang="en-US" i="1" dirty="0"/>
              <a:t>(but most cautioned first time?)</a:t>
            </a:r>
            <a:endParaRPr lang="en-US" dirty="0"/>
          </a:p>
          <a:p>
            <a:endParaRPr lang="en-AU" dirty="0"/>
          </a:p>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30</a:t>
            </a:fld>
            <a:endParaRPr lang="en-US"/>
          </a:p>
        </p:txBody>
      </p:sp>
    </p:spTree>
    <p:extLst>
      <p:ext uri="{BB962C8B-B14F-4D97-AF65-F5344CB8AC3E}">
        <p14:creationId xmlns:p14="http://schemas.microsoft.com/office/powerpoint/2010/main" val="272127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Variation in age of criminal responsibility from 6 in North Carolina (US) through to 16. Very arbitrary. In England and Wales and most of Australia, the age is 10. In the Netherlands and Canada, it is 12. In Nordic countries (Sweden, Finland and Norway) the age is 14 – under which the offence is mostly viewed as a symptom of problems with the child’s development.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UNCRC – set at 14 years – arguments due to brain development – not yet mature</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Brain development and other biological factors in children are slow to develop, such as executive functioning relevant to judgement and decision making. This process of development continues into the 20s.</a:t>
            </a:r>
          </a:p>
          <a:p>
            <a:r>
              <a:rPr lang="en-US" dirty="0"/>
              <a:t>Typically arguments for a minimum age are based on the inability of children and young people to make rational informed decisions:</a:t>
            </a:r>
          </a:p>
          <a:p>
            <a:pPr lvl="1"/>
            <a:r>
              <a:rPr lang="en-US" dirty="0"/>
              <a:t>Brain development and other biological factors</a:t>
            </a:r>
          </a:p>
          <a:p>
            <a:pPr lvl="1"/>
            <a:r>
              <a:rPr lang="en-US" dirty="0"/>
              <a:t>Heightened reward seeking and risk taking  </a:t>
            </a:r>
          </a:p>
          <a:p>
            <a:pPr marL="285750" indent="-285750">
              <a:buFont typeface="Arial" panose="020B0604020202020204" pitchFamily="34" charset="0"/>
              <a:buChar char="•"/>
            </a:pPr>
            <a:r>
              <a:rPr lang="en-AU" dirty="0"/>
              <a:t>Australia has one of the lowest ages of criminal responsibility in the world. </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Low MACR discriminates against First Nations children - </a:t>
            </a:r>
            <a:r>
              <a:rPr lang="en-AU" dirty="0"/>
              <a:t>The </a:t>
            </a:r>
            <a:r>
              <a:rPr lang="en-AU" b="1" u="sng" dirty="0"/>
              <a:t>criminalisation of children </a:t>
            </a:r>
            <a:r>
              <a:rPr lang="en-AU" dirty="0"/>
              <a:t>in Australia is a nationwide problem that disproportionately impacts Aboriginal and Torres Strait Islander children. </a:t>
            </a:r>
          </a:p>
          <a:p>
            <a:pPr marL="285750" indent="-285750">
              <a:buFont typeface="Arial" panose="020B0604020202020204" pitchFamily="34" charset="0"/>
              <a:buChar char="•"/>
            </a:pPr>
            <a:r>
              <a:rPr lang="en-AU" dirty="0"/>
              <a:t>Most children in prison come from backgrounds that are disadvantaged. These children often experience violence, abuse, disability, homelessness, and drug or alcohol misuse. </a:t>
            </a:r>
          </a:p>
          <a:p>
            <a:pPr marL="285750" indent="-285750">
              <a:buFont typeface="Arial" panose="020B0604020202020204" pitchFamily="34" charset="0"/>
              <a:buChar char="•"/>
            </a:pPr>
            <a:r>
              <a:rPr lang="en-AU" dirty="0"/>
              <a:t>Criminalising the behaviour of young and vulnerable children creates a vicious cycle of disadvantage and forces children to become entrenched in the criminal justice system. </a:t>
            </a:r>
          </a:p>
          <a:p>
            <a:pPr marL="285750" indent="-285750">
              <a:buFont typeface="Arial" panose="020B0604020202020204" pitchFamily="34" charset="0"/>
              <a:buChar char="•"/>
            </a:pPr>
            <a:r>
              <a:rPr lang="en-AU" dirty="0"/>
              <a:t>Children who are forced into contact with the criminal justice system at a young age are also less likely to complete their education or find employment, and are more likely to die an early death.</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dirty="0"/>
          </a:p>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5</a:t>
            </a:fld>
            <a:endParaRPr lang="en-US"/>
          </a:p>
        </p:txBody>
      </p:sp>
    </p:spTree>
    <p:extLst>
      <p:ext uri="{BB962C8B-B14F-4D97-AF65-F5344CB8AC3E}">
        <p14:creationId xmlns:p14="http://schemas.microsoft.com/office/powerpoint/2010/main" val="229999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Times New Roman" panose="02020603050405020304" pitchFamily="18" charset="0"/>
                <a:cs typeface="Times New Roman" panose="02020603050405020304" pitchFamily="18" charset="0"/>
              </a:rPr>
              <a:t>What do we know about children who have early contact with the CJS?</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Times New Roman" panose="02020603050405020304" pitchFamily="18" charset="0"/>
                <a:cs typeface="Times New Roman" panose="02020603050405020304" pitchFamily="18" charset="0"/>
              </a:rPr>
              <a:t>Early-onset offending behaviour is a strong predictor of longer duration, higher frequency and serious offending in later adolescence and adulthood </a:t>
            </a:r>
            <a:endParaRPr lang="en-AU" dirty="0">
              <a:latin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6</a:t>
            </a:fld>
            <a:endParaRPr lang="en-US"/>
          </a:p>
        </p:txBody>
      </p:sp>
    </p:spTree>
    <p:extLst>
      <p:ext uri="{BB962C8B-B14F-4D97-AF65-F5344CB8AC3E}">
        <p14:creationId xmlns:p14="http://schemas.microsoft.com/office/powerpoint/2010/main" val="3803127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Times New Roman" panose="02020603050405020304" pitchFamily="18" charset="0"/>
                <a:cs typeface="Times New Roman" panose="02020603050405020304" pitchFamily="18" charset="0"/>
              </a:rPr>
              <a:t>What do we know about children who have early contact with the CJS?</a:t>
            </a:r>
          </a:p>
          <a:p>
            <a:pPr marL="285750" marR="0" lvl="0" indent="-28575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Times New Roman" panose="02020603050405020304" pitchFamily="18" charset="0"/>
                <a:cs typeface="Times New Roman" panose="02020603050405020304" pitchFamily="18" charset="0"/>
              </a:rPr>
              <a:t>Early-onset offending behaviour is a strong predictor of longer duration, higher frequency and serious offending in later adolescence and adulthood </a:t>
            </a:r>
            <a:endParaRPr lang="en-AU" dirty="0">
              <a:latin typeface="Times New Roman" panose="02020603050405020304" pitchFamily="18"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7</a:t>
            </a:fld>
            <a:endParaRPr lang="en-US"/>
          </a:p>
        </p:txBody>
      </p:sp>
    </p:spTree>
    <p:extLst>
      <p:ext uri="{BB962C8B-B14F-4D97-AF65-F5344CB8AC3E}">
        <p14:creationId xmlns:p14="http://schemas.microsoft.com/office/powerpoint/2010/main" val="1012644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Offences reflect the combination of police diversion and court finalization data. Guilt is admitted/proven for all offences included. </a:t>
            </a:r>
          </a:p>
        </p:txBody>
      </p:sp>
      <p:sp>
        <p:nvSpPr>
          <p:cNvPr id="4" name="Slide Number Placeholder 3"/>
          <p:cNvSpPr>
            <a:spLocks noGrp="1"/>
          </p:cNvSpPr>
          <p:nvPr>
            <p:ph type="sldNum" sz="quarter" idx="5"/>
          </p:nvPr>
        </p:nvSpPr>
        <p:spPr/>
        <p:txBody>
          <a:bodyPr/>
          <a:lstStyle/>
          <a:p>
            <a:fld id="{19A93E2E-41BE-9948-9CD4-5372A3778816}" type="slidenum">
              <a:rPr lang="en-US" smtClean="0"/>
              <a:pPr/>
              <a:t>8</a:t>
            </a:fld>
            <a:endParaRPr lang="en-US"/>
          </a:p>
        </p:txBody>
      </p:sp>
    </p:spTree>
    <p:extLst>
      <p:ext uri="{BB962C8B-B14F-4D97-AF65-F5344CB8AC3E}">
        <p14:creationId xmlns:p14="http://schemas.microsoft.com/office/powerpoint/2010/main" val="381361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Times New Roman" panose="02020603050405020304" pitchFamily="18" charset="0"/>
                <a:ea typeface="Times New Roman" panose="02020603050405020304" pitchFamily="18" charset="0"/>
              </a:rPr>
              <a:t>Despite only constituting 6.3% of the cohort, First Nations individuals comprised 24.8% of the sample with a proven youth offence.</a:t>
            </a:r>
            <a:r>
              <a:rPr lang="en-AU" dirty="0">
                <a:effectLst/>
              </a:rPr>
              <a:t> </a:t>
            </a:r>
            <a:endParaRPr lang="en-US"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11</a:t>
            </a:fld>
            <a:endParaRPr lang="en-US"/>
          </a:p>
        </p:txBody>
      </p:sp>
    </p:spTree>
    <p:extLst>
      <p:ext uri="{BB962C8B-B14F-4D97-AF65-F5344CB8AC3E}">
        <p14:creationId xmlns:p14="http://schemas.microsoft.com/office/powerpoint/2010/main" val="2192541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Majority of individuals have first contact with YJ system at 14-16 years</a:t>
            </a:r>
          </a:p>
          <a:p>
            <a:pPr marL="285750" indent="-285750">
              <a:buFont typeface="Arial" panose="020B0604020202020204" pitchFamily="34" charset="0"/>
              <a:buChar char="•"/>
            </a:pPr>
            <a:r>
              <a:rPr lang="en-US" dirty="0"/>
              <a:t>Only a small number have contact at 10-11 years</a:t>
            </a:r>
          </a:p>
          <a:p>
            <a:pPr marL="285750" indent="-285750">
              <a:buFont typeface="Arial" panose="020B0604020202020204" pitchFamily="34" charset="0"/>
              <a:buChar char="•"/>
            </a:pPr>
            <a:r>
              <a:rPr lang="en-US" dirty="0"/>
              <a:t>10-11 onset group overrepresented with First Nations males (36.2%), despite making up only 16.5% of YJ sample and 3.5% of cohort population</a:t>
            </a:r>
          </a:p>
        </p:txBody>
      </p:sp>
      <p:sp>
        <p:nvSpPr>
          <p:cNvPr id="4" name="Slide Number Placeholder 3"/>
          <p:cNvSpPr>
            <a:spLocks noGrp="1"/>
          </p:cNvSpPr>
          <p:nvPr>
            <p:ph type="sldNum" sz="quarter" idx="5"/>
          </p:nvPr>
        </p:nvSpPr>
        <p:spPr/>
        <p:txBody>
          <a:bodyPr/>
          <a:lstStyle/>
          <a:p>
            <a:fld id="{19A93E2E-41BE-9948-9CD4-5372A3778816}" type="slidenum">
              <a:rPr lang="en-US" smtClean="0"/>
              <a:pPr/>
              <a:t>14</a:t>
            </a:fld>
            <a:endParaRPr lang="en-US"/>
          </a:p>
        </p:txBody>
      </p:sp>
    </p:spTree>
    <p:extLst>
      <p:ext uri="{BB962C8B-B14F-4D97-AF65-F5344CB8AC3E}">
        <p14:creationId xmlns:p14="http://schemas.microsoft.com/office/powerpoint/2010/main" val="2999542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NOI 30</a:t>
            </a:r>
          </a:p>
        </p:txBody>
      </p:sp>
      <p:sp>
        <p:nvSpPr>
          <p:cNvPr id="4" name="Slide Number Placeholder 3"/>
          <p:cNvSpPr>
            <a:spLocks noGrp="1"/>
          </p:cNvSpPr>
          <p:nvPr>
            <p:ph type="sldNum" sz="quarter" idx="5"/>
          </p:nvPr>
        </p:nvSpPr>
        <p:spPr/>
        <p:txBody>
          <a:bodyPr/>
          <a:lstStyle/>
          <a:p>
            <a:fld id="{19A93E2E-41BE-9948-9CD4-5372A3778816}" type="slidenum">
              <a:rPr lang="en-US" smtClean="0"/>
              <a:pPr/>
              <a:t>18</a:t>
            </a:fld>
            <a:endParaRPr lang="en-US"/>
          </a:p>
        </p:txBody>
      </p:sp>
    </p:spTree>
    <p:extLst>
      <p:ext uri="{BB962C8B-B14F-4D97-AF65-F5344CB8AC3E}">
        <p14:creationId xmlns:p14="http://schemas.microsoft.com/office/powerpoint/2010/main" val="2009795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b="1" u="sng" dirty="0">
                <a:highlight>
                  <a:srgbClr val="FFFF00"/>
                </a:highlight>
              </a:rPr>
              <a:t>FOR JAMES: </a:t>
            </a:r>
            <a:r>
              <a:rPr lang="en-US" dirty="0"/>
              <a:t>Offences at early ages of contact predominately property-related, </a:t>
            </a:r>
            <a:r>
              <a:rPr lang="en-US" dirty="0">
                <a:highlight>
                  <a:srgbClr val="FFFF00"/>
                </a:highlight>
              </a:rPr>
              <a:t>and mean number of offences typically low during these early years, and almost all are diverted ---While not minimizing the seriousness of these offences, does dispel argument that these young children require justice system response to protect </a:t>
            </a:r>
            <a:r>
              <a:rPr lang="en-US" dirty="0"/>
              <a:t>community safety from </a:t>
            </a:r>
            <a:r>
              <a:rPr lang="en-US" b="1" i="1" dirty="0"/>
              <a:t>serious offending AND ALSO MEANS THAT WE CAN INTERVENE </a:t>
            </a:r>
            <a:r>
              <a:rPr lang="en-US" b="1" i="1"/>
              <a:t>IN ALTERNATIVE </a:t>
            </a:r>
            <a:r>
              <a:rPr lang="en-US" b="1" i="1" dirty="0"/>
              <a:t>WAYS BEFORE THINGS GET TOO SERIOUS </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585"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585"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585" rtl="0" eaLnBrk="1" fontAlgn="auto" latinLnBrk="0" hangingPunct="1">
              <a:lnSpc>
                <a:spcPct val="100000"/>
              </a:lnSpc>
              <a:spcBef>
                <a:spcPts val="0"/>
              </a:spcBef>
              <a:spcAft>
                <a:spcPts val="0"/>
              </a:spcAft>
              <a:buClrTx/>
              <a:buSzTx/>
              <a:buFontTx/>
              <a:buNone/>
              <a:tabLst/>
              <a:defRPr/>
            </a:pPr>
            <a:endParaRPr lang="en-US" dirty="0"/>
          </a:p>
          <a:p>
            <a:endParaRPr lang="en-AU" dirty="0"/>
          </a:p>
        </p:txBody>
      </p:sp>
      <p:sp>
        <p:nvSpPr>
          <p:cNvPr id="4" name="Slide Number Placeholder 3"/>
          <p:cNvSpPr>
            <a:spLocks noGrp="1"/>
          </p:cNvSpPr>
          <p:nvPr>
            <p:ph type="sldNum" sz="quarter" idx="5"/>
          </p:nvPr>
        </p:nvSpPr>
        <p:spPr/>
        <p:txBody>
          <a:bodyPr/>
          <a:lstStyle/>
          <a:p>
            <a:fld id="{19A93E2E-41BE-9948-9CD4-5372A3778816}" type="slidenum">
              <a:rPr lang="en-US" smtClean="0"/>
              <a:pPr/>
              <a:t>27</a:t>
            </a:fld>
            <a:endParaRPr lang="en-US"/>
          </a:p>
        </p:txBody>
      </p:sp>
    </p:spTree>
    <p:extLst>
      <p:ext uri="{BB962C8B-B14F-4D97-AF65-F5344CB8AC3E}">
        <p14:creationId xmlns:p14="http://schemas.microsoft.com/office/powerpoint/2010/main" val="21383741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2.emf"/><Relationship Id="rId16"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s://brandhub.griffith.edu.au/" TargetMode="External"/><Relationship Id="rId7" Type="http://schemas.openxmlformats.org/officeDocument/2006/relationships/image" Target="../media/image22.jpeg"/><Relationship Id="rId2" Type="http://schemas.openxmlformats.org/officeDocument/2006/relationships/image" Target="../media/image2.emf"/><Relationship Id="rId1" Type="http://schemas.openxmlformats.org/officeDocument/2006/relationships/slideMaster" Target="../slideMasters/slideMaster6.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hyperlink" Target="https://www.griffith.edu.au/marketing-communications/photography" TargetMode="External"/><Relationship Id="rId9" Type="http://schemas.openxmlformats.org/officeDocument/2006/relationships/image" Target="../media/image24.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AAB7437C-4E00-1B25-6621-82BD2FBBE194}"/>
              </a:ext>
            </a:extLst>
          </p:cNvPr>
          <p:cNvSpPr txBox="1">
            <a:spLocks/>
          </p:cNvSpPr>
          <p:nvPr userDrawn="1"/>
        </p:nvSpPr>
        <p:spPr>
          <a:xfrm>
            <a:off x="816228" y="196850"/>
            <a:ext cx="11375772" cy="6452478"/>
          </a:xfrm>
          <a:prstGeom prst="rect">
            <a:avLst/>
          </a:prstGeom>
          <a:solidFill>
            <a:schemeClr val="bg1"/>
          </a:solidFill>
          <a:effectLst>
            <a:outerShdw blurRad="190500" dist="38100" dir="13500000" algn="br" rotWithShape="0">
              <a:prstClr val="black">
                <a:alpha val="10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r>
              <a:rPr lang="en-US" sz="3200">
                <a:solidFill>
                  <a:schemeClr val="bg1"/>
                </a:solidFill>
              </a:rPr>
              <a:t>\</a:t>
            </a:r>
          </a:p>
        </p:txBody>
      </p:sp>
      <p:sp>
        <p:nvSpPr>
          <p:cNvPr id="7" name="Title Placeholder 1">
            <a:extLst>
              <a:ext uri="{FF2B5EF4-FFF2-40B4-BE49-F238E27FC236}">
                <a16:creationId xmlns:a16="http://schemas.microsoft.com/office/drawing/2014/main" id="{56BDC6C0-52BA-75E1-BA65-B8BD3E103C7B}"/>
              </a:ext>
            </a:extLst>
          </p:cNvPr>
          <p:cNvSpPr>
            <a:spLocks noGrp="1"/>
          </p:cNvSpPr>
          <p:nvPr>
            <p:ph type="title" hasCustomPrompt="1"/>
          </p:nvPr>
        </p:nvSpPr>
        <p:spPr>
          <a:xfrm>
            <a:off x="847372" y="227105"/>
            <a:ext cx="11163125" cy="608669"/>
          </a:xfrm>
          <a:prstGeom prst="rect">
            <a:avLst/>
          </a:prstGeom>
          <a:effectLst/>
        </p:spPr>
        <p:txBody>
          <a:bodyPr vert="horz" lIns="180000" tIns="234000" rIns="180000" bIns="0" rtlCol="0" anchor="t" anchorCtr="0">
            <a:normAutofit/>
          </a:bodyPr>
          <a:lstStyle>
            <a:lvl1pPr>
              <a:lnSpc>
                <a:spcPct val="80000"/>
              </a:lnSpc>
              <a:defRPr/>
            </a:lvl1pPr>
          </a:lstStyle>
          <a:p>
            <a:r>
              <a:rPr lang="en-US"/>
              <a:t>CLICK TO EDIT HEADING</a:t>
            </a:r>
            <a:endParaRPr lang="en-AU"/>
          </a:p>
        </p:txBody>
      </p:sp>
      <p:sp>
        <p:nvSpPr>
          <p:cNvPr id="9" name="Text Placeholder 8">
            <a:extLst>
              <a:ext uri="{FF2B5EF4-FFF2-40B4-BE49-F238E27FC236}">
                <a16:creationId xmlns:a16="http://schemas.microsoft.com/office/drawing/2014/main" id="{D8FFB382-1D71-D971-3C6A-94974870EAA5}"/>
              </a:ext>
            </a:extLst>
          </p:cNvPr>
          <p:cNvSpPr>
            <a:spLocks noGrp="1"/>
          </p:cNvSpPr>
          <p:nvPr>
            <p:ph type="body" sz="quarter" idx="11" hasCustomPrompt="1"/>
          </p:nvPr>
        </p:nvSpPr>
        <p:spPr>
          <a:xfrm>
            <a:off x="847373" y="835774"/>
            <a:ext cx="11163123" cy="423787"/>
          </a:xfrm>
        </p:spPr>
        <p:txBody>
          <a:bodyPr lIns="180000" tIns="0" rIns="180000" bIns="0" anchor="t" anchorCtr="0"/>
          <a:lstStyle>
            <a:lvl1pPr marL="0" indent="0">
              <a:buNone/>
              <a:defRPr>
                <a:latin typeface="Griffith Serif Display" pitchFamily="2" charset="77"/>
              </a:defRPr>
            </a:lvl1pPr>
          </a:lstStyle>
          <a:p>
            <a:pPr lvl="0"/>
            <a:r>
              <a:rPr lang="en-US"/>
              <a:t>CLICK TO EDIT SUBHEADING</a:t>
            </a:r>
          </a:p>
        </p:txBody>
      </p:sp>
      <p:sp>
        <p:nvSpPr>
          <p:cNvPr id="8" name="Picture Placeholder 7">
            <a:extLst>
              <a:ext uri="{FF2B5EF4-FFF2-40B4-BE49-F238E27FC236}">
                <a16:creationId xmlns:a16="http://schemas.microsoft.com/office/drawing/2014/main" id="{5B4CEE9D-F516-3D3D-F5A8-864658D548BB}"/>
              </a:ext>
            </a:extLst>
          </p:cNvPr>
          <p:cNvSpPr>
            <a:spLocks noGrp="1"/>
          </p:cNvSpPr>
          <p:nvPr>
            <p:ph type="pic" sz="quarter" idx="12" hasCustomPrompt="1"/>
          </p:nvPr>
        </p:nvSpPr>
        <p:spPr>
          <a:xfrm>
            <a:off x="1025525" y="1293434"/>
            <a:ext cx="11166475" cy="4885687"/>
          </a:xfrm>
          <a:solidFill>
            <a:schemeClr val="bg1"/>
          </a:solidFill>
          <a:effectLst>
            <a:outerShdw blurRad="190500" dist="38100" dir="13500000" algn="br" rotWithShape="0">
              <a:prstClr val="black">
                <a:alpha val="10000"/>
              </a:prstClr>
            </a:outerShdw>
          </a:effectLst>
        </p:spPr>
        <p:txBody>
          <a:bodyPr lIns="180000" tIns="180000" rIns="180000" bIns="180000">
            <a:normAutofit/>
          </a:bodyPr>
          <a:lstStyle>
            <a:lvl1pPr marL="0" indent="0">
              <a:buNone/>
              <a:defRPr sz="1000"/>
            </a:lvl1pPr>
          </a:lstStyle>
          <a:p>
            <a:r>
              <a:rPr lang="en-US"/>
              <a:t>Insert image by clicking the image icon</a:t>
            </a:r>
          </a:p>
        </p:txBody>
      </p:sp>
      <p:pic>
        <p:nvPicPr>
          <p:cNvPr id="4" name="Picture 3" descr="Griffith University logo">
            <a:extLst>
              <a:ext uri="{FF2B5EF4-FFF2-40B4-BE49-F238E27FC236}">
                <a16:creationId xmlns:a16="http://schemas.microsoft.com/office/drawing/2014/main" id="{B5A16820-04E8-0522-BF8F-4ECF0AE786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10" name="TextBox 9">
            <a:extLst>
              <a:ext uri="{FF2B5EF4-FFF2-40B4-BE49-F238E27FC236}">
                <a16:creationId xmlns:a16="http://schemas.microsoft.com/office/drawing/2014/main" id="{BBC46345-4D61-3DDC-C48B-ED84624AD02B}"/>
              </a:ext>
            </a:extLst>
          </p:cNvPr>
          <p:cNvSpPr txBox="1"/>
          <p:nvPr userDrawn="1"/>
        </p:nvSpPr>
        <p:spPr>
          <a:xfrm>
            <a:off x="10491168" y="6369921"/>
            <a:ext cx="1519329" cy="488079"/>
          </a:xfrm>
          <a:prstGeom prst="rect">
            <a:avLst/>
          </a:prstGeom>
          <a:solidFill>
            <a:srgbClr val="E51F30"/>
          </a:solidFill>
          <a:effectLst>
            <a:outerShdw blurRad="190500" dist="38100" dir="13500000" algn="br" rotWithShape="0">
              <a:prstClr val="black">
                <a:alpha val="15000"/>
              </a:prstClr>
            </a:outerShdw>
          </a:effectLst>
        </p:spPr>
        <p:txBody>
          <a:bodyPr wrap="square" lIns="144000" tIns="125999" rIns="144000" bIns="144000" rtlCol="0">
            <a:spAutoFit/>
          </a:bodyPr>
          <a:lstStyle/>
          <a:p>
            <a:pPr algn="ctr"/>
            <a:r>
              <a:rPr lang="en-US" sz="1400" b="1" i="0">
                <a:solidFill>
                  <a:schemeClr val="bg1"/>
                </a:solidFill>
                <a:latin typeface="Griffith Sans Display" pitchFamily="2" charset="77"/>
              </a:rPr>
              <a:t>Make it matter</a:t>
            </a:r>
          </a:p>
        </p:txBody>
      </p:sp>
      <p:sp>
        <p:nvSpPr>
          <p:cNvPr id="14" name="TextBox 13">
            <a:extLst>
              <a:ext uri="{FF2B5EF4-FFF2-40B4-BE49-F238E27FC236}">
                <a16:creationId xmlns:a16="http://schemas.microsoft.com/office/drawing/2014/main" id="{AECBAD8D-4AA8-6D17-D706-97DC887491EC}"/>
              </a:ext>
            </a:extLst>
          </p:cNvPr>
          <p:cNvSpPr txBox="1"/>
          <p:nvPr userDrawn="1"/>
        </p:nvSpPr>
        <p:spPr>
          <a:xfrm>
            <a:off x="1025525" y="6343191"/>
            <a:ext cx="1976385" cy="153888"/>
          </a:xfrm>
          <a:prstGeom prst="rect">
            <a:avLst/>
          </a:prstGeom>
          <a:noFill/>
        </p:spPr>
        <p:txBody>
          <a:bodyPr wrap="square" lIns="0" tIns="0" rIns="0" bIns="0" rtlCol="0">
            <a:spAutoFit/>
          </a:bodyPr>
          <a:lstStyle/>
          <a:p>
            <a:pPr algn="l"/>
            <a:r>
              <a:rPr lang="en-US" sz="1000" b="0" i="0">
                <a:solidFill>
                  <a:srgbClr val="E51F30"/>
                </a:solidFill>
                <a:latin typeface="Griffith Sans Text" pitchFamily="2" charset="77"/>
              </a:rPr>
              <a:t>Queensland Australia</a:t>
            </a:r>
          </a:p>
        </p:txBody>
      </p:sp>
      <p:sp>
        <p:nvSpPr>
          <p:cNvPr id="15" name="Footer Placeholder 5">
            <a:extLst>
              <a:ext uri="{FF2B5EF4-FFF2-40B4-BE49-F238E27FC236}">
                <a16:creationId xmlns:a16="http://schemas.microsoft.com/office/drawing/2014/main" id="{AF8A91AE-9BFE-C863-1B28-B18569A87CF1}"/>
              </a:ext>
            </a:extLst>
          </p:cNvPr>
          <p:cNvSpPr>
            <a:spLocks noGrp="1"/>
          </p:cNvSpPr>
          <p:nvPr>
            <p:ph type="ftr" sz="quarter" idx="13"/>
          </p:nvPr>
        </p:nvSpPr>
        <p:spPr>
          <a:xfrm>
            <a:off x="10659593" y="26430"/>
            <a:ext cx="1350904" cy="147134"/>
          </a:xfrm>
        </p:spPr>
        <p:txBody>
          <a:bodyPr anchor="ctr" anchorCtr="0"/>
          <a:lstStyle>
            <a:lvl1pPr algn="r">
              <a:lnSpc>
                <a:spcPct val="90000"/>
              </a:lnSpc>
              <a:defRPr sz="500">
                <a:solidFill>
                  <a:schemeClr val="bg1">
                    <a:lumMod val="50000"/>
                  </a:schemeClr>
                </a:solidFill>
              </a:defRPr>
            </a:lvl1pPr>
          </a:lstStyle>
          <a:p>
            <a:r>
              <a:rPr lang="en-AU"/>
              <a:t>CRICOS: 00233E  |  TEQSA: PRV12076</a:t>
            </a:r>
          </a:p>
        </p:txBody>
      </p:sp>
    </p:spTree>
    <p:extLst>
      <p:ext uri="{BB962C8B-B14F-4D97-AF65-F5344CB8AC3E}">
        <p14:creationId xmlns:p14="http://schemas.microsoft.com/office/powerpoint/2010/main" val="3473176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 small heading, text box">
    <p:bg>
      <p:bgPr>
        <a:solidFill>
          <a:srgbClr val="E51F30"/>
        </a:solid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C5A1615-C3C9-6C3A-F66B-E3AF646C4C01}"/>
              </a:ext>
            </a:extLst>
          </p:cNvPr>
          <p:cNvSpPr>
            <a:spLocks noGrp="1"/>
          </p:cNvSpPr>
          <p:nvPr>
            <p:ph type="pic" sz="quarter" idx="13" hasCustomPrompt="1"/>
          </p:nvPr>
        </p:nvSpPr>
        <p:spPr>
          <a:xfrm>
            <a:off x="815975" y="196850"/>
            <a:ext cx="11166475" cy="6465600"/>
          </a:xfrm>
          <a:solidFill>
            <a:srgbClr val="E51F30"/>
          </a:solidFill>
          <a:effectLst>
            <a:outerShdw blurRad="190500" dist="38100" dir="13500000" algn="br" rotWithShape="0">
              <a:prstClr val="black">
                <a:alpha val="15000"/>
              </a:prstClr>
            </a:outerShdw>
          </a:effectLst>
        </p:spPr>
        <p:txBody>
          <a:bodyPr lIns="180000" tIns="180000" rIns="180000" bIns="180000">
            <a:normAutofit/>
          </a:bodyPr>
          <a:lstStyle>
            <a:lvl1pPr marL="0" indent="0">
              <a:buNone/>
              <a:defRPr sz="1000">
                <a:solidFill>
                  <a:schemeClr val="bg1"/>
                </a:solidFill>
              </a:defRPr>
            </a:lvl1pPr>
          </a:lstStyle>
          <a:p>
            <a:r>
              <a:rPr lang="en-US"/>
              <a:t>Insert image by clicking image icon</a:t>
            </a:r>
          </a:p>
        </p:txBody>
      </p:sp>
      <p:sp>
        <p:nvSpPr>
          <p:cNvPr id="6" name="Title 5">
            <a:extLst>
              <a:ext uri="{FF2B5EF4-FFF2-40B4-BE49-F238E27FC236}">
                <a16:creationId xmlns:a16="http://schemas.microsoft.com/office/drawing/2014/main" id="{933530AA-2F10-7CAD-418C-F706E4A664BD}"/>
              </a:ext>
            </a:extLst>
          </p:cNvPr>
          <p:cNvSpPr>
            <a:spLocks noGrp="1"/>
          </p:cNvSpPr>
          <p:nvPr>
            <p:ph type="title" hasCustomPrompt="1"/>
          </p:nvPr>
        </p:nvSpPr>
        <p:spPr>
          <a:xfrm>
            <a:off x="6222699" y="4196549"/>
            <a:ext cx="5400000" cy="2661451"/>
          </a:xfrm>
          <a:solidFill>
            <a:srgbClr val="E51F30"/>
          </a:solidFill>
        </p:spPr>
        <p:txBody>
          <a:bodyPr lIns="180000" tIns="125999" rIns="180000">
            <a:normAutofit/>
          </a:bodyPr>
          <a:lstStyle>
            <a:lvl1pPr>
              <a:defRPr sz="1800">
                <a:solidFill>
                  <a:schemeClr val="bg1"/>
                </a:solidFill>
              </a:defRPr>
            </a:lvl1pPr>
          </a:lstStyle>
          <a:p>
            <a:r>
              <a:rPr lang="en-GB"/>
              <a:t>CLICK TO EDIT HEADING</a:t>
            </a:r>
            <a:endParaRPr lang="en-US"/>
          </a:p>
        </p:txBody>
      </p:sp>
      <p:sp>
        <p:nvSpPr>
          <p:cNvPr id="8" name="Text Placeholder 7">
            <a:extLst>
              <a:ext uri="{FF2B5EF4-FFF2-40B4-BE49-F238E27FC236}">
                <a16:creationId xmlns:a16="http://schemas.microsoft.com/office/drawing/2014/main" id="{0B610E6A-0CC9-BF16-3D54-59A1B5CE9F1A}"/>
              </a:ext>
            </a:extLst>
          </p:cNvPr>
          <p:cNvSpPr>
            <a:spLocks noGrp="1"/>
          </p:cNvSpPr>
          <p:nvPr>
            <p:ph type="body" sz="quarter" idx="11" hasCustomPrompt="1"/>
          </p:nvPr>
        </p:nvSpPr>
        <p:spPr>
          <a:xfrm>
            <a:off x="6402701" y="4698000"/>
            <a:ext cx="5400000" cy="2160000"/>
          </a:xfrm>
          <a:solidFill>
            <a:schemeClr val="bg1"/>
          </a:solidFill>
          <a:effectLst>
            <a:outerShdw blurRad="190500" dist="38100" dir="13500000" algn="br" rotWithShape="0">
              <a:prstClr val="black">
                <a:alpha val="10000"/>
              </a:prstClr>
            </a:outerShdw>
          </a:effectLst>
        </p:spPr>
        <p:txBody>
          <a:bodyPr wrap="square" lIns="180000" tIns="180000" rIns="180000" bIns="180000">
            <a:noAutofit/>
          </a:bodyPr>
          <a:lstStyle>
            <a:lvl1pPr marL="180000" indent="-180000">
              <a:buFont typeface="Arial" panose="020B0604020202020204" pitchFamily="34" charset="0"/>
              <a:buChar char="•"/>
              <a:defRPr sz="1500"/>
            </a:lvl1pPr>
            <a:lvl2pPr>
              <a:defRPr sz="1600"/>
            </a:lvl2pPr>
            <a:lvl3pPr>
              <a:defRPr sz="1600"/>
            </a:lvl3pPr>
            <a:lvl4pPr>
              <a:defRPr sz="1600"/>
            </a:lvl4pPr>
            <a:lvl5pPr>
              <a:defRPr sz="1600"/>
            </a:lvl5pPr>
          </a:lstStyle>
          <a:p>
            <a:pPr lvl="0"/>
            <a:r>
              <a:rPr lang="en-GB"/>
              <a:t>Click to edit text</a:t>
            </a:r>
          </a:p>
          <a:p>
            <a:pPr lvl="0"/>
            <a:r>
              <a:rPr lang="en-GB"/>
              <a:t>Resize box height to suit text</a:t>
            </a:r>
          </a:p>
          <a:p>
            <a:pPr lvl="0"/>
            <a:r>
              <a:rPr lang="en-GB"/>
              <a:t>Delete box if not required</a:t>
            </a:r>
          </a:p>
        </p:txBody>
      </p:sp>
      <p:pic>
        <p:nvPicPr>
          <p:cNvPr id="7" name="Picture 6" descr="Griffith University logo">
            <a:extLst>
              <a:ext uri="{FF2B5EF4-FFF2-40B4-BE49-F238E27FC236}">
                <a16:creationId xmlns:a16="http://schemas.microsoft.com/office/drawing/2014/main" id="{6D244BEC-829C-553C-153D-15881064F54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5" name="Footer Placeholder 4">
            <a:extLst>
              <a:ext uri="{FF2B5EF4-FFF2-40B4-BE49-F238E27FC236}">
                <a16:creationId xmlns:a16="http://schemas.microsoft.com/office/drawing/2014/main" id="{C473A677-0D5C-39AC-699D-E4AFC0969B2D}"/>
              </a:ext>
            </a:extLst>
          </p:cNvPr>
          <p:cNvSpPr>
            <a:spLocks noGrp="1"/>
          </p:cNvSpPr>
          <p:nvPr>
            <p:ph type="ftr" sz="quarter" idx="14"/>
          </p:nvPr>
        </p:nvSpPr>
        <p:spPr/>
        <p:txBody>
          <a:bodyPr/>
          <a:lstStyle>
            <a:lvl1pPr>
              <a:defRPr>
                <a:solidFill>
                  <a:schemeClr val="bg1"/>
                </a:solidFill>
              </a:defRPr>
            </a:lvl1pPr>
          </a:lstStyle>
          <a:p>
            <a:r>
              <a:rPr lang="en-AU"/>
              <a:t>CRICOS: 00233E  |  TEQSA: PRV12076</a:t>
            </a:r>
          </a:p>
        </p:txBody>
      </p:sp>
    </p:spTree>
    <p:extLst>
      <p:ext uri="{BB962C8B-B14F-4D97-AF65-F5344CB8AC3E}">
        <p14:creationId xmlns:p14="http://schemas.microsoft.com/office/powerpoint/2010/main" val="2113920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image right">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AAB7437C-4E00-1B25-6621-82BD2FBBE194}"/>
              </a:ext>
            </a:extLst>
          </p:cNvPr>
          <p:cNvSpPr txBox="1">
            <a:spLocks/>
          </p:cNvSpPr>
          <p:nvPr userDrawn="1"/>
        </p:nvSpPr>
        <p:spPr>
          <a:xfrm>
            <a:off x="816228" y="190500"/>
            <a:ext cx="11166475" cy="6470650"/>
          </a:xfrm>
          <a:prstGeom prst="rect">
            <a:avLst/>
          </a:prstGeom>
          <a:solidFill>
            <a:schemeClr val="bg1"/>
          </a:solidFill>
          <a:effectLst>
            <a:outerShdw blurRad="190500" dist="38100" dir="13500000" algn="br" rotWithShape="0">
              <a:prstClr val="black">
                <a:alpha val="10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pic>
        <p:nvPicPr>
          <p:cNvPr id="4" name="Picture 3" descr="Griffith University logo">
            <a:extLst>
              <a:ext uri="{FF2B5EF4-FFF2-40B4-BE49-F238E27FC236}">
                <a16:creationId xmlns:a16="http://schemas.microsoft.com/office/drawing/2014/main" id="{B5A16820-04E8-0522-BF8F-4ECF0AE786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7" name="Title Placeholder 1">
            <a:extLst>
              <a:ext uri="{FF2B5EF4-FFF2-40B4-BE49-F238E27FC236}">
                <a16:creationId xmlns:a16="http://schemas.microsoft.com/office/drawing/2014/main" id="{56BDC6C0-52BA-75E1-BA65-B8BD3E103C7B}"/>
              </a:ext>
            </a:extLst>
          </p:cNvPr>
          <p:cNvSpPr>
            <a:spLocks noGrp="1"/>
          </p:cNvSpPr>
          <p:nvPr>
            <p:ph type="title" hasCustomPrompt="1"/>
          </p:nvPr>
        </p:nvSpPr>
        <p:spPr>
          <a:xfrm>
            <a:off x="816228" y="543781"/>
            <a:ext cx="5481060" cy="630000"/>
          </a:xfrm>
          <a:prstGeom prst="rect">
            <a:avLst/>
          </a:prstGeom>
        </p:spPr>
        <p:txBody>
          <a:bodyPr vert="horz" lIns="270000" tIns="46800" rIns="180000" bIns="45720" rtlCol="0" anchor="t" anchorCtr="0">
            <a:normAutofit/>
          </a:bodyPr>
          <a:lstStyle>
            <a:lvl1pPr>
              <a:lnSpc>
                <a:spcPct val="80000"/>
              </a:lnSpc>
              <a:defRPr/>
            </a:lvl1pPr>
          </a:lstStyle>
          <a:p>
            <a:r>
              <a:rPr lang="en-US"/>
              <a:t>INSERT HEADING</a:t>
            </a:r>
            <a:endParaRPr lang="en-AU"/>
          </a:p>
        </p:txBody>
      </p:sp>
      <p:sp>
        <p:nvSpPr>
          <p:cNvPr id="8" name="Text Placeholder 2">
            <a:extLst>
              <a:ext uri="{FF2B5EF4-FFF2-40B4-BE49-F238E27FC236}">
                <a16:creationId xmlns:a16="http://schemas.microsoft.com/office/drawing/2014/main" id="{635ADA7F-35D1-7938-35FB-12A70894023A}"/>
              </a:ext>
            </a:extLst>
          </p:cNvPr>
          <p:cNvSpPr>
            <a:spLocks noGrp="1"/>
          </p:cNvSpPr>
          <p:nvPr>
            <p:ph idx="1" hasCustomPrompt="1"/>
          </p:nvPr>
        </p:nvSpPr>
        <p:spPr>
          <a:xfrm>
            <a:off x="816228" y="1173782"/>
            <a:ext cx="5481060" cy="4778902"/>
          </a:xfrm>
          <a:prstGeom prst="rect">
            <a:avLst/>
          </a:prstGeom>
        </p:spPr>
        <p:txBody>
          <a:bodyPr vert="horz" lIns="270000" tIns="45720" rIns="180000" bIns="180000" rtlCol="0">
            <a:normAutofit/>
          </a:bodyPr>
          <a:lstStyle/>
          <a:p>
            <a:pPr lvl="0"/>
            <a:r>
              <a:rPr lang="en-US"/>
              <a:t>Click to edit text</a:t>
            </a:r>
            <a:endParaRPr lang="en-AU"/>
          </a:p>
        </p:txBody>
      </p:sp>
      <p:sp>
        <p:nvSpPr>
          <p:cNvPr id="9" name="Text Placeholder 8">
            <a:extLst>
              <a:ext uri="{FF2B5EF4-FFF2-40B4-BE49-F238E27FC236}">
                <a16:creationId xmlns:a16="http://schemas.microsoft.com/office/drawing/2014/main" id="{92787785-EF98-D820-8340-C0872E708DE0}"/>
              </a:ext>
            </a:extLst>
          </p:cNvPr>
          <p:cNvSpPr>
            <a:spLocks noGrp="1"/>
          </p:cNvSpPr>
          <p:nvPr>
            <p:ph type="body" sz="quarter" idx="11" hasCustomPrompt="1"/>
          </p:nvPr>
        </p:nvSpPr>
        <p:spPr>
          <a:xfrm>
            <a:off x="816228" y="5952683"/>
            <a:ext cx="5481060" cy="709741"/>
          </a:xfrm>
        </p:spPr>
        <p:txBody>
          <a:bodyPr lIns="270000" tIns="180000" rIns="180000" bIns="180000"/>
          <a:lstStyle>
            <a:lvl1pPr marL="0" indent="0">
              <a:buNone/>
              <a:defRPr b="1">
                <a:solidFill>
                  <a:srgbClr val="E51F30"/>
                </a:solidFill>
              </a:defRPr>
            </a:lvl1pPr>
          </a:lstStyle>
          <a:p>
            <a:pPr lvl="0"/>
            <a:r>
              <a:rPr lang="en-GB" err="1"/>
              <a:t>griffith.edu.au</a:t>
            </a:r>
            <a:r>
              <a:rPr lang="en-GB"/>
              <a:t>/insert-</a:t>
            </a:r>
            <a:r>
              <a:rPr lang="en-GB" err="1"/>
              <a:t>url</a:t>
            </a:r>
            <a:endParaRPr lang="en-US"/>
          </a:p>
        </p:txBody>
      </p:sp>
      <p:sp>
        <p:nvSpPr>
          <p:cNvPr id="10" name="Picture Placeholder 9">
            <a:extLst>
              <a:ext uri="{FF2B5EF4-FFF2-40B4-BE49-F238E27FC236}">
                <a16:creationId xmlns:a16="http://schemas.microsoft.com/office/drawing/2014/main" id="{46FA95C0-D461-C7DC-246D-7D07AB6FBEAC}"/>
              </a:ext>
            </a:extLst>
          </p:cNvPr>
          <p:cNvSpPr>
            <a:spLocks noGrp="1"/>
          </p:cNvSpPr>
          <p:nvPr>
            <p:ph type="pic" sz="quarter" idx="12" hasCustomPrompt="1"/>
          </p:nvPr>
        </p:nvSpPr>
        <p:spPr>
          <a:xfrm>
            <a:off x="6392863" y="190500"/>
            <a:ext cx="5589587" cy="6471949"/>
          </a:xfrm>
          <a:noFill/>
          <a:effectLst/>
        </p:spPr>
        <p:txBody>
          <a:bodyPr lIns="180000" tIns="180000" rIns="180000" bIns="180000">
            <a:normAutofit/>
          </a:bodyPr>
          <a:lstStyle>
            <a:lvl1pPr marL="0" indent="0">
              <a:buNone/>
              <a:defRPr sz="1000"/>
            </a:lvl1pPr>
          </a:lstStyle>
          <a:p>
            <a:r>
              <a:rPr lang="en-US"/>
              <a:t>Insert image by clicking image icon</a:t>
            </a:r>
          </a:p>
        </p:txBody>
      </p:sp>
      <p:sp>
        <p:nvSpPr>
          <p:cNvPr id="5" name="Footer Placeholder 4">
            <a:extLst>
              <a:ext uri="{FF2B5EF4-FFF2-40B4-BE49-F238E27FC236}">
                <a16:creationId xmlns:a16="http://schemas.microsoft.com/office/drawing/2014/main" id="{76BBBAE7-823B-CF69-74DE-7CC73D55F9EC}"/>
              </a:ext>
            </a:extLst>
          </p:cNvPr>
          <p:cNvSpPr>
            <a:spLocks noGrp="1"/>
          </p:cNvSpPr>
          <p:nvPr>
            <p:ph type="ftr" sz="quarter" idx="13"/>
          </p:nvPr>
        </p:nvSpPr>
        <p:spPr/>
        <p:txBody>
          <a:bodyPr/>
          <a:lstStyle/>
          <a:p>
            <a:r>
              <a:rPr lang="en-AU"/>
              <a:t>CRICOS: 00233E  |  TEQSA: PRV12076</a:t>
            </a:r>
          </a:p>
        </p:txBody>
      </p:sp>
    </p:spTree>
    <p:extLst>
      <p:ext uri="{BB962C8B-B14F-4D97-AF65-F5344CB8AC3E}">
        <p14:creationId xmlns:p14="http://schemas.microsoft.com/office/powerpoint/2010/main" val="3203723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image left">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AAB7437C-4E00-1B25-6621-82BD2FBBE194}"/>
              </a:ext>
            </a:extLst>
          </p:cNvPr>
          <p:cNvSpPr txBox="1">
            <a:spLocks/>
          </p:cNvSpPr>
          <p:nvPr userDrawn="1"/>
        </p:nvSpPr>
        <p:spPr>
          <a:xfrm>
            <a:off x="816228" y="190500"/>
            <a:ext cx="11166475" cy="6470650"/>
          </a:xfrm>
          <a:prstGeom prst="rect">
            <a:avLst/>
          </a:prstGeom>
          <a:solidFill>
            <a:schemeClr val="bg1"/>
          </a:solidFill>
          <a:effectLst>
            <a:outerShdw blurRad="190500" dist="38100" dir="13500000" algn="br" rotWithShape="0">
              <a:prstClr val="black">
                <a:alpha val="10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pic>
        <p:nvPicPr>
          <p:cNvPr id="4" name="Picture 3" descr="Griffith University logo">
            <a:extLst>
              <a:ext uri="{FF2B5EF4-FFF2-40B4-BE49-F238E27FC236}">
                <a16:creationId xmlns:a16="http://schemas.microsoft.com/office/drawing/2014/main" id="{B5A16820-04E8-0522-BF8F-4ECF0AE786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9" name="Picture Placeholder 9">
            <a:extLst>
              <a:ext uri="{FF2B5EF4-FFF2-40B4-BE49-F238E27FC236}">
                <a16:creationId xmlns:a16="http://schemas.microsoft.com/office/drawing/2014/main" id="{A5DFA4AE-1E28-FE1B-1AB4-1C27F0A3A940}"/>
              </a:ext>
            </a:extLst>
          </p:cNvPr>
          <p:cNvSpPr>
            <a:spLocks noGrp="1"/>
          </p:cNvSpPr>
          <p:nvPr>
            <p:ph type="pic" sz="quarter" idx="12" hasCustomPrompt="1"/>
          </p:nvPr>
        </p:nvSpPr>
        <p:spPr>
          <a:xfrm>
            <a:off x="816228" y="190500"/>
            <a:ext cx="5589587" cy="6471949"/>
          </a:xfrm>
          <a:noFill/>
          <a:effectLst/>
        </p:spPr>
        <p:txBody>
          <a:bodyPr lIns="180000" tIns="180000" rIns="180000" bIns="180000">
            <a:normAutofit/>
          </a:bodyPr>
          <a:lstStyle>
            <a:lvl1pPr marL="0" indent="0">
              <a:buNone/>
              <a:defRPr sz="1000"/>
            </a:lvl1pPr>
          </a:lstStyle>
          <a:p>
            <a:r>
              <a:rPr lang="en-US"/>
              <a:t>Insert image by clicking image icon</a:t>
            </a:r>
          </a:p>
        </p:txBody>
      </p:sp>
      <p:sp>
        <p:nvSpPr>
          <p:cNvPr id="6" name="Footer Placeholder 5">
            <a:extLst>
              <a:ext uri="{FF2B5EF4-FFF2-40B4-BE49-F238E27FC236}">
                <a16:creationId xmlns:a16="http://schemas.microsoft.com/office/drawing/2014/main" id="{5A843286-B128-6FB4-F3DF-F065F3804580}"/>
              </a:ext>
            </a:extLst>
          </p:cNvPr>
          <p:cNvSpPr>
            <a:spLocks noGrp="1"/>
          </p:cNvSpPr>
          <p:nvPr>
            <p:ph type="ftr" sz="quarter" idx="13"/>
          </p:nvPr>
        </p:nvSpPr>
        <p:spPr/>
        <p:txBody>
          <a:bodyPr/>
          <a:lstStyle>
            <a:lvl1pPr>
              <a:defRPr>
                <a:solidFill>
                  <a:schemeClr val="bg1">
                    <a:lumMod val="50000"/>
                  </a:schemeClr>
                </a:solidFill>
              </a:defRPr>
            </a:lvl1pPr>
          </a:lstStyle>
          <a:p>
            <a:r>
              <a:rPr lang="en-AU"/>
              <a:t>CRICOS: 00233E  |  TEQSA: PRV12076</a:t>
            </a:r>
          </a:p>
        </p:txBody>
      </p:sp>
      <p:sp>
        <p:nvSpPr>
          <p:cNvPr id="5" name="Title Placeholder 1">
            <a:extLst>
              <a:ext uri="{FF2B5EF4-FFF2-40B4-BE49-F238E27FC236}">
                <a16:creationId xmlns:a16="http://schemas.microsoft.com/office/drawing/2014/main" id="{8450E36B-B617-FE29-D1A0-A359DEE6599B}"/>
              </a:ext>
            </a:extLst>
          </p:cNvPr>
          <p:cNvSpPr>
            <a:spLocks noGrp="1"/>
          </p:cNvSpPr>
          <p:nvPr>
            <p:ph type="title" hasCustomPrompt="1"/>
          </p:nvPr>
        </p:nvSpPr>
        <p:spPr>
          <a:xfrm>
            <a:off x="6413391" y="543781"/>
            <a:ext cx="5481060" cy="630000"/>
          </a:xfrm>
          <a:prstGeom prst="rect">
            <a:avLst/>
          </a:prstGeom>
        </p:spPr>
        <p:txBody>
          <a:bodyPr vert="horz" lIns="270000" tIns="46800" rIns="180000" bIns="45720" rtlCol="0" anchor="t" anchorCtr="0">
            <a:normAutofit/>
          </a:bodyPr>
          <a:lstStyle>
            <a:lvl1pPr>
              <a:lnSpc>
                <a:spcPct val="80000"/>
              </a:lnSpc>
              <a:defRPr/>
            </a:lvl1pPr>
          </a:lstStyle>
          <a:p>
            <a:r>
              <a:rPr lang="en-US"/>
              <a:t>INSERT HEADING</a:t>
            </a:r>
            <a:endParaRPr lang="en-AU"/>
          </a:p>
        </p:txBody>
      </p:sp>
      <p:sp>
        <p:nvSpPr>
          <p:cNvPr id="11" name="Text Placeholder 2">
            <a:extLst>
              <a:ext uri="{FF2B5EF4-FFF2-40B4-BE49-F238E27FC236}">
                <a16:creationId xmlns:a16="http://schemas.microsoft.com/office/drawing/2014/main" id="{C175C0B9-C1B0-D3CA-AE11-31129C14F6C4}"/>
              </a:ext>
            </a:extLst>
          </p:cNvPr>
          <p:cNvSpPr>
            <a:spLocks noGrp="1"/>
          </p:cNvSpPr>
          <p:nvPr>
            <p:ph idx="1" hasCustomPrompt="1"/>
          </p:nvPr>
        </p:nvSpPr>
        <p:spPr>
          <a:xfrm>
            <a:off x="6413391" y="1173782"/>
            <a:ext cx="5481060" cy="4778902"/>
          </a:xfrm>
          <a:prstGeom prst="rect">
            <a:avLst/>
          </a:prstGeom>
        </p:spPr>
        <p:txBody>
          <a:bodyPr vert="horz" lIns="270000" tIns="45720" rIns="180000" bIns="180000" rtlCol="0">
            <a:normAutofit/>
          </a:bodyPr>
          <a:lstStyle/>
          <a:p>
            <a:pPr lvl="0"/>
            <a:r>
              <a:rPr lang="en-US"/>
              <a:t>Click to edit text</a:t>
            </a:r>
            <a:endParaRPr lang="en-AU"/>
          </a:p>
        </p:txBody>
      </p:sp>
      <p:sp>
        <p:nvSpPr>
          <p:cNvPr id="12" name="Text Placeholder 8">
            <a:extLst>
              <a:ext uri="{FF2B5EF4-FFF2-40B4-BE49-F238E27FC236}">
                <a16:creationId xmlns:a16="http://schemas.microsoft.com/office/drawing/2014/main" id="{C626CF28-27E2-137F-6752-D9FFE52A07A5}"/>
              </a:ext>
            </a:extLst>
          </p:cNvPr>
          <p:cNvSpPr>
            <a:spLocks noGrp="1"/>
          </p:cNvSpPr>
          <p:nvPr>
            <p:ph type="body" sz="quarter" idx="11" hasCustomPrompt="1"/>
          </p:nvPr>
        </p:nvSpPr>
        <p:spPr>
          <a:xfrm>
            <a:off x="6413391" y="5952683"/>
            <a:ext cx="5481060" cy="709741"/>
          </a:xfrm>
        </p:spPr>
        <p:txBody>
          <a:bodyPr lIns="270000" tIns="180000" rIns="180000" bIns="180000"/>
          <a:lstStyle>
            <a:lvl1pPr marL="0" indent="0">
              <a:buNone/>
              <a:defRPr b="1">
                <a:solidFill>
                  <a:srgbClr val="E51F30"/>
                </a:solidFill>
              </a:defRPr>
            </a:lvl1pPr>
          </a:lstStyle>
          <a:p>
            <a:pPr lvl="0"/>
            <a:r>
              <a:rPr lang="en-GB" err="1"/>
              <a:t>griffith.edu.au</a:t>
            </a:r>
            <a:r>
              <a:rPr lang="en-GB"/>
              <a:t>/insert-</a:t>
            </a:r>
            <a:r>
              <a:rPr lang="en-GB" err="1"/>
              <a:t>url</a:t>
            </a:r>
            <a:endParaRPr lang="en-US"/>
          </a:p>
        </p:txBody>
      </p:sp>
    </p:spTree>
    <p:extLst>
      <p:ext uri="{BB962C8B-B14F-4D97-AF65-F5344CB8AC3E}">
        <p14:creationId xmlns:p14="http://schemas.microsoft.com/office/powerpoint/2010/main" val="4217590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 border, image right">
    <p:bg>
      <p:bgPr>
        <a:solidFill>
          <a:srgbClr val="E51F30"/>
        </a:solidFill>
        <a:effectLst/>
      </p:bgPr>
    </p:bg>
    <p:spTree>
      <p:nvGrpSpPr>
        <p:cNvPr id="1" name=""/>
        <p:cNvGrpSpPr/>
        <p:nvPr/>
      </p:nvGrpSpPr>
      <p:grpSpPr>
        <a:xfrm>
          <a:off x="0" y="0"/>
          <a:ext cx="0" cy="0"/>
          <a:chOff x="0" y="0"/>
          <a:chExt cx="0" cy="0"/>
        </a:xfrm>
      </p:grpSpPr>
      <p:pic>
        <p:nvPicPr>
          <p:cNvPr id="2" name="Picture 1" descr="Griffith University logo">
            <a:extLst>
              <a:ext uri="{FF2B5EF4-FFF2-40B4-BE49-F238E27FC236}">
                <a16:creationId xmlns:a16="http://schemas.microsoft.com/office/drawing/2014/main" id="{09DF9FC1-84D7-D791-41A7-CA99E0FC60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3" name="Title 33">
            <a:extLst>
              <a:ext uri="{FF2B5EF4-FFF2-40B4-BE49-F238E27FC236}">
                <a16:creationId xmlns:a16="http://schemas.microsoft.com/office/drawing/2014/main" id="{C10ED98B-EB6E-D3C5-2B59-F5510415E268}"/>
              </a:ext>
            </a:extLst>
          </p:cNvPr>
          <p:cNvSpPr txBox="1">
            <a:spLocks/>
          </p:cNvSpPr>
          <p:nvPr userDrawn="1"/>
        </p:nvSpPr>
        <p:spPr>
          <a:xfrm>
            <a:off x="816228" y="190500"/>
            <a:ext cx="11166475" cy="6470650"/>
          </a:xfrm>
          <a:prstGeom prst="rect">
            <a:avLst/>
          </a:prstGeom>
          <a:solidFill>
            <a:schemeClr val="bg1"/>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6" name="Picture Placeholder 9">
            <a:extLst>
              <a:ext uri="{FF2B5EF4-FFF2-40B4-BE49-F238E27FC236}">
                <a16:creationId xmlns:a16="http://schemas.microsoft.com/office/drawing/2014/main" id="{8C0FCBEB-B13A-7099-236C-C2D6496C1F76}"/>
              </a:ext>
            </a:extLst>
          </p:cNvPr>
          <p:cNvSpPr>
            <a:spLocks noGrp="1"/>
          </p:cNvSpPr>
          <p:nvPr>
            <p:ph type="pic" sz="quarter" idx="12" hasCustomPrompt="1"/>
          </p:nvPr>
        </p:nvSpPr>
        <p:spPr>
          <a:xfrm>
            <a:off x="6392863" y="190500"/>
            <a:ext cx="5589587" cy="6471949"/>
          </a:xfrm>
          <a:noFill/>
          <a:effectLst/>
        </p:spPr>
        <p:txBody>
          <a:bodyPr lIns="180000" tIns="180000" rIns="180000" bIns="180000">
            <a:normAutofit/>
          </a:bodyPr>
          <a:lstStyle>
            <a:lvl1pPr marL="0" indent="0">
              <a:buNone/>
              <a:defRPr sz="1000"/>
            </a:lvl1pPr>
          </a:lstStyle>
          <a:p>
            <a:r>
              <a:rPr lang="en-US"/>
              <a:t>Insert image by clicking image icon</a:t>
            </a:r>
          </a:p>
        </p:txBody>
      </p:sp>
      <p:sp>
        <p:nvSpPr>
          <p:cNvPr id="9" name="Footer Placeholder 8">
            <a:extLst>
              <a:ext uri="{FF2B5EF4-FFF2-40B4-BE49-F238E27FC236}">
                <a16:creationId xmlns:a16="http://schemas.microsoft.com/office/drawing/2014/main" id="{9B9FFCB9-D16A-0AC3-447E-10BA3E24CD7B}"/>
              </a:ext>
            </a:extLst>
          </p:cNvPr>
          <p:cNvSpPr>
            <a:spLocks noGrp="1"/>
          </p:cNvSpPr>
          <p:nvPr>
            <p:ph type="ftr" sz="quarter" idx="13"/>
          </p:nvPr>
        </p:nvSpPr>
        <p:spPr/>
        <p:txBody>
          <a:bodyPr/>
          <a:lstStyle>
            <a:lvl1pPr>
              <a:defRPr>
                <a:solidFill>
                  <a:schemeClr val="bg1"/>
                </a:solidFill>
              </a:defRPr>
            </a:lvl1pPr>
          </a:lstStyle>
          <a:p>
            <a:r>
              <a:rPr lang="en-AU"/>
              <a:t>CRICOS: 00233E  |  TEQSA: PRV12076</a:t>
            </a:r>
          </a:p>
        </p:txBody>
      </p:sp>
      <p:sp>
        <p:nvSpPr>
          <p:cNvPr id="4" name="Title Placeholder 1">
            <a:extLst>
              <a:ext uri="{FF2B5EF4-FFF2-40B4-BE49-F238E27FC236}">
                <a16:creationId xmlns:a16="http://schemas.microsoft.com/office/drawing/2014/main" id="{15394C45-B1C7-1C97-5019-7E202F6FFDCD}"/>
              </a:ext>
            </a:extLst>
          </p:cNvPr>
          <p:cNvSpPr>
            <a:spLocks noGrp="1"/>
          </p:cNvSpPr>
          <p:nvPr>
            <p:ph type="title" hasCustomPrompt="1"/>
          </p:nvPr>
        </p:nvSpPr>
        <p:spPr>
          <a:xfrm>
            <a:off x="816228" y="543781"/>
            <a:ext cx="5481060" cy="630000"/>
          </a:xfrm>
          <a:prstGeom prst="rect">
            <a:avLst/>
          </a:prstGeom>
        </p:spPr>
        <p:txBody>
          <a:bodyPr vert="horz" lIns="270000" tIns="46800" rIns="180000" bIns="45720" rtlCol="0" anchor="t" anchorCtr="0">
            <a:normAutofit/>
          </a:bodyPr>
          <a:lstStyle>
            <a:lvl1pPr>
              <a:lnSpc>
                <a:spcPct val="80000"/>
              </a:lnSpc>
              <a:defRPr/>
            </a:lvl1pPr>
          </a:lstStyle>
          <a:p>
            <a:r>
              <a:rPr lang="en-US"/>
              <a:t>INSERT HEADING</a:t>
            </a:r>
            <a:endParaRPr lang="en-AU"/>
          </a:p>
        </p:txBody>
      </p:sp>
      <p:sp>
        <p:nvSpPr>
          <p:cNvPr id="11" name="Text Placeholder 2">
            <a:extLst>
              <a:ext uri="{FF2B5EF4-FFF2-40B4-BE49-F238E27FC236}">
                <a16:creationId xmlns:a16="http://schemas.microsoft.com/office/drawing/2014/main" id="{3A7F20BC-B95D-F1B3-08C1-D255BDA73C27}"/>
              </a:ext>
            </a:extLst>
          </p:cNvPr>
          <p:cNvSpPr>
            <a:spLocks noGrp="1"/>
          </p:cNvSpPr>
          <p:nvPr>
            <p:ph idx="1" hasCustomPrompt="1"/>
          </p:nvPr>
        </p:nvSpPr>
        <p:spPr>
          <a:xfrm>
            <a:off x="816228" y="1173782"/>
            <a:ext cx="5481060" cy="4778902"/>
          </a:xfrm>
          <a:prstGeom prst="rect">
            <a:avLst/>
          </a:prstGeom>
        </p:spPr>
        <p:txBody>
          <a:bodyPr vert="horz" lIns="270000" tIns="45720" rIns="180000" bIns="180000" rtlCol="0">
            <a:normAutofit/>
          </a:bodyPr>
          <a:lstStyle/>
          <a:p>
            <a:pPr lvl="0"/>
            <a:r>
              <a:rPr lang="en-US"/>
              <a:t>Click to edit text</a:t>
            </a:r>
            <a:endParaRPr lang="en-AU"/>
          </a:p>
        </p:txBody>
      </p:sp>
      <p:sp>
        <p:nvSpPr>
          <p:cNvPr id="12" name="Text Placeholder 8">
            <a:extLst>
              <a:ext uri="{FF2B5EF4-FFF2-40B4-BE49-F238E27FC236}">
                <a16:creationId xmlns:a16="http://schemas.microsoft.com/office/drawing/2014/main" id="{3235B1EA-7F1B-9E80-9D21-5320D729DF00}"/>
              </a:ext>
            </a:extLst>
          </p:cNvPr>
          <p:cNvSpPr>
            <a:spLocks noGrp="1"/>
          </p:cNvSpPr>
          <p:nvPr>
            <p:ph type="body" sz="quarter" idx="11" hasCustomPrompt="1"/>
          </p:nvPr>
        </p:nvSpPr>
        <p:spPr>
          <a:xfrm>
            <a:off x="816228" y="5952683"/>
            <a:ext cx="5481060" cy="709741"/>
          </a:xfrm>
        </p:spPr>
        <p:txBody>
          <a:bodyPr lIns="270000" tIns="180000" rIns="180000" bIns="180000"/>
          <a:lstStyle>
            <a:lvl1pPr marL="0" indent="0">
              <a:buNone/>
              <a:defRPr b="1">
                <a:solidFill>
                  <a:srgbClr val="E51F30"/>
                </a:solidFill>
              </a:defRPr>
            </a:lvl1pPr>
          </a:lstStyle>
          <a:p>
            <a:pPr lvl="0"/>
            <a:r>
              <a:rPr lang="en-GB" err="1"/>
              <a:t>griffith.edu.au</a:t>
            </a:r>
            <a:r>
              <a:rPr lang="en-GB"/>
              <a:t>/insert-</a:t>
            </a:r>
            <a:r>
              <a:rPr lang="en-GB" err="1"/>
              <a:t>url</a:t>
            </a:r>
            <a:endParaRPr lang="en-US"/>
          </a:p>
        </p:txBody>
      </p:sp>
    </p:spTree>
    <p:extLst>
      <p:ext uri="{BB962C8B-B14F-4D97-AF65-F5344CB8AC3E}">
        <p14:creationId xmlns:p14="http://schemas.microsoft.com/office/powerpoint/2010/main" val="3300395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 border, image left">
    <p:bg>
      <p:bgPr>
        <a:solidFill>
          <a:srgbClr val="E51F30"/>
        </a:solidFill>
        <a:effectLst/>
      </p:bgPr>
    </p:bg>
    <p:spTree>
      <p:nvGrpSpPr>
        <p:cNvPr id="1" name=""/>
        <p:cNvGrpSpPr/>
        <p:nvPr/>
      </p:nvGrpSpPr>
      <p:grpSpPr>
        <a:xfrm>
          <a:off x="0" y="0"/>
          <a:ext cx="0" cy="0"/>
          <a:chOff x="0" y="0"/>
          <a:chExt cx="0" cy="0"/>
        </a:xfrm>
      </p:grpSpPr>
      <p:pic>
        <p:nvPicPr>
          <p:cNvPr id="2" name="Picture 1" descr="Griffith University logo">
            <a:extLst>
              <a:ext uri="{FF2B5EF4-FFF2-40B4-BE49-F238E27FC236}">
                <a16:creationId xmlns:a16="http://schemas.microsoft.com/office/drawing/2014/main" id="{09DF9FC1-84D7-D791-41A7-CA99E0FC60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3" name="Title 33">
            <a:extLst>
              <a:ext uri="{FF2B5EF4-FFF2-40B4-BE49-F238E27FC236}">
                <a16:creationId xmlns:a16="http://schemas.microsoft.com/office/drawing/2014/main" id="{C10ED98B-EB6E-D3C5-2B59-F5510415E268}"/>
              </a:ext>
            </a:extLst>
          </p:cNvPr>
          <p:cNvSpPr txBox="1">
            <a:spLocks/>
          </p:cNvSpPr>
          <p:nvPr userDrawn="1"/>
        </p:nvSpPr>
        <p:spPr>
          <a:xfrm>
            <a:off x="816228" y="190500"/>
            <a:ext cx="11166475" cy="6470650"/>
          </a:xfrm>
          <a:prstGeom prst="rect">
            <a:avLst/>
          </a:prstGeom>
          <a:solidFill>
            <a:schemeClr val="bg1"/>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6" name="Picture Placeholder 9">
            <a:extLst>
              <a:ext uri="{FF2B5EF4-FFF2-40B4-BE49-F238E27FC236}">
                <a16:creationId xmlns:a16="http://schemas.microsoft.com/office/drawing/2014/main" id="{16586153-A8E8-2F2B-3A2E-C31534F8BD0E}"/>
              </a:ext>
            </a:extLst>
          </p:cNvPr>
          <p:cNvSpPr>
            <a:spLocks noGrp="1"/>
          </p:cNvSpPr>
          <p:nvPr>
            <p:ph type="pic" sz="quarter" idx="12" hasCustomPrompt="1"/>
          </p:nvPr>
        </p:nvSpPr>
        <p:spPr>
          <a:xfrm>
            <a:off x="816228" y="190500"/>
            <a:ext cx="5589587" cy="6471949"/>
          </a:xfrm>
          <a:noFill/>
          <a:effectLst/>
        </p:spPr>
        <p:txBody>
          <a:bodyPr lIns="180000" tIns="180000" rIns="180000" bIns="180000">
            <a:normAutofit/>
          </a:bodyPr>
          <a:lstStyle>
            <a:lvl1pPr marL="0" indent="0">
              <a:buNone/>
              <a:defRPr sz="1000"/>
            </a:lvl1pPr>
          </a:lstStyle>
          <a:p>
            <a:r>
              <a:rPr lang="en-US"/>
              <a:t>Insert image by clicking image icon</a:t>
            </a:r>
          </a:p>
        </p:txBody>
      </p:sp>
      <p:sp>
        <p:nvSpPr>
          <p:cNvPr id="9" name="Footer Placeholder 8">
            <a:extLst>
              <a:ext uri="{FF2B5EF4-FFF2-40B4-BE49-F238E27FC236}">
                <a16:creationId xmlns:a16="http://schemas.microsoft.com/office/drawing/2014/main" id="{EBF26FA7-1ACB-2DB0-8E52-D2F20807CE9A}"/>
              </a:ext>
            </a:extLst>
          </p:cNvPr>
          <p:cNvSpPr>
            <a:spLocks noGrp="1"/>
          </p:cNvSpPr>
          <p:nvPr>
            <p:ph type="ftr" sz="quarter" idx="13"/>
          </p:nvPr>
        </p:nvSpPr>
        <p:spPr/>
        <p:txBody>
          <a:bodyPr/>
          <a:lstStyle>
            <a:lvl1pPr>
              <a:defRPr>
                <a:solidFill>
                  <a:schemeClr val="bg1"/>
                </a:solidFill>
              </a:defRPr>
            </a:lvl1pPr>
          </a:lstStyle>
          <a:p>
            <a:r>
              <a:rPr lang="en-AU"/>
              <a:t>CRICOS: 00233E  |  TEQSA: PRV12076</a:t>
            </a:r>
          </a:p>
        </p:txBody>
      </p:sp>
      <p:sp>
        <p:nvSpPr>
          <p:cNvPr id="4" name="Title Placeholder 1">
            <a:extLst>
              <a:ext uri="{FF2B5EF4-FFF2-40B4-BE49-F238E27FC236}">
                <a16:creationId xmlns:a16="http://schemas.microsoft.com/office/drawing/2014/main" id="{E6878C90-6B54-BC80-06E7-61EE76C05629}"/>
              </a:ext>
            </a:extLst>
          </p:cNvPr>
          <p:cNvSpPr>
            <a:spLocks noGrp="1"/>
          </p:cNvSpPr>
          <p:nvPr>
            <p:ph type="title" hasCustomPrompt="1"/>
          </p:nvPr>
        </p:nvSpPr>
        <p:spPr>
          <a:xfrm>
            <a:off x="6405815" y="543781"/>
            <a:ext cx="5481060" cy="630000"/>
          </a:xfrm>
          <a:prstGeom prst="rect">
            <a:avLst/>
          </a:prstGeom>
        </p:spPr>
        <p:txBody>
          <a:bodyPr vert="horz" lIns="270000" tIns="46800" rIns="180000" bIns="45720" rtlCol="0" anchor="t" anchorCtr="0">
            <a:normAutofit/>
          </a:bodyPr>
          <a:lstStyle>
            <a:lvl1pPr>
              <a:lnSpc>
                <a:spcPct val="80000"/>
              </a:lnSpc>
              <a:defRPr/>
            </a:lvl1pPr>
          </a:lstStyle>
          <a:p>
            <a:r>
              <a:rPr lang="en-US"/>
              <a:t>INSERT HEADING</a:t>
            </a:r>
            <a:endParaRPr lang="en-AU"/>
          </a:p>
        </p:txBody>
      </p:sp>
      <p:sp>
        <p:nvSpPr>
          <p:cNvPr id="11" name="Text Placeholder 2">
            <a:extLst>
              <a:ext uri="{FF2B5EF4-FFF2-40B4-BE49-F238E27FC236}">
                <a16:creationId xmlns:a16="http://schemas.microsoft.com/office/drawing/2014/main" id="{E3078AAF-1C35-D3A5-19B5-BFEE162CE6CA}"/>
              </a:ext>
            </a:extLst>
          </p:cNvPr>
          <p:cNvSpPr>
            <a:spLocks noGrp="1"/>
          </p:cNvSpPr>
          <p:nvPr>
            <p:ph idx="1" hasCustomPrompt="1"/>
          </p:nvPr>
        </p:nvSpPr>
        <p:spPr>
          <a:xfrm>
            <a:off x="6405815" y="1173782"/>
            <a:ext cx="5481060" cy="4778902"/>
          </a:xfrm>
          <a:prstGeom prst="rect">
            <a:avLst/>
          </a:prstGeom>
        </p:spPr>
        <p:txBody>
          <a:bodyPr vert="horz" lIns="270000" tIns="45720" rIns="180000" bIns="180000" rtlCol="0">
            <a:normAutofit/>
          </a:bodyPr>
          <a:lstStyle/>
          <a:p>
            <a:pPr lvl="0"/>
            <a:r>
              <a:rPr lang="en-US"/>
              <a:t>Click to edit text</a:t>
            </a:r>
            <a:endParaRPr lang="en-AU"/>
          </a:p>
        </p:txBody>
      </p:sp>
      <p:sp>
        <p:nvSpPr>
          <p:cNvPr id="12" name="Text Placeholder 8">
            <a:extLst>
              <a:ext uri="{FF2B5EF4-FFF2-40B4-BE49-F238E27FC236}">
                <a16:creationId xmlns:a16="http://schemas.microsoft.com/office/drawing/2014/main" id="{EF483C8C-916E-DFD3-042C-DEB91E42047A}"/>
              </a:ext>
            </a:extLst>
          </p:cNvPr>
          <p:cNvSpPr>
            <a:spLocks noGrp="1"/>
          </p:cNvSpPr>
          <p:nvPr>
            <p:ph type="body" sz="quarter" idx="11" hasCustomPrompt="1"/>
          </p:nvPr>
        </p:nvSpPr>
        <p:spPr>
          <a:xfrm>
            <a:off x="6405815" y="5952683"/>
            <a:ext cx="5481060" cy="709741"/>
          </a:xfrm>
        </p:spPr>
        <p:txBody>
          <a:bodyPr lIns="270000" tIns="180000" rIns="180000" bIns="180000"/>
          <a:lstStyle>
            <a:lvl1pPr marL="0" indent="0">
              <a:buNone/>
              <a:defRPr b="1">
                <a:solidFill>
                  <a:srgbClr val="E51F30"/>
                </a:solidFill>
              </a:defRPr>
            </a:lvl1pPr>
          </a:lstStyle>
          <a:p>
            <a:pPr lvl="0"/>
            <a:r>
              <a:rPr lang="en-GB" err="1"/>
              <a:t>griffith.edu.au</a:t>
            </a:r>
            <a:r>
              <a:rPr lang="en-GB"/>
              <a:t>/insert-</a:t>
            </a:r>
            <a:r>
              <a:rPr lang="en-GB" err="1"/>
              <a:t>url</a:t>
            </a:r>
            <a:endParaRPr lang="en-US"/>
          </a:p>
        </p:txBody>
      </p:sp>
    </p:spTree>
    <p:extLst>
      <p:ext uri="{BB962C8B-B14F-4D97-AF65-F5344CB8AC3E}">
        <p14:creationId xmlns:p14="http://schemas.microsoft.com/office/powerpoint/2010/main" val="3561218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 image right">
    <p:bg>
      <p:bgPr>
        <a:solidFill>
          <a:srgbClr val="E51F30"/>
        </a:solidFill>
        <a:effectLst/>
      </p:bgPr>
    </p:bg>
    <p:spTree>
      <p:nvGrpSpPr>
        <p:cNvPr id="1" name=""/>
        <p:cNvGrpSpPr/>
        <p:nvPr/>
      </p:nvGrpSpPr>
      <p:grpSpPr>
        <a:xfrm>
          <a:off x="0" y="0"/>
          <a:ext cx="0" cy="0"/>
          <a:chOff x="0" y="0"/>
          <a:chExt cx="0" cy="0"/>
        </a:xfrm>
      </p:grpSpPr>
      <p:pic>
        <p:nvPicPr>
          <p:cNvPr id="2" name="Picture 1" descr="Griffith University logo">
            <a:extLst>
              <a:ext uri="{FF2B5EF4-FFF2-40B4-BE49-F238E27FC236}">
                <a16:creationId xmlns:a16="http://schemas.microsoft.com/office/drawing/2014/main" id="{09DF9FC1-84D7-D791-41A7-CA99E0FC60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3" name="Title 33">
            <a:extLst>
              <a:ext uri="{FF2B5EF4-FFF2-40B4-BE49-F238E27FC236}">
                <a16:creationId xmlns:a16="http://schemas.microsoft.com/office/drawing/2014/main" id="{C10ED98B-EB6E-D3C5-2B59-F5510415E268}"/>
              </a:ext>
            </a:extLst>
          </p:cNvPr>
          <p:cNvSpPr txBox="1">
            <a:spLocks/>
          </p:cNvSpPr>
          <p:nvPr userDrawn="1"/>
        </p:nvSpPr>
        <p:spPr>
          <a:xfrm>
            <a:off x="816228" y="190500"/>
            <a:ext cx="11166475" cy="6470650"/>
          </a:xfrm>
          <a:prstGeom prst="rect">
            <a:avLst/>
          </a:prstGeom>
          <a:solidFill>
            <a:srgbClr val="E51F30"/>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9" name="Picture Placeholder 9">
            <a:extLst>
              <a:ext uri="{FF2B5EF4-FFF2-40B4-BE49-F238E27FC236}">
                <a16:creationId xmlns:a16="http://schemas.microsoft.com/office/drawing/2014/main" id="{F5003438-F6E8-9B80-CA3A-88EAFFB5DDFA}"/>
              </a:ext>
            </a:extLst>
          </p:cNvPr>
          <p:cNvSpPr>
            <a:spLocks noGrp="1"/>
          </p:cNvSpPr>
          <p:nvPr>
            <p:ph type="pic" sz="quarter" idx="12" hasCustomPrompt="1"/>
          </p:nvPr>
        </p:nvSpPr>
        <p:spPr>
          <a:xfrm>
            <a:off x="6392117" y="190500"/>
            <a:ext cx="5589587" cy="6471949"/>
          </a:xfrm>
          <a:noFill/>
          <a:effectLst/>
        </p:spPr>
        <p:txBody>
          <a:bodyPr lIns="180000" tIns="180000" rIns="180000" bIns="180000">
            <a:normAutofit/>
          </a:bodyPr>
          <a:lstStyle>
            <a:lvl1pPr marL="0" indent="0">
              <a:buNone/>
              <a:defRPr sz="1000">
                <a:solidFill>
                  <a:schemeClr val="bg1"/>
                </a:solidFill>
              </a:defRPr>
            </a:lvl1pPr>
          </a:lstStyle>
          <a:p>
            <a:r>
              <a:rPr lang="en-US"/>
              <a:t>Insert image by clicking image icon</a:t>
            </a:r>
          </a:p>
        </p:txBody>
      </p:sp>
      <p:sp>
        <p:nvSpPr>
          <p:cNvPr id="6" name="Footer Placeholder 5">
            <a:extLst>
              <a:ext uri="{FF2B5EF4-FFF2-40B4-BE49-F238E27FC236}">
                <a16:creationId xmlns:a16="http://schemas.microsoft.com/office/drawing/2014/main" id="{87CFEEC4-3DA1-BB2D-1AA0-2B484CF75904}"/>
              </a:ext>
            </a:extLst>
          </p:cNvPr>
          <p:cNvSpPr>
            <a:spLocks noGrp="1"/>
          </p:cNvSpPr>
          <p:nvPr>
            <p:ph type="ftr" sz="quarter" idx="13"/>
          </p:nvPr>
        </p:nvSpPr>
        <p:spPr/>
        <p:txBody>
          <a:bodyPr/>
          <a:lstStyle>
            <a:lvl1pPr>
              <a:defRPr>
                <a:solidFill>
                  <a:schemeClr val="bg1"/>
                </a:solidFill>
              </a:defRPr>
            </a:lvl1pPr>
          </a:lstStyle>
          <a:p>
            <a:r>
              <a:rPr lang="en-AU"/>
              <a:t>CRICOS: 00233E  |  TEQSA: PRV12076</a:t>
            </a:r>
          </a:p>
        </p:txBody>
      </p:sp>
      <p:sp>
        <p:nvSpPr>
          <p:cNvPr id="4" name="Title Placeholder 1">
            <a:extLst>
              <a:ext uri="{FF2B5EF4-FFF2-40B4-BE49-F238E27FC236}">
                <a16:creationId xmlns:a16="http://schemas.microsoft.com/office/drawing/2014/main" id="{16219B30-1BB0-EFC2-45A9-A2BC9FA98886}"/>
              </a:ext>
            </a:extLst>
          </p:cNvPr>
          <p:cNvSpPr>
            <a:spLocks noGrp="1"/>
          </p:cNvSpPr>
          <p:nvPr>
            <p:ph type="title" hasCustomPrompt="1"/>
          </p:nvPr>
        </p:nvSpPr>
        <p:spPr>
          <a:xfrm>
            <a:off x="816228" y="543781"/>
            <a:ext cx="5481060" cy="630000"/>
          </a:xfrm>
          <a:prstGeom prst="rect">
            <a:avLst/>
          </a:prstGeom>
        </p:spPr>
        <p:txBody>
          <a:bodyPr vert="horz" lIns="270000" tIns="46800" rIns="180000" bIns="45720" rtlCol="0" anchor="t" anchorCtr="0">
            <a:normAutofit/>
          </a:bodyPr>
          <a:lstStyle>
            <a:lvl1pPr>
              <a:lnSpc>
                <a:spcPct val="80000"/>
              </a:lnSpc>
              <a:defRPr>
                <a:solidFill>
                  <a:schemeClr val="bg1"/>
                </a:solidFill>
              </a:defRPr>
            </a:lvl1pPr>
          </a:lstStyle>
          <a:p>
            <a:r>
              <a:rPr lang="en-US"/>
              <a:t>INSERT HEADING</a:t>
            </a:r>
            <a:endParaRPr lang="en-AU"/>
          </a:p>
        </p:txBody>
      </p:sp>
      <p:sp>
        <p:nvSpPr>
          <p:cNvPr id="11" name="Text Placeholder 2">
            <a:extLst>
              <a:ext uri="{FF2B5EF4-FFF2-40B4-BE49-F238E27FC236}">
                <a16:creationId xmlns:a16="http://schemas.microsoft.com/office/drawing/2014/main" id="{F188BB02-ECB2-1025-00D0-991E700B731B}"/>
              </a:ext>
            </a:extLst>
          </p:cNvPr>
          <p:cNvSpPr>
            <a:spLocks noGrp="1"/>
          </p:cNvSpPr>
          <p:nvPr>
            <p:ph idx="1" hasCustomPrompt="1"/>
          </p:nvPr>
        </p:nvSpPr>
        <p:spPr>
          <a:xfrm>
            <a:off x="816228" y="1173782"/>
            <a:ext cx="5481060" cy="4778902"/>
          </a:xfrm>
          <a:prstGeom prst="rect">
            <a:avLst/>
          </a:prstGeom>
        </p:spPr>
        <p:txBody>
          <a:bodyPr vert="horz" lIns="270000" tIns="45720" rIns="180000" bIns="180000" rtlCol="0">
            <a:normAutofit/>
          </a:bodyPr>
          <a:lstStyle>
            <a:lvl1pPr>
              <a:defRPr>
                <a:solidFill>
                  <a:schemeClr val="bg1"/>
                </a:solidFill>
              </a:defRPr>
            </a:lvl1pPr>
          </a:lstStyle>
          <a:p>
            <a:pPr lvl="0"/>
            <a:r>
              <a:rPr lang="en-US"/>
              <a:t>Click to edit text</a:t>
            </a:r>
            <a:endParaRPr lang="en-AU"/>
          </a:p>
        </p:txBody>
      </p:sp>
      <p:sp>
        <p:nvSpPr>
          <p:cNvPr id="12" name="Text Placeholder 8">
            <a:extLst>
              <a:ext uri="{FF2B5EF4-FFF2-40B4-BE49-F238E27FC236}">
                <a16:creationId xmlns:a16="http://schemas.microsoft.com/office/drawing/2014/main" id="{9EC3E460-41F5-4C8E-DE77-AB7FF5845C43}"/>
              </a:ext>
            </a:extLst>
          </p:cNvPr>
          <p:cNvSpPr>
            <a:spLocks noGrp="1"/>
          </p:cNvSpPr>
          <p:nvPr>
            <p:ph type="body" sz="quarter" idx="11" hasCustomPrompt="1"/>
          </p:nvPr>
        </p:nvSpPr>
        <p:spPr>
          <a:xfrm>
            <a:off x="816228" y="5952683"/>
            <a:ext cx="5481060" cy="709741"/>
          </a:xfrm>
        </p:spPr>
        <p:txBody>
          <a:bodyPr lIns="270000" tIns="180000" rIns="180000" bIns="180000"/>
          <a:lstStyle>
            <a:lvl1pPr marL="0" indent="0">
              <a:buNone/>
              <a:defRPr b="1">
                <a:solidFill>
                  <a:schemeClr val="bg1"/>
                </a:solidFill>
              </a:defRPr>
            </a:lvl1pPr>
          </a:lstStyle>
          <a:p>
            <a:pPr lvl="0"/>
            <a:r>
              <a:rPr lang="en-GB" err="1"/>
              <a:t>griffith.edu.au</a:t>
            </a:r>
            <a:r>
              <a:rPr lang="en-GB"/>
              <a:t>/insert-</a:t>
            </a:r>
            <a:r>
              <a:rPr lang="en-GB" err="1"/>
              <a:t>url</a:t>
            </a:r>
            <a:endParaRPr lang="en-US"/>
          </a:p>
        </p:txBody>
      </p:sp>
    </p:spTree>
    <p:extLst>
      <p:ext uri="{BB962C8B-B14F-4D97-AF65-F5344CB8AC3E}">
        <p14:creationId xmlns:p14="http://schemas.microsoft.com/office/powerpoint/2010/main" val="3588600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image left">
    <p:bg>
      <p:bgPr>
        <a:solidFill>
          <a:srgbClr val="E51F30"/>
        </a:solidFill>
        <a:effectLst/>
      </p:bgPr>
    </p:bg>
    <p:spTree>
      <p:nvGrpSpPr>
        <p:cNvPr id="1" name=""/>
        <p:cNvGrpSpPr/>
        <p:nvPr/>
      </p:nvGrpSpPr>
      <p:grpSpPr>
        <a:xfrm>
          <a:off x="0" y="0"/>
          <a:ext cx="0" cy="0"/>
          <a:chOff x="0" y="0"/>
          <a:chExt cx="0" cy="0"/>
        </a:xfrm>
      </p:grpSpPr>
      <p:pic>
        <p:nvPicPr>
          <p:cNvPr id="2" name="Picture 1" descr="Griffith University logo">
            <a:extLst>
              <a:ext uri="{FF2B5EF4-FFF2-40B4-BE49-F238E27FC236}">
                <a16:creationId xmlns:a16="http://schemas.microsoft.com/office/drawing/2014/main" id="{09DF9FC1-84D7-D791-41A7-CA99E0FC60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3" name="Title 33">
            <a:extLst>
              <a:ext uri="{FF2B5EF4-FFF2-40B4-BE49-F238E27FC236}">
                <a16:creationId xmlns:a16="http://schemas.microsoft.com/office/drawing/2014/main" id="{C10ED98B-EB6E-D3C5-2B59-F5510415E268}"/>
              </a:ext>
            </a:extLst>
          </p:cNvPr>
          <p:cNvSpPr txBox="1">
            <a:spLocks/>
          </p:cNvSpPr>
          <p:nvPr userDrawn="1"/>
        </p:nvSpPr>
        <p:spPr>
          <a:xfrm>
            <a:off x="816228" y="190500"/>
            <a:ext cx="11166475" cy="6470650"/>
          </a:xfrm>
          <a:prstGeom prst="rect">
            <a:avLst/>
          </a:prstGeom>
          <a:solidFill>
            <a:srgbClr val="E51F30"/>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9" name="Picture Placeholder 9">
            <a:extLst>
              <a:ext uri="{FF2B5EF4-FFF2-40B4-BE49-F238E27FC236}">
                <a16:creationId xmlns:a16="http://schemas.microsoft.com/office/drawing/2014/main" id="{1BAE637D-9370-319A-EE2E-9A5A13EE850B}"/>
              </a:ext>
            </a:extLst>
          </p:cNvPr>
          <p:cNvSpPr>
            <a:spLocks noGrp="1"/>
          </p:cNvSpPr>
          <p:nvPr>
            <p:ph type="pic" sz="quarter" idx="12" hasCustomPrompt="1"/>
          </p:nvPr>
        </p:nvSpPr>
        <p:spPr>
          <a:xfrm>
            <a:off x="816228" y="190500"/>
            <a:ext cx="5589587" cy="6471949"/>
          </a:xfrm>
          <a:noFill/>
          <a:effectLst/>
        </p:spPr>
        <p:txBody>
          <a:bodyPr lIns="180000" tIns="180000" rIns="180000" bIns="180000">
            <a:normAutofit/>
          </a:bodyPr>
          <a:lstStyle>
            <a:lvl1pPr marL="0" indent="0">
              <a:buNone/>
              <a:defRPr sz="1000">
                <a:solidFill>
                  <a:schemeClr val="bg1"/>
                </a:solidFill>
              </a:defRPr>
            </a:lvl1pPr>
          </a:lstStyle>
          <a:p>
            <a:r>
              <a:rPr lang="en-US"/>
              <a:t>Insert image by clicking image icon</a:t>
            </a:r>
          </a:p>
        </p:txBody>
      </p:sp>
      <p:sp>
        <p:nvSpPr>
          <p:cNvPr id="6" name="Footer Placeholder 5">
            <a:extLst>
              <a:ext uri="{FF2B5EF4-FFF2-40B4-BE49-F238E27FC236}">
                <a16:creationId xmlns:a16="http://schemas.microsoft.com/office/drawing/2014/main" id="{B12AA50B-C5DA-652C-4C91-53E94745C278}"/>
              </a:ext>
            </a:extLst>
          </p:cNvPr>
          <p:cNvSpPr>
            <a:spLocks noGrp="1"/>
          </p:cNvSpPr>
          <p:nvPr>
            <p:ph type="ftr" sz="quarter" idx="13"/>
          </p:nvPr>
        </p:nvSpPr>
        <p:spPr/>
        <p:txBody>
          <a:bodyPr/>
          <a:lstStyle>
            <a:lvl1pPr>
              <a:defRPr>
                <a:solidFill>
                  <a:schemeClr val="bg1"/>
                </a:solidFill>
              </a:defRPr>
            </a:lvl1pPr>
          </a:lstStyle>
          <a:p>
            <a:r>
              <a:rPr lang="en-AU"/>
              <a:t>CRICOS: 00233E  |  TEQSA: PRV12076</a:t>
            </a:r>
          </a:p>
        </p:txBody>
      </p:sp>
      <p:sp>
        <p:nvSpPr>
          <p:cNvPr id="4" name="Title Placeholder 1">
            <a:extLst>
              <a:ext uri="{FF2B5EF4-FFF2-40B4-BE49-F238E27FC236}">
                <a16:creationId xmlns:a16="http://schemas.microsoft.com/office/drawing/2014/main" id="{E1D10781-2B97-F2AC-E660-AB36BCE5DD58}"/>
              </a:ext>
            </a:extLst>
          </p:cNvPr>
          <p:cNvSpPr>
            <a:spLocks noGrp="1"/>
          </p:cNvSpPr>
          <p:nvPr>
            <p:ph type="title" hasCustomPrompt="1"/>
          </p:nvPr>
        </p:nvSpPr>
        <p:spPr>
          <a:xfrm>
            <a:off x="6413391" y="543781"/>
            <a:ext cx="5481060" cy="630000"/>
          </a:xfrm>
          <a:prstGeom prst="rect">
            <a:avLst/>
          </a:prstGeom>
        </p:spPr>
        <p:txBody>
          <a:bodyPr vert="horz" lIns="270000" tIns="46800" rIns="180000" bIns="45720" rtlCol="0" anchor="t" anchorCtr="0">
            <a:normAutofit/>
          </a:bodyPr>
          <a:lstStyle>
            <a:lvl1pPr>
              <a:lnSpc>
                <a:spcPct val="80000"/>
              </a:lnSpc>
              <a:defRPr>
                <a:solidFill>
                  <a:schemeClr val="bg1"/>
                </a:solidFill>
              </a:defRPr>
            </a:lvl1pPr>
          </a:lstStyle>
          <a:p>
            <a:r>
              <a:rPr lang="en-US"/>
              <a:t>INSERT HEADING</a:t>
            </a:r>
            <a:endParaRPr lang="en-AU"/>
          </a:p>
        </p:txBody>
      </p:sp>
      <p:sp>
        <p:nvSpPr>
          <p:cNvPr id="11" name="Text Placeholder 2">
            <a:extLst>
              <a:ext uri="{FF2B5EF4-FFF2-40B4-BE49-F238E27FC236}">
                <a16:creationId xmlns:a16="http://schemas.microsoft.com/office/drawing/2014/main" id="{82078187-2B03-EC81-450C-1EAEF63AD109}"/>
              </a:ext>
            </a:extLst>
          </p:cNvPr>
          <p:cNvSpPr>
            <a:spLocks noGrp="1"/>
          </p:cNvSpPr>
          <p:nvPr>
            <p:ph idx="1" hasCustomPrompt="1"/>
          </p:nvPr>
        </p:nvSpPr>
        <p:spPr>
          <a:xfrm>
            <a:off x="6413391" y="1173782"/>
            <a:ext cx="5481060" cy="4778902"/>
          </a:xfrm>
          <a:prstGeom prst="rect">
            <a:avLst/>
          </a:prstGeom>
        </p:spPr>
        <p:txBody>
          <a:bodyPr vert="horz" lIns="270000" tIns="45720" rIns="180000" bIns="180000" rtlCol="0">
            <a:normAutofit/>
          </a:bodyPr>
          <a:lstStyle>
            <a:lvl1pPr>
              <a:defRPr>
                <a:solidFill>
                  <a:schemeClr val="bg1"/>
                </a:solidFill>
              </a:defRPr>
            </a:lvl1pPr>
          </a:lstStyle>
          <a:p>
            <a:pPr lvl="0"/>
            <a:r>
              <a:rPr lang="en-US"/>
              <a:t>Click to edit text</a:t>
            </a:r>
            <a:endParaRPr lang="en-AU"/>
          </a:p>
        </p:txBody>
      </p:sp>
      <p:sp>
        <p:nvSpPr>
          <p:cNvPr id="12" name="Text Placeholder 8">
            <a:extLst>
              <a:ext uri="{FF2B5EF4-FFF2-40B4-BE49-F238E27FC236}">
                <a16:creationId xmlns:a16="http://schemas.microsoft.com/office/drawing/2014/main" id="{2E6167FC-9FE4-5642-3252-5EAA8929C249}"/>
              </a:ext>
            </a:extLst>
          </p:cNvPr>
          <p:cNvSpPr>
            <a:spLocks noGrp="1"/>
          </p:cNvSpPr>
          <p:nvPr>
            <p:ph type="body" sz="quarter" idx="11" hasCustomPrompt="1"/>
          </p:nvPr>
        </p:nvSpPr>
        <p:spPr>
          <a:xfrm>
            <a:off x="6413391" y="5952683"/>
            <a:ext cx="5481060" cy="709741"/>
          </a:xfrm>
        </p:spPr>
        <p:txBody>
          <a:bodyPr lIns="270000" tIns="180000" rIns="180000" bIns="180000"/>
          <a:lstStyle>
            <a:lvl1pPr marL="0" indent="0">
              <a:buNone/>
              <a:defRPr b="1">
                <a:solidFill>
                  <a:schemeClr val="bg1"/>
                </a:solidFill>
              </a:defRPr>
            </a:lvl1pPr>
          </a:lstStyle>
          <a:p>
            <a:pPr lvl="0"/>
            <a:r>
              <a:rPr lang="en-GB" err="1"/>
              <a:t>griffith.edu.au</a:t>
            </a:r>
            <a:r>
              <a:rPr lang="en-GB"/>
              <a:t>/insert-</a:t>
            </a:r>
            <a:r>
              <a:rPr lang="en-GB" err="1"/>
              <a:t>url</a:t>
            </a:r>
            <a:endParaRPr lang="en-US"/>
          </a:p>
        </p:txBody>
      </p:sp>
    </p:spTree>
    <p:extLst>
      <p:ext uri="{BB962C8B-B14F-4D97-AF65-F5344CB8AC3E}">
        <p14:creationId xmlns:p14="http://schemas.microsoft.com/office/powerpoint/2010/main" val="1879032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AAB7437C-4E00-1B25-6621-82BD2FBBE194}"/>
              </a:ext>
            </a:extLst>
          </p:cNvPr>
          <p:cNvSpPr txBox="1">
            <a:spLocks/>
          </p:cNvSpPr>
          <p:nvPr userDrawn="1"/>
        </p:nvSpPr>
        <p:spPr>
          <a:xfrm>
            <a:off x="816228" y="190500"/>
            <a:ext cx="11166475" cy="6470650"/>
          </a:xfrm>
          <a:prstGeom prst="rect">
            <a:avLst/>
          </a:prstGeom>
          <a:solidFill>
            <a:schemeClr val="bg1"/>
          </a:solidFill>
          <a:effectLst>
            <a:outerShdw blurRad="190500" dist="38100" dir="13500000" algn="br" rotWithShape="0">
              <a:prstClr val="black">
                <a:alpha val="10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pic>
        <p:nvPicPr>
          <p:cNvPr id="4" name="Picture 3">
            <a:extLst>
              <a:ext uri="{FF2B5EF4-FFF2-40B4-BE49-F238E27FC236}">
                <a16:creationId xmlns:a16="http://schemas.microsoft.com/office/drawing/2014/main" id="{B5A16820-04E8-0522-BF8F-4ECF0AE786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3" name="Text Placeholder 8">
            <a:extLst>
              <a:ext uri="{FF2B5EF4-FFF2-40B4-BE49-F238E27FC236}">
                <a16:creationId xmlns:a16="http://schemas.microsoft.com/office/drawing/2014/main" id="{18D809F0-7F36-0AAD-4F45-19AF22D3634F}"/>
              </a:ext>
            </a:extLst>
          </p:cNvPr>
          <p:cNvSpPr>
            <a:spLocks noGrp="1"/>
          </p:cNvSpPr>
          <p:nvPr>
            <p:ph type="body" sz="quarter" idx="11" hasCustomPrompt="1"/>
          </p:nvPr>
        </p:nvSpPr>
        <p:spPr>
          <a:xfrm>
            <a:off x="808652" y="5952683"/>
            <a:ext cx="11097444" cy="709741"/>
          </a:xfrm>
        </p:spPr>
        <p:txBody>
          <a:bodyPr lIns="270000" tIns="180000" rIns="180000" bIns="180000"/>
          <a:lstStyle>
            <a:lvl1pPr marL="0" indent="0">
              <a:buNone/>
              <a:defRPr b="1">
                <a:solidFill>
                  <a:srgbClr val="E51F30"/>
                </a:solidFill>
              </a:defRPr>
            </a:lvl1pPr>
          </a:lstStyle>
          <a:p>
            <a:pPr lvl="0"/>
            <a:r>
              <a:rPr lang="en-GB" err="1"/>
              <a:t>griffith.edu.au</a:t>
            </a:r>
            <a:r>
              <a:rPr lang="en-GB"/>
              <a:t>/insert-</a:t>
            </a:r>
            <a:r>
              <a:rPr lang="en-GB" err="1"/>
              <a:t>url</a:t>
            </a:r>
            <a:endParaRPr lang="en-US"/>
          </a:p>
        </p:txBody>
      </p:sp>
      <p:sp>
        <p:nvSpPr>
          <p:cNvPr id="5" name="Title Placeholder 1">
            <a:extLst>
              <a:ext uri="{FF2B5EF4-FFF2-40B4-BE49-F238E27FC236}">
                <a16:creationId xmlns:a16="http://schemas.microsoft.com/office/drawing/2014/main" id="{5DE9D6CF-3B81-B70B-3595-149C06B19DC8}"/>
              </a:ext>
            </a:extLst>
          </p:cNvPr>
          <p:cNvSpPr>
            <a:spLocks noGrp="1"/>
          </p:cNvSpPr>
          <p:nvPr>
            <p:ph type="title" hasCustomPrompt="1"/>
          </p:nvPr>
        </p:nvSpPr>
        <p:spPr>
          <a:xfrm>
            <a:off x="808652" y="543782"/>
            <a:ext cx="11097444" cy="630000"/>
          </a:xfrm>
          <a:prstGeom prst="rect">
            <a:avLst/>
          </a:prstGeom>
        </p:spPr>
        <p:txBody>
          <a:bodyPr vert="horz" lIns="270000" tIns="46800" rIns="180000" bIns="45720" rtlCol="0" anchor="t" anchorCtr="0">
            <a:normAutofit/>
          </a:bodyPr>
          <a:lstStyle>
            <a:lvl1pPr>
              <a:lnSpc>
                <a:spcPct val="80000"/>
              </a:lnSpc>
              <a:defRPr/>
            </a:lvl1pPr>
          </a:lstStyle>
          <a:p>
            <a:r>
              <a:rPr lang="en-US"/>
              <a:t>CLICK TO EDIT HEADING</a:t>
            </a:r>
            <a:endParaRPr lang="en-AU"/>
          </a:p>
        </p:txBody>
      </p:sp>
      <p:sp>
        <p:nvSpPr>
          <p:cNvPr id="9" name="Text Placeholder 2">
            <a:extLst>
              <a:ext uri="{FF2B5EF4-FFF2-40B4-BE49-F238E27FC236}">
                <a16:creationId xmlns:a16="http://schemas.microsoft.com/office/drawing/2014/main" id="{1E502AEE-E6A3-B264-D45B-C2678B1E4836}"/>
              </a:ext>
            </a:extLst>
          </p:cNvPr>
          <p:cNvSpPr>
            <a:spLocks noGrp="1"/>
          </p:cNvSpPr>
          <p:nvPr>
            <p:ph idx="1" hasCustomPrompt="1"/>
          </p:nvPr>
        </p:nvSpPr>
        <p:spPr>
          <a:xfrm>
            <a:off x="808652" y="1173782"/>
            <a:ext cx="11097444" cy="4778901"/>
          </a:xfrm>
          <a:prstGeom prst="rect">
            <a:avLst/>
          </a:prstGeom>
        </p:spPr>
        <p:txBody>
          <a:bodyPr vert="horz" lIns="270000" tIns="46800" rIns="180000" bIns="180000" rtlCol="0">
            <a:normAutofit/>
          </a:bodyPr>
          <a:lstStyle/>
          <a:p>
            <a:pPr lvl="0"/>
            <a:r>
              <a:rPr lang="en-US"/>
              <a:t>Click to edit text</a:t>
            </a:r>
            <a:endParaRPr lang="en-AU"/>
          </a:p>
        </p:txBody>
      </p:sp>
      <p:sp>
        <p:nvSpPr>
          <p:cNvPr id="6" name="Footer Placeholder 5">
            <a:extLst>
              <a:ext uri="{FF2B5EF4-FFF2-40B4-BE49-F238E27FC236}">
                <a16:creationId xmlns:a16="http://schemas.microsoft.com/office/drawing/2014/main" id="{D3878D95-65EC-483F-31EF-139573995F90}"/>
              </a:ext>
            </a:extLst>
          </p:cNvPr>
          <p:cNvSpPr>
            <a:spLocks noGrp="1"/>
          </p:cNvSpPr>
          <p:nvPr>
            <p:ph type="ftr" sz="quarter" idx="12"/>
          </p:nvPr>
        </p:nvSpPr>
        <p:spPr/>
        <p:txBody>
          <a:bodyPr/>
          <a:lstStyle/>
          <a:p>
            <a:r>
              <a:rPr lang="en-AU"/>
              <a:t>CRICOS: 00233E  |  TEQSA: PRV12076</a:t>
            </a:r>
          </a:p>
        </p:txBody>
      </p:sp>
    </p:spTree>
    <p:extLst>
      <p:ext uri="{BB962C8B-B14F-4D97-AF65-F5344CB8AC3E}">
        <p14:creationId xmlns:p14="http://schemas.microsoft.com/office/powerpoint/2010/main" val="3536688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border">
    <p:bg>
      <p:bgPr>
        <a:solidFill>
          <a:srgbClr val="E51F3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DF9FC1-84D7-D791-41A7-CA99E0FC60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3" name="Title 33">
            <a:extLst>
              <a:ext uri="{FF2B5EF4-FFF2-40B4-BE49-F238E27FC236}">
                <a16:creationId xmlns:a16="http://schemas.microsoft.com/office/drawing/2014/main" id="{C10ED98B-EB6E-D3C5-2B59-F5510415E268}"/>
              </a:ext>
            </a:extLst>
          </p:cNvPr>
          <p:cNvSpPr txBox="1">
            <a:spLocks/>
          </p:cNvSpPr>
          <p:nvPr userDrawn="1"/>
        </p:nvSpPr>
        <p:spPr>
          <a:xfrm>
            <a:off x="816228" y="190500"/>
            <a:ext cx="11166475" cy="6470650"/>
          </a:xfrm>
          <a:prstGeom prst="rect">
            <a:avLst/>
          </a:prstGeom>
          <a:solidFill>
            <a:schemeClr val="bg1"/>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9" name="Footer Placeholder 8">
            <a:extLst>
              <a:ext uri="{FF2B5EF4-FFF2-40B4-BE49-F238E27FC236}">
                <a16:creationId xmlns:a16="http://schemas.microsoft.com/office/drawing/2014/main" id="{ED8703A9-40CB-A2A6-F9A8-E0ADD2FD2E62}"/>
              </a:ext>
            </a:extLst>
          </p:cNvPr>
          <p:cNvSpPr>
            <a:spLocks noGrp="1"/>
          </p:cNvSpPr>
          <p:nvPr>
            <p:ph type="ftr" sz="quarter" idx="12"/>
          </p:nvPr>
        </p:nvSpPr>
        <p:spPr/>
        <p:txBody>
          <a:bodyPr/>
          <a:lstStyle>
            <a:lvl1pPr>
              <a:defRPr>
                <a:solidFill>
                  <a:schemeClr val="bg1"/>
                </a:solidFill>
              </a:defRPr>
            </a:lvl1pPr>
          </a:lstStyle>
          <a:p>
            <a:r>
              <a:rPr lang="en-AU"/>
              <a:t>CRICOS: 00233E  |  TEQSA: PRV12076</a:t>
            </a:r>
          </a:p>
        </p:txBody>
      </p:sp>
      <p:sp>
        <p:nvSpPr>
          <p:cNvPr id="5" name="Text Placeholder 8">
            <a:extLst>
              <a:ext uri="{FF2B5EF4-FFF2-40B4-BE49-F238E27FC236}">
                <a16:creationId xmlns:a16="http://schemas.microsoft.com/office/drawing/2014/main" id="{4A5FCDB8-D1D5-4D9B-B4C6-4D955EE41FDE}"/>
              </a:ext>
            </a:extLst>
          </p:cNvPr>
          <p:cNvSpPr>
            <a:spLocks noGrp="1"/>
          </p:cNvSpPr>
          <p:nvPr>
            <p:ph type="body" sz="quarter" idx="11" hasCustomPrompt="1"/>
          </p:nvPr>
        </p:nvSpPr>
        <p:spPr>
          <a:xfrm>
            <a:off x="808652" y="5952683"/>
            <a:ext cx="11097444" cy="709741"/>
          </a:xfrm>
        </p:spPr>
        <p:txBody>
          <a:bodyPr lIns="270000" tIns="180000" rIns="180000" bIns="180000"/>
          <a:lstStyle>
            <a:lvl1pPr marL="0" indent="0">
              <a:buNone/>
              <a:defRPr b="1">
                <a:solidFill>
                  <a:srgbClr val="E51F30"/>
                </a:solidFill>
              </a:defRPr>
            </a:lvl1pPr>
          </a:lstStyle>
          <a:p>
            <a:pPr lvl="0"/>
            <a:r>
              <a:rPr lang="en-GB" err="1"/>
              <a:t>griffith.edu.au</a:t>
            </a:r>
            <a:r>
              <a:rPr lang="en-GB"/>
              <a:t>/insert-</a:t>
            </a:r>
            <a:r>
              <a:rPr lang="en-GB" err="1"/>
              <a:t>url</a:t>
            </a:r>
            <a:endParaRPr lang="en-US"/>
          </a:p>
        </p:txBody>
      </p:sp>
      <p:sp>
        <p:nvSpPr>
          <p:cNvPr id="10" name="Title Placeholder 1">
            <a:extLst>
              <a:ext uri="{FF2B5EF4-FFF2-40B4-BE49-F238E27FC236}">
                <a16:creationId xmlns:a16="http://schemas.microsoft.com/office/drawing/2014/main" id="{2E3CF3DA-4F5D-CD5A-4C5A-420F4A45F3DB}"/>
              </a:ext>
            </a:extLst>
          </p:cNvPr>
          <p:cNvSpPr>
            <a:spLocks noGrp="1"/>
          </p:cNvSpPr>
          <p:nvPr>
            <p:ph type="title" hasCustomPrompt="1"/>
          </p:nvPr>
        </p:nvSpPr>
        <p:spPr>
          <a:xfrm>
            <a:off x="808652" y="543782"/>
            <a:ext cx="11097444" cy="630000"/>
          </a:xfrm>
          <a:prstGeom prst="rect">
            <a:avLst/>
          </a:prstGeom>
        </p:spPr>
        <p:txBody>
          <a:bodyPr vert="horz" lIns="270000" tIns="46800" rIns="180000" bIns="45720" rtlCol="0" anchor="t" anchorCtr="0">
            <a:normAutofit/>
          </a:bodyPr>
          <a:lstStyle>
            <a:lvl1pPr>
              <a:lnSpc>
                <a:spcPct val="80000"/>
              </a:lnSpc>
              <a:defRPr/>
            </a:lvl1pPr>
          </a:lstStyle>
          <a:p>
            <a:r>
              <a:rPr lang="en-US"/>
              <a:t>CLICK TO EDIT HEADING</a:t>
            </a:r>
            <a:endParaRPr lang="en-AU"/>
          </a:p>
        </p:txBody>
      </p:sp>
      <p:sp>
        <p:nvSpPr>
          <p:cNvPr id="11" name="Text Placeholder 2">
            <a:extLst>
              <a:ext uri="{FF2B5EF4-FFF2-40B4-BE49-F238E27FC236}">
                <a16:creationId xmlns:a16="http://schemas.microsoft.com/office/drawing/2014/main" id="{5F56223A-E960-D7AB-7378-694FBE2D4754}"/>
              </a:ext>
            </a:extLst>
          </p:cNvPr>
          <p:cNvSpPr>
            <a:spLocks noGrp="1"/>
          </p:cNvSpPr>
          <p:nvPr>
            <p:ph idx="1" hasCustomPrompt="1"/>
          </p:nvPr>
        </p:nvSpPr>
        <p:spPr>
          <a:xfrm>
            <a:off x="808652" y="1173782"/>
            <a:ext cx="11097444" cy="4778901"/>
          </a:xfrm>
          <a:prstGeom prst="rect">
            <a:avLst/>
          </a:prstGeom>
        </p:spPr>
        <p:txBody>
          <a:bodyPr vert="horz" lIns="270000" tIns="46800" rIns="180000" bIns="180000" rtlCol="0">
            <a:normAutofit/>
          </a:bodyPr>
          <a:lstStyle/>
          <a:p>
            <a:pPr lvl="0"/>
            <a:r>
              <a:rPr lang="en-US"/>
              <a:t>Click to edit text</a:t>
            </a:r>
            <a:endParaRPr lang="en-AU"/>
          </a:p>
        </p:txBody>
      </p:sp>
    </p:spTree>
    <p:extLst>
      <p:ext uri="{BB962C8B-B14F-4D97-AF65-F5344CB8AC3E}">
        <p14:creationId xmlns:p14="http://schemas.microsoft.com/office/powerpoint/2010/main" val="3377127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E51F30"/>
        </a:solidFill>
        <a:effectLst/>
      </p:bgPr>
    </p:bg>
    <p:spTree>
      <p:nvGrpSpPr>
        <p:cNvPr id="1" name=""/>
        <p:cNvGrpSpPr/>
        <p:nvPr/>
      </p:nvGrpSpPr>
      <p:grpSpPr>
        <a:xfrm>
          <a:off x="0" y="0"/>
          <a:ext cx="0" cy="0"/>
          <a:chOff x="0" y="0"/>
          <a:chExt cx="0" cy="0"/>
        </a:xfrm>
      </p:grpSpPr>
      <p:pic>
        <p:nvPicPr>
          <p:cNvPr id="2" name="Picture 1" descr="Griffith University logo">
            <a:extLst>
              <a:ext uri="{FF2B5EF4-FFF2-40B4-BE49-F238E27FC236}">
                <a16:creationId xmlns:a16="http://schemas.microsoft.com/office/drawing/2014/main" id="{09DF9FC1-84D7-D791-41A7-CA99E0FC60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3" name="Title 33">
            <a:extLst>
              <a:ext uri="{FF2B5EF4-FFF2-40B4-BE49-F238E27FC236}">
                <a16:creationId xmlns:a16="http://schemas.microsoft.com/office/drawing/2014/main" id="{C10ED98B-EB6E-D3C5-2B59-F5510415E268}"/>
              </a:ext>
            </a:extLst>
          </p:cNvPr>
          <p:cNvSpPr txBox="1">
            <a:spLocks/>
          </p:cNvSpPr>
          <p:nvPr userDrawn="1"/>
        </p:nvSpPr>
        <p:spPr>
          <a:xfrm>
            <a:off x="816228" y="190500"/>
            <a:ext cx="11166475" cy="6470650"/>
          </a:xfrm>
          <a:prstGeom prst="rect">
            <a:avLst/>
          </a:prstGeom>
          <a:solidFill>
            <a:srgbClr val="E51F30"/>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6" name="Footer Placeholder 5">
            <a:extLst>
              <a:ext uri="{FF2B5EF4-FFF2-40B4-BE49-F238E27FC236}">
                <a16:creationId xmlns:a16="http://schemas.microsoft.com/office/drawing/2014/main" id="{8B32F638-5BBD-3050-D1AF-36A1956CC867}"/>
              </a:ext>
            </a:extLst>
          </p:cNvPr>
          <p:cNvSpPr>
            <a:spLocks noGrp="1"/>
          </p:cNvSpPr>
          <p:nvPr>
            <p:ph type="ftr" sz="quarter" idx="12"/>
          </p:nvPr>
        </p:nvSpPr>
        <p:spPr/>
        <p:txBody>
          <a:bodyPr/>
          <a:lstStyle>
            <a:lvl1pPr>
              <a:defRPr>
                <a:solidFill>
                  <a:schemeClr val="bg1"/>
                </a:solidFill>
              </a:defRPr>
            </a:lvl1pPr>
          </a:lstStyle>
          <a:p>
            <a:r>
              <a:rPr lang="en-AU"/>
              <a:t>CRICOS: 00233E  |  TEQSA: PRV12076</a:t>
            </a:r>
          </a:p>
        </p:txBody>
      </p:sp>
      <p:sp>
        <p:nvSpPr>
          <p:cNvPr id="5" name="Text Placeholder 8">
            <a:extLst>
              <a:ext uri="{FF2B5EF4-FFF2-40B4-BE49-F238E27FC236}">
                <a16:creationId xmlns:a16="http://schemas.microsoft.com/office/drawing/2014/main" id="{C3440147-AB59-FA40-C2A4-CBA4B695D1D2}"/>
              </a:ext>
            </a:extLst>
          </p:cNvPr>
          <p:cNvSpPr>
            <a:spLocks noGrp="1"/>
          </p:cNvSpPr>
          <p:nvPr>
            <p:ph type="body" sz="quarter" idx="11" hasCustomPrompt="1"/>
          </p:nvPr>
        </p:nvSpPr>
        <p:spPr>
          <a:xfrm>
            <a:off x="808652" y="5952683"/>
            <a:ext cx="11097444" cy="709741"/>
          </a:xfrm>
        </p:spPr>
        <p:txBody>
          <a:bodyPr lIns="270000" tIns="180000" rIns="180000" bIns="180000"/>
          <a:lstStyle>
            <a:lvl1pPr marL="0" indent="0">
              <a:buNone/>
              <a:defRPr b="1">
                <a:solidFill>
                  <a:schemeClr val="bg1"/>
                </a:solidFill>
              </a:defRPr>
            </a:lvl1pPr>
          </a:lstStyle>
          <a:p>
            <a:pPr lvl="0"/>
            <a:r>
              <a:rPr lang="en-GB" err="1"/>
              <a:t>griffith.edu.au</a:t>
            </a:r>
            <a:r>
              <a:rPr lang="en-GB"/>
              <a:t>/insert-</a:t>
            </a:r>
            <a:r>
              <a:rPr lang="en-GB" err="1"/>
              <a:t>url</a:t>
            </a:r>
            <a:endParaRPr lang="en-US"/>
          </a:p>
        </p:txBody>
      </p:sp>
      <p:sp>
        <p:nvSpPr>
          <p:cNvPr id="10" name="Title Placeholder 1">
            <a:extLst>
              <a:ext uri="{FF2B5EF4-FFF2-40B4-BE49-F238E27FC236}">
                <a16:creationId xmlns:a16="http://schemas.microsoft.com/office/drawing/2014/main" id="{92526C03-0708-EAB4-1A50-66D2ECF28A78}"/>
              </a:ext>
            </a:extLst>
          </p:cNvPr>
          <p:cNvSpPr>
            <a:spLocks noGrp="1"/>
          </p:cNvSpPr>
          <p:nvPr>
            <p:ph type="title" hasCustomPrompt="1"/>
          </p:nvPr>
        </p:nvSpPr>
        <p:spPr>
          <a:xfrm>
            <a:off x="808652" y="543782"/>
            <a:ext cx="11097444" cy="630000"/>
          </a:xfrm>
          <a:prstGeom prst="rect">
            <a:avLst/>
          </a:prstGeom>
        </p:spPr>
        <p:txBody>
          <a:bodyPr vert="horz" lIns="270000" tIns="46800" rIns="180000" bIns="45720" rtlCol="0" anchor="t" anchorCtr="0">
            <a:normAutofit/>
          </a:bodyPr>
          <a:lstStyle>
            <a:lvl1pPr>
              <a:lnSpc>
                <a:spcPct val="80000"/>
              </a:lnSpc>
              <a:defRPr>
                <a:solidFill>
                  <a:schemeClr val="bg1"/>
                </a:solidFill>
              </a:defRPr>
            </a:lvl1pPr>
          </a:lstStyle>
          <a:p>
            <a:r>
              <a:rPr lang="en-US"/>
              <a:t>CLICK TO EDIT HEADING</a:t>
            </a:r>
            <a:endParaRPr lang="en-AU"/>
          </a:p>
        </p:txBody>
      </p:sp>
      <p:sp>
        <p:nvSpPr>
          <p:cNvPr id="11" name="Text Placeholder 2">
            <a:extLst>
              <a:ext uri="{FF2B5EF4-FFF2-40B4-BE49-F238E27FC236}">
                <a16:creationId xmlns:a16="http://schemas.microsoft.com/office/drawing/2014/main" id="{AA00702E-1223-F20E-8582-79BCAF57A551}"/>
              </a:ext>
            </a:extLst>
          </p:cNvPr>
          <p:cNvSpPr>
            <a:spLocks noGrp="1"/>
          </p:cNvSpPr>
          <p:nvPr>
            <p:ph idx="1" hasCustomPrompt="1"/>
          </p:nvPr>
        </p:nvSpPr>
        <p:spPr>
          <a:xfrm>
            <a:off x="808652" y="1173782"/>
            <a:ext cx="11097444" cy="4778901"/>
          </a:xfrm>
          <a:prstGeom prst="rect">
            <a:avLst/>
          </a:prstGeom>
        </p:spPr>
        <p:txBody>
          <a:bodyPr vert="horz" lIns="270000" tIns="46800" rIns="180000" bIns="180000" rtlCol="0">
            <a:normAutofit/>
          </a:bodyPr>
          <a:lstStyle>
            <a:lvl1pPr>
              <a:defRPr>
                <a:solidFill>
                  <a:schemeClr val="bg1"/>
                </a:solidFill>
              </a:defRPr>
            </a:lvl1pPr>
          </a:lstStyle>
          <a:p>
            <a:pPr lvl="0"/>
            <a:r>
              <a:rPr lang="en-US"/>
              <a:t>Click to edit text</a:t>
            </a:r>
            <a:endParaRPr lang="en-AU"/>
          </a:p>
        </p:txBody>
      </p:sp>
    </p:spTree>
    <p:extLst>
      <p:ext uri="{BB962C8B-B14F-4D97-AF65-F5344CB8AC3E}">
        <p14:creationId xmlns:p14="http://schemas.microsoft.com/office/powerpoint/2010/main" val="1194685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 border">
    <p:bg>
      <p:bgPr>
        <a:solidFill>
          <a:srgbClr val="E51F30"/>
        </a:solidFill>
        <a:effectLst/>
      </p:bgPr>
    </p:bg>
    <p:spTree>
      <p:nvGrpSpPr>
        <p:cNvPr id="1" name=""/>
        <p:cNvGrpSpPr/>
        <p:nvPr/>
      </p:nvGrpSpPr>
      <p:grpSpPr>
        <a:xfrm>
          <a:off x="0" y="0"/>
          <a:ext cx="0" cy="0"/>
          <a:chOff x="0" y="0"/>
          <a:chExt cx="0" cy="0"/>
        </a:xfrm>
      </p:grpSpPr>
      <p:sp>
        <p:nvSpPr>
          <p:cNvPr id="16" name="Title 33">
            <a:extLst>
              <a:ext uri="{FF2B5EF4-FFF2-40B4-BE49-F238E27FC236}">
                <a16:creationId xmlns:a16="http://schemas.microsoft.com/office/drawing/2014/main" id="{01CA9687-52B8-615D-5FDA-5BBC41FCFB12}"/>
              </a:ext>
            </a:extLst>
          </p:cNvPr>
          <p:cNvSpPr txBox="1">
            <a:spLocks/>
          </p:cNvSpPr>
          <p:nvPr userDrawn="1"/>
        </p:nvSpPr>
        <p:spPr>
          <a:xfrm>
            <a:off x="816228" y="196850"/>
            <a:ext cx="11375772" cy="6452478"/>
          </a:xfrm>
          <a:prstGeom prst="rect">
            <a:avLst/>
          </a:prstGeom>
          <a:solidFill>
            <a:schemeClr val="bg1"/>
          </a:solidFill>
          <a:effectLst>
            <a:outerShdw blurRad="190500" dist="38100" dir="13500000" algn="br" rotWithShape="0">
              <a:prstClr val="black">
                <a:alpha val="10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pic>
        <p:nvPicPr>
          <p:cNvPr id="3" name="Picture 2" descr="Griffith University logo">
            <a:extLst>
              <a:ext uri="{FF2B5EF4-FFF2-40B4-BE49-F238E27FC236}">
                <a16:creationId xmlns:a16="http://schemas.microsoft.com/office/drawing/2014/main" id="{1E62486D-8867-AD2E-A618-CFCE5FD4AFF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8" name="TextBox 7">
            <a:extLst>
              <a:ext uri="{FF2B5EF4-FFF2-40B4-BE49-F238E27FC236}">
                <a16:creationId xmlns:a16="http://schemas.microsoft.com/office/drawing/2014/main" id="{62A4465E-1B73-B44F-1A82-14ED2A4E0BA3}"/>
              </a:ext>
            </a:extLst>
          </p:cNvPr>
          <p:cNvSpPr txBox="1"/>
          <p:nvPr userDrawn="1"/>
        </p:nvSpPr>
        <p:spPr>
          <a:xfrm>
            <a:off x="10491168" y="6369921"/>
            <a:ext cx="1519329" cy="488079"/>
          </a:xfrm>
          <a:prstGeom prst="rect">
            <a:avLst/>
          </a:prstGeom>
          <a:solidFill>
            <a:schemeClr val="tx1"/>
          </a:solidFill>
          <a:effectLst>
            <a:outerShdw blurRad="190500" dist="38100" dir="13500000" algn="br" rotWithShape="0">
              <a:prstClr val="black">
                <a:alpha val="15000"/>
              </a:prstClr>
            </a:outerShdw>
          </a:effectLst>
        </p:spPr>
        <p:txBody>
          <a:bodyPr wrap="square" lIns="144000" tIns="125999" rIns="144000" bIns="144000" rtlCol="0">
            <a:spAutoFit/>
          </a:bodyPr>
          <a:lstStyle/>
          <a:p>
            <a:pPr algn="ctr"/>
            <a:r>
              <a:rPr lang="en-US" sz="1400" b="1" i="0">
                <a:solidFill>
                  <a:schemeClr val="bg1"/>
                </a:solidFill>
                <a:latin typeface="Griffith Sans Display" pitchFamily="2" charset="77"/>
              </a:rPr>
              <a:t>Make it matter</a:t>
            </a:r>
          </a:p>
        </p:txBody>
      </p:sp>
      <p:sp>
        <p:nvSpPr>
          <p:cNvPr id="9" name="Picture Placeholder 7">
            <a:extLst>
              <a:ext uri="{FF2B5EF4-FFF2-40B4-BE49-F238E27FC236}">
                <a16:creationId xmlns:a16="http://schemas.microsoft.com/office/drawing/2014/main" id="{12178686-E46E-5411-ACA1-0CC153B7F183}"/>
              </a:ext>
            </a:extLst>
          </p:cNvPr>
          <p:cNvSpPr>
            <a:spLocks noGrp="1"/>
          </p:cNvSpPr>
          <p:nvPr>
            <p:ph type="pic" sz="quarter" idx="12" hasCustomPrompt="1"/>
          </p:nvPr>
        </p:nvSpPr>
        <p:spPr>
          <a:xfrm>
            <a:off x="1025525" y="1293434"/>
            <a:ext cx="11166475" cy="4885687"/>
          </a:xfrm>
          <a:solidFill>
            <a:schemeClr val="bg1"/>
          </a:solidFill>
          <a:effectLst>
            <a:outerShdw blurRad="190500" dist="38100" dir="13500000" algn="br" rotWithShape="0">
              <a:prstClr val="black">
                <a:alpha val="10000"/>
              </a:prstClr>
            </a:outerShdw>
          </a:effectLst>
        </p:spPr>
        <p:txBody>
          <a:bodyPr lIns="180000" tIns="180000" rIns="180000" bIns="180000">
            <a:normAutofit/>
          </a:bodyPr>
          <a:lstStyle>
            <a:lvl1pPr marL="0" indent="0">
              <a:buNone/>
              <a:defRPr sz="1000"/>
            </a:lvl1pPr>
          </a:lstStyle>
          <a:p>
            <a:r>
              <a:rPr lang="en-US"/>
              <a:t>Insert image by clicking the image icon</a:t>
            </a:r>
          </a:p>
        </p:txBody>
      </p:sp>
      <p:sp>
        <p:nvSpPr>
          <p:cNvPr id="17" name="Title Placeholder 1">
            <a:extLst>
              <a:ext uri="{FF2B5EF4-FFF2-40B4-BE49-F238E27FC236}">
                <a16:creationId xmlns:a16="http://schemas.microsoft.com/office/drawing/2014/main" id="{39307D0A-F2C9-98EE-0726-A1EED7BF298E}"/>
              </a:ext>
            </a:extLst>
          </p:cNvPr>
          <p:cNvSpPr>
            <a:spLocks noGrp="1"/>
          </p:cNvSpPr>
          <p:nvPr>
            <p:ph type="title" hasCustomPrompt="1"/>
          </p:nvPr>
        </p:nvSpPr>
        <p:spPr>
          <a:xfrm>
            <a:off x="847372" y="227105"/>
            <a:ext cx="11163125" cy="608669"/>
          </a:xfrm>
          <a:prstGeom prst="rect">
            <a:avLst/>
          </a:prstGeom>
          <a:effectLst/>
        </p:spPr>
        <p:txBody>
          <a:bodyPr vert="horz" lIns="180000" tIns="234000" rIns="180000" bIns="0" rtlCol="0" anchor="t" anchorCtr="0">
            <a:normAutofit/>
          </a:bodyPr>
          <a:lstStyle>
            <a:lvl1pPr>
              <a:lnSpc>
                <a:spcPct val="80000"/>
              </a:lnSpc>
              <a:defRPr/>
            </a:lvl1pPr>
          </a:lstStyle>
          <a:p>
            <a:r>
              <a:rPr lang="en-US"/>
              <a:t>CLICK TO EDIT HEADING</a:t>
            </a:r>
            <a:endParaRPr lang="en-AU"/>
          </a:p>
        </p:txBody>
      </p:sp>
      <p:sp>
        <p:nvSpPr>
          <p:cNvPr id="18" name="TextBox 17">
            <a:extLst>
              <a:ext uri="{FF2B5EF4-FFF2-40B4-BE49-F238E27FC236}">
                <a16:creationId xmlns:a16="http://schemas.microsoft.com/office/drawing/2014/main" id="{353E2C0A-F1F2-A247-2240-038E434E03EC}"/>
              </a:ext>
            </a:extLst>
          </p:cNvPr>
          <p:cNvSpPr txBox="1"/>
          <p:nvPr userDrawn="1"/>
        </p:nvSpPr>
        <p:spPr>
          <a:xfrm>
            <a:off x="1025525" y="6343191"/>
            <a:ext cx="1976385" cy="153888"/>
          </a:xfrm>
          <a:prstGeom prst="rect">
            <a:avLst/>
          </a:prstGeom>
          <a:noFill/>
        </p:spPr>
        <p:txBody>
          <a:bodyPr wrap="square" lIns="0" tIns="0" rIns="0" bIns="0" rtlCol="0">
            <a:spAutoFit/>
          </a:bodyPr>
          <a:lstStyle/>
          <a:p>
            <a:pPr algn="l"/>
            <a:r>
              <a:rPr lang="en-US" sz="1000" b="0" i="0">
                <a:solidFill>
                  <a:srgbClr val="E51F30"/>
                </a:solidFill>
                <a:latin typeface="Griffith Sans Text" pitchFamily="2" charset="77"/>
              </a:rPr>
              <a:t>Queensland Australia</a:t>
            </a:r>
          </a:p>
        </p:txBody>
      </p:sp>
      <p:sp>
        <p:nvSpPr>
          <p:cNvPr id="19" name="Footer Placeholder 5">
            <a:extLst>
              <a:ext uri="{FF2B5EF4-FFF2-40B4-BE49-F238E27FC236}">
                <a16:creationId xmlns:a16="http://schemas.microsoft.com/office/drawing/2014/main" id="{A4565D13-9231-6BF0-C14B-5EB1F94E12B5}"/>
              </a:ext>
            </a:extLst>
          </p:cNvPr>
          <p:cNvSpPr>
            <a:spLocks noGrp="1"/>
          </p:cNvSpPr>
          <p:nvPr>
            <p:ph type="ftr" sz="quarter" idx="13"/>
          </p:nvPr>
        </p:nvSpPr>
        <p:spPr>
          <a:xfrm>
            <a:off x="10659593" y="26430"/>
            <a:ext cx="1350904" cy="147134"/>
          </a:xfrm>
        </p:spPr>
        <p:txBody>
          <a:bodyPr anchor="ctr" anchorCtr="0"/>
          <a:lstStyle>
            <a:lvl1pPr algn="r">
              <a:lnSpc>
                <a:spcPct val="90000"/>
              </a:lnSpc>
              <a:defRPr sz="500">
                <a:solidFill>
                  <a:schemeClr val="bg1"/>
                </a:solidFill>
              </a:defRPr>
            </a:lvl1pPr>
          </a:lstStyle>
          <a:p>
            <a:r>
              <a:rPr lang="en-AU"/>
              <a:t>CRICOS: 00233E  |  TEQSA: PRV12076</a:t>
            </a:r>
          </a:p>
        </p:txBody>
      </p:sp>
      <p:sp>
        <p:nvSpPr>
          <p:cNvPr id="20" name="Text Placeholder 8">
            <a:extLst>
              <a:ext uri="{FF2B5EF4-FFF2-40B4-BE49-F238E27FC236}">
                <a16:creationId xmlns:a16="http://schemas.microsoft.com/office/drawing/2014/main" id="{363C9AD6-6DA6-D685-1AA1-0EB027B0D8AD}"/>
              </a:ext>
            </a:extLst>
          </p:cNvPr>
          <p:cNvSpPr>
            <a:spLocks noGrp="1"/>
          </p:cNvSpPr>
          <p:nvPr>
            <p:ph type="body" sz="quarter" idx="11" hasCustomPrompt="1"/>
          </p:nvPr>
        </p:nvSpPr>
        <p:spPr>
          <a:xfrm>
            <a:off x="847373" y="835774"/>
            <a:ext cx="11163123" cy="423787"/>
          </a:xfrm>
        </p:spPr>
        <p:txBody>
          <a:bodyPr lIns="180000" tIns="0" rIns="180000" bIns="0" anchor="t" anchorCtr="0"/>
          <a:lstStyle>
            <a:lvl1pPr marL="0" indent="0">
              <a:buNone/>
              <a:defRPr>
                <a:latin typeface="Griffith Serif Display" pitchFamily="2" charset="77"/>
              </a:defRPr>
            </a:lvl1pPr>
          </a:lstStyle>
          <a:p>
            <a:pPr lvl="0"/>
            <a:r>
              <a:rPr lang="en-US"/>
              <a:t>CLICK TO EDIT SUBHEADING</a:t>
            </a:r>
          </a:p>
        </p:txBody>
      </p:sp>
    </p:spTree>
    <p:extLst>
      <p:ext uri="{BB962C8B-B14F-4D97-AF65-F5344CB8AC3E}">
        <p14:creationId xmlns:p14="http://schemas.microsoft.com/office/powerpoint/2010/main" val="914065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501FA-F3CC-4E3F-9582-917F88893248}" type="datetimeFigureOut">
              <a:rPr lang="en-AU" smtClean="0"/>
              <a:t>15/8/23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122C401-3A97-41D4-81F7-36B369112DF3}" type="slidenum">
              <a:rPr lang="en-AU" smtClean="0"/>
              <a:t>‹#›</a:t>
            </a:fld>
            <a:endParaRPr lang="en-AU"/>
          </a:p>
        </p:txBody>
      </p:sp>
    </p:spTree>
    <p:extLst>
      <p:ext uri="{BB962C8B-B14F-4D97-AF65-F5344CB8AC3E}">
        <p14:creationId xmlns:p14="http://schemas.microsoft.com/office/powerpoint/2010/main" val="306213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structions">
    <p:bg>
      <p:bgPr>
        <a:solidFill>
          <a:srgbClr val="E51F30"/>
        </a:solidFill>
        <a:effectLst/>
      </p:bgPr>
    </p:bg>
    <p:spTree>
      <p:nvGrpSpPr>
        <p:cNvPr id="1" name=""/>
        <p:cNvGrpSpPr/>
        <p:nvPr/>
      </p:nvGrpSpPr>
      <p:grpSpPr>
        <a:xfrm>
          <a:off x="0" y="0"/>
          <a:ext cx="0" cy="0"/>
          <a:chOff x="0" y="0"/>
          <a:chExt cx="0" cy="0"/>
        </a:xfrm>
      </p:grpSpPr>
      <p:pic>
        <p:nvPicPr>
          <p:cNvPr id="2" name="Picture 1" descr="Griffith University logo">
            <a:extLst>
              <a:ext uri="{FF2B5EF4-FFF2-40B4-BE49-F238E27FC236}">
                <a16:creationId xmlns:a16="http://schemas.microsoft.com/office/drawing/2014/main" id="{09DF9FC1-84D7-D791-41A7-CA99E0FC60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3" name="Title 33">
            <a:extLst>
              <a:ext uri="{FF2B5EF4-FFF2-40B4-BE49-F238E27FC236}">
                <a16:creationId xmlns:a16="http://schemas.microsoft.com/office/drawing/2014/main" id="{C10ED98B-EB6E-D3C5-2B59-F5510415E268}"/>
              </a:ext>
            </a:extLst>
          </p:cNvPr>
          <p:cNvSpPr txBox="1">
            <a:spLocks/>
          </p:cNvSpPr>
          <p:nvPr userDrawn="1"/>
        </p:nvSpPr>
        <p:spPr>
          <a:xfrm>
            <a:off x="816228" y="190500"/>
            <a:ext cx="11166475" cy="6470650"/>
          </a:xfrm>
          <a:prstGeom prst="rect">
            <a:avLst/>
          </a:prstGeom>
          <a:solidFill>
            <a:srgbClr val="E51F30"/>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pic>
        <p:nvPicPr>
          <p:cNvPr id="20" name="Graphic 19">
            <a:extLst>
              <a:ext uri="{FF2B5EF4-FFF2-40B4-BE49-F238E27FC236}">
                <a16:creationId xmlns:a16="http://schemas.microsoft.com/office/drawing/2014/main" id="{6ADA9065-3049-DBFF-2599-C3EB19E24804}"/>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5734" y="1176520"/>
            <a:ext cx="392862" cy="392862"/>
          </a:xfrm>
          <a:prstGeom prst="rect">
            <a:avLst/>
          </a:prstGeom>
        </p:spPr>
      </p:pic>
      <p:sp>
        <p:nvSpPr>
          <p:cNvPr id="25" name="TextBox 24">
            <a:extLst>
              <a:ext uri="{FF2B5EF4-FFF2-40B4-BE49-F238E27FC236}">
                <a16:creationId xmlns:a16="http://schemas.microsoft.com/office/drawing/2014/main" id="{B909CB72-F2A9-AD81-5FFC-3B63C76B1FB0}"/>
              </a:ext>
            </a:extLst>
          </p:cNvPr>
          <p:cNvSpPr txBox="1"/>
          <p:nvPr userDrawn="1"/>
        </p:nvSpPr>
        <p:spPr>
          <a:xfrm>
            <a:off x="1563335" y="1276853"/>
            <a:ext cx="6280244" cy="5017207"/>
          </a:xfrm>
          <a:prstGeom prst="rect">
            <a:avLst/>
          </a:prstGeom>
          <a:noFill/>
        </p:spPr>
        <p:txBody>
          <a:bodyPr wrap="square" lIns="0" tIns="0" rIns="0" bIns="0" rtlCol="0">
            <a:spAutoFit/>
          </a:bodyPr>
          <a:lstStyle/>
          <a:p>
            <a:pPr lvl="0">
              <a:lnSpc>
                <a:spcPct val="105000"/>
              </a:lnSpc>
              <a:spcAft>
                <a:spcPts val="1500"/>
              </a:spcAft>
            </a:pPr>
            <a:r>
              <a:rPr lang="en-US" sz="1600">
                <a:solidFill>
                  <a:schemeClr val="bg1"/>
                </a:solidFill>
                <a:latin typeface="Griffith Sans Text" pitchFamily="2" charset="77"/>
              </a:rPr>
              <a:t>Install Griffith Serif and Sans fonts before using this template.</a:t>
            </a:r>
          </a:p>
          <a:p>
            <a:pPr lvl="0">
              <a:lnSpc>
                <a:spcPct val="105000"/>
              </a:lnSpc>
              <a:spcAft>
                <a:spcPts val="1500"/>
              </a:spcAft>
            </a:pPr>
            <a:r>
              <a:rPr lang="en-US" sz="1600">
                <a:solidFill>
                  <a:schemeClr val="bg1"/>
                </a:solidFill>
                <a:latin typeface="Griffith Sans Text" pitchFamily="2" charset="77"/>
              </a:rPr>
              <a:t>Use the </a:t>
            </a:r>
            <a:r>
              <a:rPr lang="en-US" sz="1600" b="1">
                <a:solidFill>
                  <a:schemeClr val="bg1"/>
                </a:solidFill>
                <a:latin typeface="Griffith Sans Text" pitchFamily="2" charset="77"/>
              </a:rPr>
              <a:t>New Slide</a:t>
            </a:r>
            <a:r>
              <a:rPr lang="en-US" sz="1600">
                <a:solidFill>
                  <a:schemeClr val="bg1"/>
                </a:solidFill>
                <a:latin typeface="Griffith Sans Text" pitchFamily="2" charset="77"/>
              </a:rPr>
              <a:t> dropdown menu to insert new pages</a:t>
            </a:r>
            <a:br>
              <a:rPr lang="en-US" sz="1600">
                <a:solidFill>
                  <a:schemeClr val="bg1"/>
                </a:solidFill>
                <a:latin typeface="Griffith Sans Text" pitchFamily="2" charset="77"/>
              </a:rPr>
            </a:br>
            <a:r>
              <a:rPr lang="en-US" sz="1600">
                <a:solidFill>
                  <a:schemeClr val="bg1"/>
                </a:solidFill>
                <a:latin typeface="Griffith Sans Text" pitchFamily="2" charset="77"/>
              </a:rPr>
              <a:t>and select your desired design (see screencap on right).</a:t>
            </a:r>
          </a:p>
          <a:p>
            <a:pPr marL="0" marR="0" lvl="0" indent="0" algn="l" defTabSz="609585" rtl="0" eaLnBrk="1" fontAlgn="auto" latinLnBrk="0" hangingPunct="1">
              <a:lnSpc>
                <a:spcPct val="105000"/>
              </a:lnSpc>
              <a:spcBef>
                <a:spcPts val="0"/>
              </a:spcBef>
              <a:spcAft>
                <a:spcPts val="1500"/>
              </a:spcAft>
              <a:buClrTx/>
              <a:buSzTx/>
              <a:buFontTx/>
              <a:buNone/>
              <a:tabLst/>
              <a:defRPr/>
            </a:pPr>
            <a:r>
              <a:rPr lang="en-US" sz="1600">
                <a:solidFill>
                  <a:schemeClr val="bg1"/>
                </a:solidFill>
                <a:latin typeface="Griffith Sans Text" pitchFamily="2" charset="77"/>
              </a:rPr>
              <a:t>Use the </a:t>
            </a:r>
            <a:r>
              <a:rPr lang="en-US" sz="1600" b="1">
                <a:solidFill>
                  <a:schemeClr val="bg1"/>
                </a:solidFill>
                <a:latin typeface="Griffith Sans Text" pitchFamily="2" charset="77"/>
              </a:rPr>
              <a:t>Layout</a:t>
            </a:r>
            <a:r>
              <a:rPr lang="en-US" sz="1600">
                <a:solidFill>
                  <a:schemeClr val="bg1"/>
                </a:solidFill>
                <a:latin typeface="Griffith Sans Text" pitchFamily="2" charset="77"/>
              </a:rPr>
              <a:t> dropdown menu to change a page’s design.</a:t>
            </a:r>
          </a:p>
          <a:p>
            <a:pPr marL="0" marR="0" lvl="0" indent="0" algn="l" defTabSz="609585" rtl="0" eaLnBrk="1" fontAlgn="auto" latinLnBrk="0" hangingPunct="1">
              <a:lnSpc>
                <a:spcPct val="105000"/>
              </a:lnSpc>
              <a:spcBef>
                <a:spcPts val="0"/>
              </a:spcBef>
              <a:spcAft>
                <a:spcPts val="1500"/>
              </a:spcAft>
              <a:buClrTx/>
              <a:buSzTx/>
              <a:buFontTx/>
              <a:buNone/>
              <a:tabLst/>
              <a:defRPr/>
            </a:pPr>
            <a:r>
              <a:rPr lang="en-US" sz="1600">
                <a:solidFill>
                  <a:schemeClr val="bg1"/>
                </a:solidFill>
                <a:latin typeface="Griffith Sans Text" pitchFamily="2" charset="77"/>
              </a:rPr>
              <a:t>Insert your own images by clicking       this icon. Right click</a:t>
            </a:r>
            <a:br>
              <a:rPr lang="en-US" sz="1600">
                <a:solidFill>
                  <a:schemeClr val="bg1"/>
                </a:solidFill>
                <a:latin typeface="Griffith Sans Text" pitchFamily="2" charset="77"/>
              </a:rPr>
            </a:br>
            <a:r>
              <a:rPr lang="en-US" sz="1600">
                <a:solidFill>
                  <a:schemeClr val="bg1"/>
                </a:solidFill>
                <a:latin typeface="Griffith Sans Text" pitchFamily="2" charset="77"/>
              </a:rPr>
              <a:t>and select </a:t>
            </a:r>
            <a:r>
              <a:rPr lang="en-US" sz="1600" b="1">
                <a:solidFill>
                  <a:schemeClr val="bg1"/>
                </a:solidFill>
                <a:latin typeface="Griffith Sans Text" pitchFamily="2" charset="77"/>
              </a:rPr>
              <a:t>Crop</a:t>
            </a:r>
            <a:r>
              <a:rPr lang="en-US" sz="1600">
                <a:solidFill>
                  <a:schemeClr val="bg1"/>
                </a:solidFill>
                <a:latin typeface="Griffith Sans Text" pitchFamily="2" charset="77"/>
              </a:rPr>
              <a:t> to adjust the framing. Right click and select </a:t>
            </a:r>
            <a:r>
              <a:rPr lang="en-US" sz="1600" b="1">
                <a:solidFill>
                  <a:schemeClr val="bg1"/>
                </a:solidFill>
                <a:latin typeface="Griffith Sans Text" pitchFamily="2" charset="77"/>
              </a:rPr>
              <a:t>Change Picture</a:t>
            </a:r>
            <a:r>
              <a:rPr lang="en-US" sz="1600" b="0">
                <a:solidFill>
                  <a:schemeClr val="bg1"/>
                </a:solidFill>
                <a:latin typeface="Griffith Sans Text" pitchFamily="2" charset="77"/>
              </a:rPr>
              <a:t> to change an existing image.</a:t>
            </a:r>
          </a:p>
          <a:p>
            <a:pPr marL="0" marR="0" lvl="0" indent="0" algn="l" defTabSz="609585" rtl="0" eaLnBrk="1" fontAlgn="auto" latinLnBrk="0" hangingPunct="1">
              <a:lnSpc>
                <a:spcPct val="105000"/>
              </a:lnSpc>
              <a:spcBef>
                <a:spcPts val="0"/>
              </a:spcBef>
              <a:spcAft>
                <a:spcPts val="1500"/>
              </a:spcAft>
              <a:buClrTx/>
              <a:buSzTx/>
              <a:buFontTx/>
              <a:buNone/>
              <a:tabLst/>
              <a:defRPr/>
            </a:pPr>
            <a:r>
              <a:rPr lang="en-US" sz="1600">
                <a:solidFill>
                  <a:schemeClr val="bg1"/>
                </a:solidFill>
                <a:latin typeface="Griffith Sans Text" pitchFamily="2" charset="77"/>
              </a:rPr>
              <a:t>Delete unwanted pages or objects from slides</a:t>
            </a:r>
            <a:br>
              <a:rPr lang="en-US" sz="1600">
                <a:solidFill>
                  <a:schemeClr val="bg1"/>
                </a:solidFill>
                <a:latin typeface="Griffith Sans Text" pitchFamily="2" charset="77"/>
              </a:rPr>
            </a:br>
            <a:r>
              <a:rPr lang="en-US" sz="1600">
                <a:solidFill>
                  <a:schemeClr val="bg1"/>
                </a:solidFill>
                <a:latin typeface="Griffith Sans Text" pitchFamily="2" charset="77"/>
              </a:rPr>
              <a:t>(e.g., URLs or text boxes on feature image slides).</a:t>
            </a:r>
          </a:p>
          <a:p>
            <a:pPr marL="0" marR="0" lvl="0" indent="0" algn="l" defTabSz="609585" rtl="0" eaLnBrk="1" fontAlgn="auto" latinLnBrk="0" hangingPunct="1">
              <a:lnSpc>
                <a:spcPct val="105000"/>
              </a:lnSpc>
              <a:spcBef>
                <a:spcPts val="0"/>
              </a:spcBef>
              <a:spcAft>
                <a:spcPts val="1500"/>
              </a:spcAft>
              <a:buClrTx/>
              <a:buSzTx/>
              <a:buFontTx/>
              <a:buNone/>
              <a:tabLst/>
              <a:defRPr/>
            </a:pPr>
            <a:r>
              <a:rPr lang="en-US" sz="1600">
                <a:solidFill>
                  <a:schemeClr val="bg1"/>
                </a:solidFill>
                <a:latin typeface="Griffith Sans Text" pitchFamily="2" charset="77"/>
              </a:rPr>
              <a:t>To reduce the file size once you’ve finished your presentation,</a:t>
            </a:r>
            <a:br>
              <a:rPr lang="en-US" sz="1600">
                <a:solidFill>
                  <a:schemeClr val="bg1"/>
                </a:solidFill>
                <a:latin typeface="Griffith Sans Text" pitchFamily="2" charset="77"/>
              </a:rPr>
            </a:br>
            <a:r>
              <a:rPr lang="en-US" sz="1600">
                <a:solidFill>
                  <a:schemeClr val="bg1"/>
                </a:solidFill>
                <a:latin typeface="Griffith Sans Text" pitchFamily="2" charset="77"/>
              </a:rPr>
              <a:t>go to </a:t>
            </a:r>
            <a:r>
              <a:rPr lang="en-US" sz="1600" b="1">
                <a:solidFill>
                  <a:schemeClr val="bg1"/>
                </a:solidFill>
                <a:latin typeface="Griffith Sans Text" pitchFamily="2" charset="77"/>
              </a:rPr>
              <a:t>File &gt; Compress Pictures &gt; Select On-screen (150ppi)</a:t>
            </a:r>
            <a:br>
              <a:rPr lang="en-US" sz="1600" b="1">
                <a:solidFill>
                  <a:schemeClr val="bg1"/>
                </a:solidFill>
                <a:latin typeface="Griffith Sans Text" pitchFamily="2" charset="77"/>
              </a:rPr>
            </a:br>
            <a:r>
              <a:rPr lang="en-US" sz="1600">
                <a:solidFill>
                  <a:schemeClr val="bg1"/>
                </a:solidFill>
                <a:latin typeface="Griffith Sans Text" pitchFamily="2" charset="77"/>
              </a:rPr>
              <a:t>then re-save.</a:t>
            </a:r>
          </a:p>
          <a:p>
            <a:pPr marL="0" marR="0" lvl="0" indent="0" algn="l" defTabSz="609585" rtl="0" eaLnBrk="1" fontAlgn="auto" latinLnBrk="0" hangingPunct="1">
              <a:lnSpc>
                <a:spcPct val="105000"/>
              </a:lnSpc>
              <a:spcBef>
                <a:spcPts val="0"/>
              </a:spcBef>
              <a:spcAft>
                <a:spcPts val="1500"/>
              </a:spcAft>
              <a:buClrTx/>
              <a:buSzTx/>
              <a:buFontTx/>
              <a:buNone/>
              <a:tabLst/>
              <a:defRPr/>
            </a:pPr>
            <a:r>
              <a:rPr lang="en-US" sz="1600">
                <a:solidFill>
                  <a:schemeClr val="bg1"/>
                </a:solidFill>
                <a:latin typeface="Griffith Sans Text" pitchFamily="2" charset="77"/>
              </a:rPr>
              <a:t>To check your presentation complies with accessibility standards, go to </a:t>
            </a:r>
            <a:r>
              <a:rPr lang="en-US" sz="1600" b="1">
                <a:solidFill>
                  <a:schemeClr val="bg1"/>
                </a:solidFill>
                <a:latin typeface="Griffith Sans Text" pitchFamily="2" charset="77"/>
              </a:rPr>
              <a:t>Tools &gt; Check accessibility</a:t>
            </a:r>
            <a:r>
              <a:rPr lang="en-US" sz="1600" b="0">
                <a:solidFill>
                  <a:schemeClr val="bg1"/>
                </a:solidFill>
                <a:latin typeface="Griffith Sans Text" pitchFamily="2" charset="77"/>
              </a:rPr>
              <a:t>. To include alt text for your images, right click on images and select </a:t>
            </a:r>
            <a:r>
              <a:rPr lang="en-US" sz="1600" b="1">
                <a:solidFill>
                  <a:schemeClr val="bg1"/>
                </a:solidFill>
                <a:latin typeface="Griffith Sans Text" pitchFamily="2" charset="77"/>
              </a:rPr>
              <a:t>View alt text</a:t>
            </a:r>
            <a:r>
              <a:rPr lang="en-US" sz="1600" b="0">
                <a:solidFill>
                  <a:schemeClr val="bg1"/>
                </a:solidFill>
                <a:latin typeface="Griffith Sans Text" pitchFamily="2" charset="77"/>
              </a:rPr>
              <a:t>.</a:t>
            </a:r>
            <a:endParaRPr lang="en-US" sz="1600">
              <a:solidFill>
                <a:schemeClr val="bg1"/>
              </a:solidFill>
              <a:latin typeface="Griffith Sans Text" pitchFamily="2" charset="77"/>
            </a:endParaRPr>
          </a:p>
        </p:txBody>
      </p:sp>
      <p:pic>
        <p:nvPicPr>
          <p:cNvPr id="26" name="Graphic 25">
            <a:extLst>
              <a:ext uri="{FF2B5EF4-FFF2-40B4-BE49-F238E27FC236}">
                <a16:creationId xmlns:a16="http://schemas.microsoft.com/office/drawing/2014/main" id="{1F763808-A292-957B-02E2-3BB5B9401DD3}"/>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35734" y="2367979"/>
            <a:ext cx="392862" cy="392862"/>
          </a:xfrm>
          <a:prstGeom prst="rect">
            <a:avLst/>
          </a:prstGeom>
        </p:spPr>
      </p:pic>
      <p:pic>
        <p:nvPicPr>
          <p:cNvPr id="27" name="Graphic 26">
            <a:extLst>
              <a:ext uri="{FF2B5EF4-FFF2-40B4-BE49-F238E27FC236}">
                <a16:creationId xmlns:a16="http://schemas.microsoft.com/office/drawing/2014/main" id="{279EDD9E-F2DA-FBB6-34E4-DA94554D940D}"/>
              </a:ext>
              <a:ext uri="{C183D7F6-B498-43B3-948B-1728B52AA6E4}">
                <adec:decorative xmlns:adec="http://schemas.microsoft.com/office/drawing/2017/decorative" val="1"/>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035734" y="3890244"/>
            <a:ext cx="392862" cy="392862"/>
          </a:xfrm>
          <a:prstGeom prst="rect">
            <a:avLst/>
          </a:prstGeom>
        </p:spPr>
      </p:pic>
      <p:pic>
        <p:nvPicPr>
          <p:cNvPr id="30" name="Graphic 29">
            <a:extLst>
              <a:ext uri="{FF2B5EF4-FFF2-40B4-BE49-F238E27FC236}">
                <a16:creationId xmlns:a16="http://schemas.microsoft.com/office/drawing/2014/main" id="{3A89D726-973D-B1BD-50BC-BB72B833EE95}"/>
              </a:ext>
              <a:ext uri="{C183D7F6-B498-43B3-948B-1728B52AA6E4}">
                <adec:decorative xmlns:adec="http://schemas.microsoft.com/office/drawing/2017/decorative" val="1"/>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35734" y="1763398"/>
            <a:ext cx="392862" cy="392862"/>
          </a:xfrm>
          <a:prstGeom prst="rect">
            <a:avLst/>
          </a:prstGeom>
        </p:spPr>
      </p:pic>
      <p:pic>
        <p:nvPicPr>
          <p:cNvPr id="31" name="Graphic 30">
            <a:extLst>
              <a:ext uri="{FF2B5EF4-FFF2-40B4-BE49-F238E27FC236}">
                <a16:creationId xmlns:a16="http://schemas.microsoft.com/office/drawing/2014/main" id="{F1B7C09E-6B4B-26DB-75AC-CDAAAF5ADEB1}"/>
              </a:ext>
              <a:ext uri="{C183D7F6-B498-43B3-948B-1728B52AA6E4}">
                <adec:decorative xmlns:adec="http://schemas.microsoft.com/office/drawing/2017/decorative" val="1"/>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035734" y="4706267"/>
            <a:ext cx="392862" cy="392862"/>
          </a:xfrm>
          <a:prstGeom prst="rect">
            <a:avLst/>
          </a:prstGeom>
        </p:spPr>
      </p:pic>
      <p:pic>
        <p:nvPicPr>
          <p:cNvPr id="5" name="Picture 4" descr="Insert image icon">
            <a:extLst>
              <a:ext uri="{FF2B5EF4-FFF2-40B4-BE49-F238E27FC236}">
                <a16:creationId xmlns:a16="http://schemas.microsoft.com/office/drawing/2014/main" id="{03165BEB-5C3F-2CB1-673F-8605C8354999}"/>
              </a:ext>
            </a:extLst>
          </p:cNvPr>
          <p:cNvPicPr>
            <a:picLocks noChangeAspect="1"/>
          </p:cNvPicPr>
          <p:nvPr userDrawn="1"/>
        </p:nvPicPr>
        <p:blipFill>
          <a:blip r:embed="rId13"/>
          <a:stretch>
            <a:fillRect/>
          </a:stretch>
        </p:blipFill>
        <p:spPr>
          <a:xfrm>
            <a:off x="4855746" y="2843561"/>
            <a:ext cx="297081" cy="290623"/>
          </a:xfrm>
          <a:prstGeom prst="rect">
            <a:avLst/>
          </a:prstGeom>
        </p:spPr>
      </p:pic>
      <p:pic>
        <p:nvPicPr>
          <p:cNvPr id="7" name="Graphic 6">
            <a:extLst>
              <a:ext uri="{FF2B5EF4-FFF2-40B4-BE49-F238E27FC236}">
                <a16:creationId xmlns:a16="http://schemas.microsoft.com/office/drawing/2014/main" id="{09EE2C79-9CE6-3D81-8E4B-16585A9971D6}"/>
              </a:ext>
              <a:ext uri="{C183D7F6-B498-43B3-948B-1728B52AA6E4}">
                <adec:decorative xmlns:adec="http://schemas.microsoft.com/office/drawing/2017/decorative" val="1"/>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035734" y="3088509"/>
            <a:ext cx="392862" cy="392862"/>
          </a:xfrm>
          <a:prstGeom prst="rect">
            <a:avLst/>
          </a:prstGeom>
        </p:spPr>
      </p:pic>
      <p:pic>
        <p:nvPicPr>
          <p:cNvPr id="8" name="Picture 7" descr="Screencap showing the new slide and layout dropdown menu, and the various template options">
            <a:extLst>
              <a:ext uri="{FF2B5EF4-FFF2-40B4-BE49-F238E27FC236}">
                <a16:creationId xmlns:a16="http://schemas.microsoft.com/office/drawing/2014/main" id="{07D8A905-5615-6218-70AA-4E5EBDE9B04C}"/>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7905722" y="1291856"/>
            <a:ext cx="3712440" cy="4080243"/>
          </a:xfrm>
          <a:prstGeom prst="rect">
            <a:avLst/>
          </a:prstGeom>
        </p:spPr>
      </p:pic>
      <p:sp>
        <p:nvSpPr>
          <p:cNvPr id="13" name="Footer Placeholder 12">
            <a:extLst>
              <a:ext uri="{FF2B5EF4-FFF2-40B4-BE49-F238E27FC236}">
                <a16:creationId xmlns:a16="http://schemas.microsoft.com/office/drawing/2014/main" id="{D9C19CB9-B9D1-4B13-8621-BE72FCDD5E25}"/>
              </a:ext>
            </a:extLst>
          </p:cNvPr>
          <p:cNvSpPr>
            <a:spLocks noGrp="1"/>
          </p:cNvSpPr>
          <p:nvPr>
            <p:ph type="ftr" sz="quarter" idx="10"/>
          </p:nvPr>
        </p:nvSpPr>
        <p:spPr/>
        <p:txBody>
          <a:bodyPr/>
          <a:lstStyle>
            <a:lvl1pPr>
              <a:defRPr>
                <a:solidFill>
                  <a:schemeClr val="bg1"/>
                </a:solidFill>
              </a:defRPr>
            </a:lvl1pPr>
          </a:lstStyle>
          <a:p>
            <a:r>
              <a:rPr lang="en-AU"/>
              <a:t>CRICOS: 00233E  |  TEQSA: PRV12076</a:t>
            </a:r>
          </a:p>
        </p:txBody>
      </p:sp>
      <p:pic>
        <p:nvPicPr>
          <p:cNvPr id="14" name="Graphic 13">
            <a:extLst>
              <a:ext uri="{FF2B5EF4-FFF2-40B4-BE49-F238E27FC236}">
                <a16:creationId xmlns:a16="http://schemas.microsoft.com/office/drawing/2014/main" id="{E61ECC30-1FF0-779F-7C93-84EE6610ABAB}"/>
              </a:ext>
              <a:ext uri="{C183D7F6-B498-43B3-948B-1728B52AA6E4}">
                <adec:decorative xmlns:adec="http://schemas.microsoft.com/office/drawing/2017/decorative" val="1"/>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035734" y="5681480"/>
            <a:ext cx="392862" cy="392862"/>
          </a:xfrm>
          <a:prstGeom prst="rect">
            <a:avLst/>
          </a:prstGeom>
        </p:spPr>
      </p:pic>
      <p:sp>
        <p:nvSpPr>
          <p:cNvPr id="4" name="TextBox 3">
            <a:extLst>
              <a:ext uri="{FF2B5EF4-FFF2-40B4-BE49-F238E27FC236}">
                <a16:creationId xmlns:a16="http://schemas.microsoft.com/office/drawing/2014/main" id="{A8BC18FF-43F0-4AC0-E563-6C3E96464D09}"/>
              </a:ext>
            </a:extLst>
          </p:cNvPr>
          <p:cNvSpPr txBox="1"/>
          <p:nvPr userDrawn="1"/>
        </p:nvSpPr>
        <p:spPr>
          <a:xfrm>
            <a:off x="816228" y="538973"/>
            <a:ext cx="10812417" cy="487185"/>
          </a:xfrm>
          <a:prstGeom prst="rect">
            <a:avLst/>
          </a:prstGeom>
          <a:noFill/>
        </p:spPr>
        <p:txBody>
          <a:bodyPr wrap="square" lIns="270000" rtlCol="0">
            <a:spAutoFit/>
          </a:bodyPr>
          <a:lstStyle/>
          <a:p>
            <a:pPr>
              <a:lnSpc>
                <a:spcPct val="80000"/>
              </a:lnSpc>
            </a:pPr>
            <a:r>
              <a:rPr lang="en-US" sz="3200" b="1" i="0">
                <a:solidFill>
                  <a:schemeClr val="bg1"/>
                </a:solidFill>
                <a:latin typeface="Griffith Serif Display" pitchFamily="2" charset="77"/>
              </a:rPr>
              <a:t>TIPS FOR USING THIS TEMPLATE</a:t>
            </a:r>
          </a:p>
        </p:txBody>
      </p:sp>
    </p:spTree>
    <p:extLst>
      <p:ext uri="{BB962C8B-B14F-4D97-AF65-F5344CB8AC3E}">
        <p14:creationId xmlns:p14="http://schemas.microsoft.com/office/powerpoint/2010/main" val="3500505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rgbClr val="E51F30"/>
        </a:solidFill>
        <a:effectLst/>
      </p:bgPr>
    </p:bg>
    <p:spTree>
      <p:nvGrpSpPr>
        <p:cNvPr id="1" name=""/>
        <p:cNvGrpSpPr/>
        <p:nvPr/>
      </p:nvGrpSpPr>
      <p:grpSpPr>
        <a:xfrm>
          <a:off x="0" y="0"/>
          <a:ext cx="0" cy="0"/>
          <a:chOff x="0" y="0"/>
          <a:chExt cx="0" cy="0"/>
        </a:xfrm>
      </p:grpSpPr>
      <p:pic>
        <p:nvPicPr>
          <p:cNvPr id="2" name="Picture 1" descr="Griffith University logo">
            <a:extLst>
              <a:ext uri="{FF2B5EF4-FFF2-40B4-BE49-F238E27FC236}">
                <a16:creationId xmlns:a16="http://schemas.microsoft.com/office/drawing/2014/main" id="{09DF9FC1-84D7-D791-41A7-CA99E0FC60A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3" name="Title 33">
            <a:extLst>
              <a:ext uri="{FF2B5EF4-FFF2-40B4-BE49-F238E27FC236}">
                <a16:creationId xmlns:a16="http://schemas.microsoft.com/office/drawing/2014/main" id="{C10ED98B-EB6E-D3C5-2B59-F5510415E268}"/>
              </a:ext>
            </a:extLst>
          </p:cNvPr>
          <p:cNvSpPr txBox="1">
            <a:spLocks/>
          </p:cNvSpPr>
          <p:nvPr userDrawn="1"/>
        </p:nvSpPr>
        <p:spPr>
          <a:xfrm>
            <a:off x="816228" y="190500"/>
            <a:ext cx="11166475" cy="6470650"/>
          </a:xfrm>
          <a:prstGeom prst="rect">
            <a:avLst/>
          </a:prstGeom>
          <a:solidFill>
            <a:srgbClr val="E51F30"/>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25" name="TextBox 24">
            <a:extLst>
              <a:ext uri="{FF2B5EF4-FFF2-40B4-BE49-F238E27FC236}">
                <a16:creationId xmlns:a16="http://schemas.microsoft.com/office/drawing/2014/main" id="{B909CB72-F2A9-AD81-5FFC-3B63C76B1FB0}"/>
              </a:ext>
            </a:extLst>
          </p:cNvPr>
          <p:cNvSpPr txBox="1"/>
          <p:nvPr userDrawn="1"/>
        </p:nvSpPr>
        <p:spPr>
          <a:xfrm>
            <a:off x="839052" y="2116922"/>
            <a:ext cx="4738790" cy="679500"/>
          </a:xfrm>
          <a:prstGeom prst="rect">
            <a:avLst/>
          </a:prstGeom>
          <a:noFill/>
        </p:spPr>
        <p:txBody>
          <a:bodyPr wrap="square" lIns="270000" tIns="180000" rIns="180000" bIns="180000" rtlCol="0">
            <a:spAutoFit/>
          </a:bodyPr>
          <a:lstStyle/>
          <a:p>
            <a:pPr lvl="0">
              <a:lnSpc>
                <a:spcPct val="110000"/>
              </a:lnSpc>
              <a:spcAft>
                <a:spcPts val="2500"/>
              </a:spcAft>
            </a:pPr>
            <a:r>
              <a:rPr lang="en-US" sz="2000" b="0" u="none">
                <a:solidFill>
                  <a:schemeClr val="bg1"/>
                </a:solidFill>
                <a:latin typeface="Griffith Sans Text" pitchFamily="2" charset="77"/>
                <a:hlinkClick r:id="rId3">
                  <a:extLst>
                    <a:ext uri="{A12FA001-AC4F-418D-AE19-62706E023703}">
                      <ahyp:hlinkClr xmlns:ahyp="http://schemas.microsoft.com/office/drawing/2018/hyperlinkcolor" val="tx"/>
                    </a:ext>
                  </a:extLst>
                </a:hlinkClick>
              </a:rPr>
              <a:t>brandhub.griffith.edu.au</a:t>
            </a:r>
            <a:endParaRPr lang="en-US" sz="2000" b="0" u="none">
              <a:solidFill>
                <a:schemeClr val="bg1"/>
              </a:solidFill>
              <a:latin typeface="Griffith Sans Text" pitchFamily="2" charset="77"/>
            </a:endParaRPr>
          </a:p>
        </p:txBody>
      </p:sp>
      <p:sp>
        <p:nvSpPr>
          <p:cNvPr id="8" name="TextBox 7">
            <a:extLst>
              <a:ext uri="{FF2B5EF4-FFF2-40B4-BE49-F238E27FC236}">
                <a16:creationId xmlns:a16="http://schemas.microsoft.com/office/drawing/2014/main" id="{09C329C6-6249-97DD-78A1-B1596F0E5761}"/>
              </a:ext>
            </a:extLst>
          </p:cNvPr>
          <p:cNvSpPr txBox="1"/>
          <p:nvPr userDrawn="1"/>
        </p:nvSpPr>
        <p:spPr>
          <a:xfrm>
            <a:off x="803944" y="3527200"/>
            <a:ext cx="4738789" cy="2500511"/>
          </a:xfrm>
          <a:prstGeom prst="rect">
            <a:avLst/>
          </a:prstGeom>
          <a:noFill/>
        </p:spPr>
        <p:txBody>
          <a:bodyPr wrap="square" lIns="270000" tIns="180000" rIns="180000" bIns="180000" rtlCol="0">
            <a:spAutoFit/>
          </a:bodyPr>
          <a:lstStyle/>
          <a:p>
            <a:pPr lvl="0">
              <a:lnSpc>
                <a:spcPct val="110000"/>
              </a:lnSpc>
              <a:spcAft>
                <a:spcPts val="1000"/>
              </a:spcAft>
            </a:pPr>
            <a:r>
              <a:rPr lang="en-US" sz="2000" b="0" u="none">
                <a:solidFill>
                  <a:schemeClr val="bg1"/>
                </a:solidFill>
                <a:latin typeface="Griffith Sans Text" pitchFamily="2" charset="77"/>
              </a:rPr>
              <a:t>Add your own images to tailor the presentation to your audience.</a:t>
            </a:r>
            <a:br>
              <a:rPr lang="en-US" sz="2000" b="0" u="none">
                <a:solidFill>
                  <a:schemeClr val="bg1"/>
                </a:solidFill>
                <a:latin typeface="Griffith Sans Text" pitchFamily="2" charset="77"/>
              </a:rPr>
            </a:br>
            <a:r>
              <a:rPr lang="en-US" sz="2000" b="0" u="none">
                <a:solidFill>
                  <a:schemeClr val="bg1"/>
                </a:solidFill>
                <a:latin typeface="Griffith Sans Text" pitchFamily="2" charset="77"/>
              </a:rPr>
              <a:t>We have a large library of approved images available for staff use.</a:t>
            </a:r>
            <a:endParaRPr lang="en-US" sz="2000" b="0" u="none">
              <a:solidFill>
                <a:schemeClr val="bg1"/>
              </a:solidFill>
              <a:latin typeface="Griffith Sans Text" pitchFamily="2" charset="77"/>
              <a:hlinkClick r:id="rId4">
                <a:extLst>
                  <a:ext uri="{A12FA001-AC4F-418D-AE19-62706E023703}">
                    <ahyp:hlinkClr xmlns:ahyp="http://schemas.microsoft.com/office/drawing/2018/hyperlinkcolor" val="tx"/>
                  </a:ext>
                </a:extLst>
              </a:hlinkClick>
            </a:endParaRPr>
          </a:p>
          <a:p>
            <a:pPr lvl="0">
              <a:lnSpc>
                <a:spcPct val="110000"/>
              </a:lnSpc>
              <a:spcAft>
                <a:spcPts val="2500"/>
              </a:spcAft>
            </a:pPr>
            <a:r>
              <a:rPr lang="en-US" sz="2000" b="0" u="none">
                <a:solidFill>
                  <a:schemeClr val="bg1"/>
                </a:solidFill>
                <a:latin typeface="Griffith Sans Text" pitchFamily="2" charset="77"/>
                <a:hlinkClick r:id="rId4">
                  <a:extLst>
                    <a:ext uri="{A12FA001-AC4F-418D-AE19-62706E023703}">
                      <ahyp:hlinkClr xmlns:ahyp="http://schemas.microsoft.com/office/drawing/2018/hyperlinkcolor" val="tx"/>
                    </a:ext>
                  </a:extLst>
                </a:hlinkClick>
              </a:rPr>
              <a:t>griffith.edu.au/marketing-communications/photography</a:t>
            </a:r>
            <a:endParaRPr lang="en-US" sz="2000" b="0" u="none">
              <a:solidFill>
                <a:schemeClr val="bg1"/>
              </a:solidFill>
              <a:latin typeface="Griffith Sans Text" pitchFamily="2" charset="77"/>
            </a:endParaRPr>
          </a:p>
        </p:txBody>
      </p:sp>
      <p:sp>
        <p:nvSpPr>
          <p:cNvPr id="9" name="TextBox 8">
            <a:extLst>
              <a:ext uri="{FF2B5EF4-FFF2-40B4-BE49-F238E27FC236}">
                <a16:creationId xmlns:a16="http://schemas.microsoft.com/office/drawing/2014/main" id="{62319537-E4D4-85FB-051A-85F39478E77B}"/>
              </a:ext>
            </a:extLst>
          </p:cNvPr>
          <p:cNvSpPr txBox="1"/>
          <p:nvPr userDrawn="1"/>
        </p:nvSpPr>
        <p:spPr>
          <a:xfrm>
            <a:off x="803944" y="3231574"/>
            <a:ext cx="4738789" cy="394852"/>
          </a:xfrm>
          <a:prstGeom prst="rect">
            <a:avLst/>
          </a:prstGeom>
          <a:noFill/>
        </p:spPr>
        <p:txBody>
          <a:bodyPr wrap="square" lIns="270000" tIns="0" rIns="0" bIns="0" rtlCol="0">
            <a:spAutoFit/>
          </a:bodyPr>
          <a:lstStyle/>
          <a:p>
            <a:pPr>
              <a:lnSpc>
                <a:spcPct val="80000"/>
              </a:lnSpc>
            </a:pPr>
            <a:r>
              <a:rPr lang="en-US" sz="3200" b="1">
                <a:solidFill>
                  <a:schemeClr val="bg1"/>
                </a:solidFill>
                <a:latin typeface="Griffith Serif Display" pitchFamily="2" charset="77"/>
              </a:rPr>
              <a:t>FIND MORE IMAGES</a:t>
            </a:r>
          </a:p>
        </p:txBody>
      </p:sp>
      <p:pic>
        <p:nvPicPr>
          <p:cNvPr id="13" name="Picture 12">
            <a:extLst>
              <a:ext uri="{FF2B5EF4-FFF2-40B4-BE49-F238E27FC236}">
                <a16:creationId xmlns:a16="http://schemas.microsoft.com/office/drawing/2014/main" id="{C21D1AFB-3053-5332-9995-392D17981B0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915778" y="369393"/>
            <a:ext cx="2876720" cy="1920336"/>
          </a:xfrm>
          <a:prstGeom prst="rect">
            <a:avLst/>
          </a:prstGeom>
        </p:spPr>
      </p:pic>
      <p:pic>
        <p:nvPicPr>
          <p:cNvPr id="35" name="Picture 34" descr="Two mature age students in a study space at South Bank campus">
            <a:extLst>
              <a:ext uri="{FF2B5EF4-FFF2-40B4-BE49-F238E27FC236}">
                <a16:creationId xmlns:a16="http://schemas.microsoft.com/office/drawing/2014/main" id="{17DBD229-E695-3A8C-8556-90CD5A5F908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915778" y="2456672"/>
            <a:ext cx="2876720" cy="1917083"/>
          </a:xfrm>
          <a:prstGeom prst="rect">
            <a:avLst/>
          </a:prstGeom>
        </p:spPr>
      </p:pic>
      <p:pic>
        <p:nvPicPr>
          <p:cNvPr id="40" name="Picture 39" descr="Student photographed with her seeing eye dog and mother">
            <a:extLst>
              <a:ext uri="{FF2B5EF4-FFF2-40B4-BE49-F238E27FC236}">
                <a16:creationId xmlns:a16="http://schemas.microsoft.com/office/drawing/2014/main" id="{2F995402-E43F-4BF1-00E6-D37BBC2B428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973416" y="4583215"/>
            <a:ext cx="2753998" cy="1835300"/>
          </a:xfrm>
          <a:prstGeom prst="rect">
            <a:avLst/>
          </a:prstGeom>
        </p:spPr>
      </p:pic>
      <p:pic>
        <p:nvPicPr>
          <p:cNvPr id="44" name="Picture 43">
            <a:extLst>
              <a:ext uri="{FF2B5EF4-FFF2-40B4-BE49-F238E27FC236}">
                <a16:creationId xmlns:a16="http://schemas.microsoft.com/office/drawing/2014/main" id="{A1B7F3F7-8F8D-7CE2-4287-587D879897CC}"/>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5869704" y="370593"/>
            <a:ext cx="2876904" cy="1917936"/>
          </a:xfrm>
          <a:prstGeom prst="rect">
            <a:avLst/>
          </a:prstGeom>
        </p:spPr>
      </p:pic>
      <p:pic>
        <p:nvPicPr>
          <p:cNvPr id="45" name="Picture 44" descr="Photography student looking through her camera lens">
            <a:extLst>
              <a:ext uri="{FF2B5EF4-FFF2-40B4-BE49-F238E27FC236}">
                <a16:creationId xmlns:a16="http://schemas.microsoft.com/office/drawing/2014/main" id="{9AF9F668-5D96-2C65-6ECD-6DCFED67A37E}"/>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5867904" y="2469447"/>
            <a:ext cx="2880505" cy="1891531"/>
          </a:xfrm>
          <a:prstGeom prst="rect">
            <a:avLst/>
          </a:prstGeom>
        </p:spPr>
      </p:pic>
      <p:pic>
        <p:nvPicPr>
          <p:cNvPr id="46" name="Picture 45" descr="Students walking along the beach at the Gold Coast, with city buildings in background">
            <a:extLst>
              <a:ext uri="{FF2B5EF4-FFF2-40B4-BE49-F238E27FC236}">
                <a16:creationId xmlns:a16="http://schemas.microsoft.com/office/drawing/2014/main" id="{FDEB11B2-68C6-FB26-6119-F1BCF6CFDB9E}"/>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864181" y="4541897"/>
            <a:ext cx="2880505" cy="1917936"/>
          </a:xfrm>
          <a:prstGeom prst="rect">
            <a:avLst/>
          </a:prstGeom>
        </p:spPr>
      </p:pic>
      <p:sp>
        <p:nvSpPr>
          <p:cNvPr id="6" name="Footer Placeholder 5">
            <a:extLst>
              <a:ext uri="{FF2B5EF4-FFF2-40B4-BE49-F238E27FC236}">
                <a16:creationId xmlns:a16="http://schemas.microsoft.com/office/drawing/2014/main" id="{89473183-1717-E069-DE45-5334BB60AE02}"/>
              </a:ext>
            </a:extLst>
          </p:cNvPr>
          <p:cNvSpPr>
            <a:spLocks noGrp="1"/>
          </p:cNvSpPr>
          <p:nvPr userDrawn="1">
            <p:ph type="ftr" sz="quarter" idx="10"/>
          </p:nvPr>
        </p:nvSpPr>
        <p:spPr/>
        <p:txBody>
          <a:bodyPr/>
          <a:lstStyle>
            <a:lvl1pPr>
              <a:defRPr>
                <a:solidFill>
                  <a:schemeClr val="bg1"/>
                </a:solidFill>
              </a:defRPr>
            </a:lvl1pPr>
          </a:lstStyle>
          <a:p>
            <a:r>
              <a:rPr lang="en-AU"/>
              <a:t>CRICOS: 00233E  |  TEQSA: PRV12076</a:t>
            </a:r>
          </a:p>
        </p:txBody>
      </p:sp>
      <p:sp>
        <p:nvSpPr>
          <p:cNvPr id="4" name="TextBox 3">
            <a:extLst>
              <a:ext uri="{FF2B5EF4-FFF2-40B4-BE49-F238E27FC236}">
                <a16:creationId xmlns:a16="http://schemas.microsoft.com/office/drawing/2014/main" id="{18DB55D4-AD89-47BE-B077-2B32ECEBD9BC}"/>
              </a:ext>
            </a:extLst>
          </p:cNvPr>
          <p:cNvSpPr txBox="1"/>
          <p:nvPr userDrawn="1"/>
        </p:nvSpPr>
        <p:spPr>
          <a:xfrm>
            <a:off x="805745" y="1026841"/>
            <a:ext cx="4805405" cy="1275093"/>
          </a:xfrm>
          <a:prstGeom prst="rect">
            <a:avLst/>
          </a:prstGeom>
          <a:noFill/>
        </p:spPr>
        <p:txBody>
          <a:bodyPr wrap="square" lIns="270000" rtlCol="0">
            <a:spAutoFit/>
          </a:bodyPr>
          <a:lstStyle/>
          <a:p>
            <a:pPr>
              <a:lnSpc>
                <a:spcPct val="80000"/>
              </a:lnSpc>
            </a:pPr>
            <a:r>
              <a:rPr lang="en-US" sz="3200" b="1" i="0">
                <a:solidFill>
                  <a:schemeClr val="bg1"/>
                </a:solidFill>
                <a:latin typeface="Griffith Serif Display" pitchFamily="2" charset="77"/>
              </a:rPr>
              <a:t>DOWNLOAD MORE RESOURCES AND TEMPLATES</a:t>
            </a:r>
          </a:p>
        </p:txBody>
      </p:sp>
    </p:spTree>
    <p:extLst>
      <p:ext uri="{BB962C8B-B14F-4D97-AF65-F5344CB8AC3E}">
        <p14:creationId xmlns:p14="http://schemas.microsoft.com/office/powerpoint/2010/main" val="3074165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White background with Griffith University logo">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4" y="200843"/>
            <a:ext cx="12190473" cy="6857141"/>
          </a:xfrm>
          <a:prstGeom prst="rect">
            <a:avLst/>
          </a:prstGeom>
        </p:spPr>
      </p:pic>
      <p:sp>
        <p:nvSpPr>
          <p:cNvPr id="3" name="Content Placeholder 2"/>
          <p:cNvSpPr>
            <a:spLocks noGrp="1"/>
          </p:cNvSpPr>
          <p:nvPr>
            <p:ph idx="1"/>
          </p:nvPr>
        </p:nvSpPr>
        <p:spPr>
          <a:xfrm>
            <a:off x="609600" y="1297581"/>
            <a:ext cx="10972800" cy="4663665"/>
          </a:xfrm>
          <a:prstGeom prst="rect">
            <a:avLst/>
          </a:prstGeom>
        </p:spPr>
        <p:txBody>
          <a:bodyPr lIns="0" tIns="0" rIns="0" bIns="0">
            <a:normAutofit/>
          </a:bodyPr>
          <a:lstStyle>
            <a:lvl1pPr marL="457189" indent="-457189">
              <a:lnSpc>
                <a:spcPct val="140000"/>
              </a:lnSpc>
              <a:spcBef>
                <a:spcPts val="0"/>
              </a:spcBef>
              <a:buFont typeface="Arial" charset="0"/>
              <a:buChar char="•"/>
              <a:defRPr b="0" i="0">
                <a:latin typeface="+mn-lt"/>
                <a:ea typeface="Arial" charset="0"/>
                <a:cs typeface="Arial" charset="0"/>
              </a:defRPr>
            </a:lvl1pPr>
            <a:lvl2pPr marL="990575" indent="-380990">
              <a:lnSpc>
                <a:spcPct val="140000"/>
              </a:lnSpc>
              <a:spcBef>
                <a:spcPts val="0"/>
              </a:spcBef>
              <a:buFont typeface="Arial" charset="0"/>
              <a:buChar char="•"/>
              <a:defRPr sz="2667" b="0" i="0">
                <a:latin typeface="+mn-lt"/>
                <a:ea typeface="Arial" charset="0"/>
                <a:cs typeface="Arial" charset="0"/>
              </a:defRPr>
            </a:lvl2pPr>
            <a:lvl3pPr marL="1523962" indent="-304792">
              <a:lnSpc>
                <a:spcPct val="140000"/>
              </a:lnSpc>
              <a:spcBef>
                <a:spcPts val="0"/>
              </a:spcBef>
              <a:buFont typeface="Arial" charset="0"/>
              <a:buChar char="•"/>
              <a:defRPr sz="2667" b="0" i="0">
                <a:latin typeface="+mn-lt"/>
                <a:ea typeface="Arial" charset="0"/>
                <a:cs typeface="Arial" charset="0"/>
              </a:defRPr>
            </a:lvl3pPr>
            <a:lvl4pPr marL="2133547" indent="-304792">
              <a:lnSpc>
                <a:spcPct val="140000"/>
              </a:lnSpc>
              <a:spcBef>
                <a:spcPts val="0"/>
              </a:spcBef>
              <a:buFont typeface="Arial" charset="0"/>
              <a:buChar char="•"/>
              <a:defRPr sz="2667" b="0" i="0">
                <a:latin typeface="+mn-lt"/>
                <a:ea typeface="Arial" charset="0"/>
                <a:cs typeface="Arial" charset="0"/>
              </a:defRPr>
            </a:lvl4pPr>
            <a:lvl5pPr marL="2743131" indent="-304792">
              <a:lnSpc>
                <a:spcPct val="140000"/>
              </a:lnSpc>
              <a:spcBef>
                <a:spcPts val="0"/>
              </a:spcBef>
              <a:buFont typeface="Arial" charset="0"/>
              <a:buChar char="•"/>
              <a:defRPr sz="2667" b="0" i="0">
                <a:latin typeface="+mn-lt"/>
                <a:ea typeface="Arial" charset="0"/>
                <a:cs typeface="Arial"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AU" dirty="0"/>
          </a:p>
        </p:txBody>
      </p:sp>
      <p:sp>
        <p:nvSpPr>
          <p:cNvPr id="6" name="Title Placeholder 1"/>
          <p:cNvSpPr>
            <a:spLocks noGrp="1"/>
          </p:cNvSpPr>
          <p:nvPr>
            <p:ph type="title"/>
          </p:nvPr>
        </p:nvSpPr>
        <p:spPr>
          <a:xfrm>
            <a:off x="609600" y="607755"/>
            <a:ext cx="10972800" cy="466304"/>
          </a:xfrm>
          <a:prstGeom prst="rect">
            <a:avLst/>
          </a:prstGeom>
        </p:spPr>
        <p:txBody>
          <a:bodyPr vert="horz" lIns="0" tIns="0" rIns="0" bIns="0" rtlCol="0" anchor="t" anchorCtr="0">
            <a:normAutofit/>
          </a:bodyPr>
          <a:lstStyle>
            <a:lvl1pPr>
              <a:defRPr>
                <a:solidFill>
                  <a:srgbClr val="EC251D"/>
                </a:solidFill>
                <a:latin typeface="+mj-lt"/>
              </a:defRPr>
            </a:lvl1pPr>
          </a:lstStyle>
          <a:p>
            <a:r>
              <a:rPr lang="en-AU" dirty="0"/>
              <a:t>Click to edit heading</a:t>
            </a:r>
            <a:endParaRPr lang="en-US" dirty="0"/>
          </a:p>
        </p:txBody>
      </p:sp>
    </p:spTree>
    <p:extLst>
      <p:ext uri="{BB962C8B-B14F-4D97-AF65-F5344CB8AC3E}">
        <p14:creationId xmlns:p14="http://schemas.microsoft.com/office/powerpoint/2010/main" val="2408986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nd photo – Red">
    <p:spTree>
      <p:nvGrpSpPr>
        <p:cNvPr id="1" name=""/>
        <p:cNvGrpSpPr/>
        <p:nvPr/>
      </p:nvGrpSpPr>
      <p:grpSpPr>
        <a:xfrm>
          <a:off x="0" y="0"/>
          <a:ext cx="0" cy="0"/>
          <a:chOff x="0" y="0"/>
          <a:chExt cx="0" cy="0"/>
        </a:xfrm>
      </p:grpSpPr>
      <p:pic>
        <p:nvPicPr>
          <p:cNvPr id="3" name="Picture 2" descr="Red background with Griffith University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4" y="858"/>
            <a:ext cx="12190473" cy="6857140"/>
          </a:xfrm>
          <a:prstGeom prst="rect">
            <a:avLst/>
          </a:prstGeom>
        </p:spPr>
      </p:pic>
      <p:sp>
        <p:nvSpPr>
          <p:cNvPr id="5" name="Text Placeholder 4"/>
          <p:cNvSpPr>
            <a:spLocks noGrp="1"/>
          </p:cNvSpPr>
          <p:nvPr>
            <p:ph type="body" sz="quarter" idx="11"/>
          </p:nvPr>
        </p:nvSpPr>
        <p:spPr>
          <a:xfrm>
            <a:off x="5556533" y="1297581"/>
            <a:ext cx="6311999" cy="4607308"/>
          </a:xfrm>
          <a:prstGeom prst="rect">
            <a:avLst/>
          </a:prstGeom>
        </p:spPr>
        <p:txBody>
          <a:bodyPr/>
          <a:lstStyle>
            <a:lvl1pPr>
              <a:defRPr b="0" i="0">
                <a:solidFill>
                  <a:schemeClr val="bg1"/>
                </a:solidFill>
                <a:latin typeface="+mn-lt"/>
                <a:ea typeface="Arial" charset="0"/>
                <a:cs typeface="Arial" charset="0"/>
              </a:defRPr>
            </a:lvl1pPr>
            <a:lvl2pPr>
              <a:defRPr b="0" i="0">
                <a:solidFill>
                  <a:schemeClr val="bg1"/>
                </a:solidFill>
                <a:latin typeface="+mn-lt"/>
                <a:ea typeface="Arial" charset="0"/>
                <a:cs typeface="Arial" charset="0"/>
              </a:defRPr>
            </a:lvl2pPr>
            <a:lvl3pPr>
              <a:defRPr b="0" i="0">
                <a:solidFill>
                  <a:schemeClr val="bg1"/>
                </a:solidFill>
                <a:latin typeface="+mn-lt"/>
                <a:ea typeface="Arial" charset="0"/>
                <a:cs typeface="Arial" charset="0"/>
              </a:defRPr>
            </a:lvl3pPr>
            <a:lvl4pPr>
              <a:defRPr b="0" i="0">
                <a:solidFill>
                  <a:schemeClr val="bg1"/>
                </a:solidFill>
                <a:latin typeface="+mn-lt"/>
                <a:ea typeface="Arial" charset="0"/>
                <a:cs typeface="Arial" charset="0"/>
              </a:defRPr>
            </a:lvl4pPr>
            <a:lvl5pPr>
              <a:defRPr b="0" i="0">
                <a:solidFill>
                  <a:schemeClr val="bg1"/>
                </a:solidFill>
                <a:latin typeface="+mn-lt"/>
                <a:ea typeface="Arial" charset="0"/>
                <a:cs typeface="Arial"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Picture Placeholder 7"/>
          <p:cNvSpPr>
            <a:spLocks noGrp="1"/>
          </p:cNvSpPr>
          <p:nvPr>
            <p:ph type="pic" sz="quarter" idx="15"/>
          </p:nvPr>
        </p:nvSpPr>
        <p:spPr>
          <a:xfrm>
            <a:off x="609601" y="607756"/>
            <a:ext cx="4622800" cy="5353491"/>
          </a:xfrm>
        </p:spPr>
        <p:txBody>
          <a:bodyPr/>
          <a:lstStyle>
            <a:lvl1pPr>
              <a:defRPr b="0" i="0">
                <a:solidFill>
                  <a:schemeClr val="bg1"/>
                </a:solidFill>
                <a:latin typeface="FoundrySterling-Book" charset="0"/>
                <a:ea typeface="FoundrySterling-Book" charset="0"/>
                <a:cs typeface="FoundrySterling-Book" charset="0"/>
              </a:defRPr>
            </a:lvl1pPr>
          </a:lstStyle>
          <a:p>
            <a:endParaRPr lang="en-US" dirty="0"/>
          </a:p>
        </p:txBody>
      </p:sp>
      <p:sp>
        <p:nvSpPr>
          <p:cNvPr id="6" name="Title Placeholder 1"/>
          <p:cNvSpPr>
            <a:spLocks noGrp="1"/>
          </p:cNvSpPr>
          <p:nvPr>
            <p:ph type="title"/>
          </p:nvPr>
        </p:nvSpPr>
        <p:spPr>
          <a:xfrm>
            <a:off x="5556531" y="607755"/>
            <a:ext cx="6025868" cy="466304"/>
          </a:xfrm>
          <a:prstGeom prst="rect">
            <a:avLst/>
          </a:prstGeom>
        </p:spPr>
        <p:txBody>
          <a:bodyPr vert="horz" lIns="0" tIns="0" rIns="0" bIns="0" rtlCol="0" anchor="t" anchorCtr="0">
            <a:normAutofit/>
          </a:bodyPr>
          <a:lstStyle>
            <a:lvl1pPr>
              <a:defRPr>
                <a:solidFill>
                  <a:schemeClr val="bg1"/>
                </a:solidFill>
                <a:latin typeface="+mj-lt"/>
              </a:defRPr>
            </a:lvl1pPr>
          </a:lstStyle>
          <a:p>
            <a:r>
              <a:rPr lang="en-AU" dirty="0"/>
              <a:t>Click to edit heading</a:t>
            </a:r>
            <a:endParaRPr lang="en-US" dirty="0"/>
          </a:p>
        </p:txBody>
      </p:sp>
    </p:spTree>
    <p:extLst>
      <p:ext uri="{BB962C8B-B14F-4D97-AF65-F5344CB8AC3E}">
        <p14:creationId xmlns:p14="http://schemas.microsoft.com/office/powerpoint/2010/main" val="2465318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pic>
        <p:nvPicPr>
          <p:cNvPr id="7" name="Picture 6" descr="White background with Griffith University logo">
            <a:extLst>
              <a:ext uri="{FF2B5EF4-FFF2-40B4-BE49-F238E27FC236}">
                <a16:creationId xmlns:a16="http://schemas.microsoft.com/office/drawing/2014/main" id="{BB450B34-BB63-0D4E-BE9B-486B5F625D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4" y="0"/>
            <a:ext cx="12190473" cy="6857141"/>
          </a:xfrm>
          <a:prstGeom prst="rect">
            <a:avLst/>
          </a:prstGeom>
        </p:spPr>
      </p:pic>
      <p:sp>
        <p:nvSpPr>
          <p:cNvPr id="8" name="Picture Placeholder 8"/>
          <p:cNvSpPr>
            <a:spLocks noGrp="1"/>
          </p:cNvSpPr>
          <p:nvPr>
            <p:ph type="pic" sz="quarter" idx="14"/>
          </p:nvPr>
        </p:nvSpPr>
        <p:spPr>
          <a:xfrm>
            <a:off x="7903810" y="607754"/>
            <a:ext cx="3910817" cy="5353492"/>
          </a:xfrm>
          <a:prstGeom prst="rect">
            <a:avLst/>
          </a:prstGeom>
        </p:spPr>
        <p:txBody>
          <a:bodyPr/>
          <a:lstStyle/>
          <a:p>
            <a:endParaRPr lang="en-US" dirty="0"/>
          </a:p>
        </p:txBody>
      </p:sp>
      <p:sp>
        <p:nvSpPr>
          <p:cNvPr id="6" name="Content Placeholder 2"/>
          <p:cNvSpPr>
            <a:spLocks noGrp="1"/>
          </p:cNvSpPr>
          <p:nvPr>
            <p:ph idx="1"/>
          </p:nvPr>
        </p:nvSpPr>
        <p:spPr>
          <a:xfrm>
            <a:off x="609601" y="1297581"/>
            <a:ext cx="6966857" cy="4663664"/>
          </a:xfrm>
          <a:prstGeom prst="rect">
            <a:avLst/>
          </a:prstGeom>
        </p:spPr>
        <p:txBody>
          <a:bodyPr lIns="0" tIns="0" rIns="0" bIns="0">
            <a:normAutofit/>
          </a:bodyPr>
          <a:lstStyle>
            <a:lvl1pPr marL="457189" indent="-457189">
              <a:lnSpc>
                <a:spcPct val="140000"/>
              </a:lnSpc>
              <a:spcBef>
                <a:spcPts val="0"/>
              </a:spcBef>
              <a:buFont typeface="Arial" charset="0"/>
              <a:buChar char="•"/>
              <a:defRPr b="0" i="0">
                <a:latin typeface="+mn-lt"/>
                <a:ea typeface="Arial" charset="0"/>
                <a:cs typeface="Arial" charset="0"/>
              </a:defRPr>
            </a:lvl1pPr>
            <a:lvl2pPr marL="990575" indent="-380990">
              <a:lnSpc>
                <a:spcPct val="140000"/>
              </a:lnSpc>
              <a:spcBef>
                <a:spcPts val="0"/>
              </a:spcBef>
              <a:buFont typeface="Arial" charset="0"/>
              <a:buChar char="•"/>
              <a:defRPr sz="2667" b="0" i="0">
                <a:latin typeface="+mn-lt"/>
                <a:ea typeface="Arial" charset="0"/>
                <a:cs typeface="Arial" charset="0"/>
              </a:defRPr>
            </a:lvl2pPr>
            <a:lvl3pPr marL="1523962" indent="-304792">
              <a:lnSpc>
                <a:spcPct val="140000"/>
              </a:lnSpc>
              <a:spcBef>
                <a:spcPts val="0"/>
              </a:spcBef>
              <a:buFont typeface="Arial" charset="0"/>
              <a:buChar char="•"/>
              <a:defRPr sz="2667" b="0" i="0">
                <a:latin typeface="+mn-lt"/>
                <a:ea typeface="Arial" charset="0"/>
                <a:cs typeface="Arial" charset="0"/>
              </a:defRPr>
            </a:lvl3pPr>
            <a:lvl4pPr marL="2133547" indent="-304792">
              <a:lnSpc>
                <a:spcPct val="140000"/>
              </a:lnSpc>
              <a:spcBef>
                <a:spcPts val="0"/>
              </a:spcBef>
              <a:buFont typeface="Arial" charset="0"/>
              <a:buChar char="•"/>
              <a:defRPr sz="2667" b="0" i="0">
                <a:latin typeface="+mn-lt"/>
                <a:ea typeface="Arial" charset="0"/>
                <a:cs typeface="Arial" charset="0"/>
              </a:defRPr>
            </a:lvl4pPr>
            <a:lvl5pPr marL="2743131" indent="-304792">
              <a:lnSpc>
                <a:spcPct val="140000"/>
              </a:lnSpc>
              <a:spcBef>
                <a:spcPts val="0"/>
              </a:spcBef>
              <a:buFont typeface="Arial" charset="0"/>
              <a:buChar char="•"/>
              <a:defRPr sz="2667" b="0" i="0">
                <a:latin typeface="+mn-lt"/>
                <a:ea typeface="Arial" charset="0"/>
                <a:cs typeface="Arial"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AU" dirty="0"/>
          </a:p>
        </p:txBody>
      </p:sp>
      <p:sp>
        <p:nvSpPr>
          <p:cNvPr id="9" name="Title Placeholder 1"/>
          <p:cNvSpPr>
            <a:spLocks noGrp="1"/>
          </p:cNvSpPr>
          <p:nvPr>
            <p:ph type="title"/>
          </p:nvPr>
        </p:nvSpPr>
        <p:spPr>
          <a:xfrm>
            <a:off x="609601" y="607755"/>
            <a:ext cx="6966857" cy="466304"/>
          </a:xfrm>
          <a:prstGeom prst="rect">
            <a:avLst/>
          </a:prstGeom>
        </p:spPr>
        <p:txBody>
          <a:bodyPr vert="horz" lIns="0" tIns="0" rIns="0" bIns="0" rtlCol="0" anchor="t" anchorCtr="0">
            <a:normAutofit/>
          </a:bodyPr>
          <a:lstStyle>
            <a:lvl1pPr>
              <a:defRPr>
                <a:solidFill>
                  <a:srgbClr val="EC251D"/>
                </a:solidFill>
                <a:latin typeface="+mj-lt"/>
              </a:defRPr>
            </a:lvl1pPr>
          </a:lstStyle>
          <a:p>
            <a:r>
              <a:rPr lang="en-AU" dirty="0"/>
              <a:t>Click to edit heading</a:t>
            </a:r>
            <a:endParaRPr lang="en-US" dirty="0"/>
          </a:p>
        </p:txBody>
      </p:sp>
    </p:spTree>
    <p:extLst>
      <p:ext uri="{BB962C8B-B14F-4D97-AF65-F5344CB8AC3E}">
        <p14:creationId xmlns:p14="http://schemas.microsoft.com/office/powerpoint/2010/main" val="252061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and 2 photos">
    <p:spTree>
      <p:nvGrpSpPr>
        <p:cNvPr id="1" name=""/>
        <p:cNvGrpSpPr/>
        <p:nvPr/>
      </p:nvGrpSpPr>
      <p:grpSpPr>
        <a:xfrm>
          <a:off x="0" y="0"/>
          <a:ext cx="0" cy="0"/>
          <a:chOff x="0" y="0"/>
          <a:chExt cx="0" cy="0"/>
        </a:xfrm>
      </p:grpSpPr>
      <p:pic>
        <p:nvPicPr>
          <p:cNvPr id="12" name="Picture 11" descr="White background with Griffith University logo">
            <a:extLst>
              <a:ext uri="{FF2B5EF4-FFF2-40B4-BE49-F238E27FC236}">
                <a16:creationId xmlns:a16="http://schemas.microsoft.com/office/drawing/2014/main" id="{694BC33A-A7A5-6B49-8E17-B914BB28C7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4" y="0"/>
            <a:ext cx="12190473" cy="6857141"/>
          </a:xfrm>
          <a:prstGeom prst="rect">
            <a:avLst/>
          </a:prstGeom>
        </p:spPr>
      </p:pic>
      <p:sp>
        <p:nvSpPr>
          <p:cNvPr id="9" name="Picture Placeholder 8"/>
          <p:cNvSpPr>
            <a:spLocks noGrp="1"/>
          </p:cNvSpPr>
          <p:nvPr>
            <p:ph type="pic" sz="quarter" idx="12"/>
          </p:nvPr>
        </p:nvSpPr>
        <p:spPr>
          <a:xfrm>
            <a:off x="7903811" y="3133612"/>
            <a:ext cx="3896304" cy="2827635"/>
          </a:xfrm>
          <a:prstGeom prst="rect">
            <a:avLst/>
          </a:prstGeom>
        </p:spPr>
        <p:txBody>
          <a:bodyPr/>
          <a:lstStyle/>
          <a:p>
            <a:endParaRPr lang="en-US" dirty="0"/>
          </a:p>
        </p:txBody>
      </p:sp>
      <p:sp>
        <p:nvSpPr>
          <p:cNvPr id="7" name="Picture Placeholder 8"/>
          <p:cNvSpPr>
            <a:spLocks noGrp="1"/>
          </p:cNvSpPr>
          <p:nvPr>
            <p:ph type="pic" sz="quarter" idx="13"/>
          </p:nvPr>
        </p:nvSpPr>
        <p:spPr>
          <a:xfrm>
            <a:off x="7903811" y="607755"/>
            <a:ext cx="3896304" cy="2452543"/>
          </a:xfrm>
          <a:prstGeom prst="rect">
            <a:avLst/>
          </a:prstGeom>
        </p:spPr>
        <p:txBody>
          <a:bodyPr/>
          <a:lstStyle/>
          <a:p>
            <a:endParaRPr lang="en-US" dirty="0"/>
          </a:p>
        </p:txBody>
      </p:sp>
      <p:sp>
        <p:nvSpPr>
          <p:cNvPr id="10" name="Content Placeholder 2"/>
          <p:cNvSpPr>
            <a:spLocks noGrp="1"/>
          </p:cNvSpPr>
          <p:nvPr>
            <p:ph idx="1"/>
          </p:nvPr>
        </p:nvSpPr>
        <p:spPr>
          <a:xfrm>
            <a:off x="609601" y="1297581"/>
            <a:ext cx="6966857" cy="4663665"/>
          </a:xfrm>
          <a:prstGeom prst="rect">
            <a:avLst/>
          </a:prstGeom>
        </p:spPr>
        <p:txBody>
          <a:bodyPr lIns="0" tIns="0" rIns="0" bIns="0">
            <a:normAutofit/>
          </a:bodyPr>
          <a:lstStyle>
            <a:lvl1pPr marL="457189" indent="-457189">
              <a:lnSpc>
                <a:spcPct val="140000"/>
              </a:lnSpc>
              <a:spcBef>
                <a:spcPts val="0"/>
              </a:spcBef>
              <a:buFont typeface="Arial" charset="0"/>
              <a:buChar char="•"/>
              <a:defRPr b="0" i="0">
                <a:latin typeface="+mn-lt"/>
                <a:ea typeface="Arial" charset="0"/>
                <a:cs typeface="Arial" charset="0"/>
              </a:defRPr>
            </a:lvl1pPr>
            <a:lvl2pPr marL="1066773" indent="-457189">
              <a:lnSpc>
                <a:spcPct val="140000"/>
              </a:lnSpc>
              <a:spcBef>
                <a:spcPts val="0"/>
              </a:spcBef>
              <a:buFont typeface="Arial" charset="0"/>
              <a:buChar char="•"/>
              <a:defRPr sz="2667" b="0" i="0">
                <a:latin typeface="+mn-lt"/>
                <a:ea typeface="Arial" charset="0"/>
                <a:cs typeface="Arial" charset="0"/>
              </a:defRPr>
            </a:lvl2pPr>
            <a:lvl3pPr marL="1676358" indent="-457189">
              <a:lnSpc>
                <a:spcPct val="140000"/>
              </a:lnSpc>
              <a:spcBef>
                <a:spcPts val="0"/>
              </a:spcBef>
              <a:buFont typeface="Arial" charset="0"/>
              <a:buChar char="•"/>
              <a:defRPr sz="2667" b="0" i="0">
                <a:latin typeface="+mn-lt"/>
                <a:ea typeface="Arial" charset="0"/>
                <a:cs typeface="Arial" charset="0"/>
              </a:defRPr>
            </a:lvl3pPr>
            <a:lvl4pPr marL="2285943" indent="-457189">
              <a:lnSpc>
                <a:spcPct val="140000"/>
              </a:lnSpc>
              <a:spcBef>
                <a:spcPts val="0"/>
              </a:spcBef>
              <a:buFont typeface="Arial" charset="0"/>
              <a:buChar char="•"/>
              <a:defRPr sz="2667" b="0" i="0">
                <a:latin typeface="+mn-lt"/>
                <a:ea typeface="Arial" charset="0"/>
                <a:cs typeface="Arial" charset="0"/>
              </a:defRPr>
            </a:lvl4pPr>
            <a:lvl5pPr marL="2895528" indent="-457189">
              <a:lnSpc>
                <a:spcPct val="140000"/>
              </a:lnSpc>
              <a:spcBef>
                <a:spcPts val="0"/>
              </a:spcBef>
              <a:buFont typeface="Arial" charset="0"/>
              <a:buChar char="•"/>
              <a:defRPr sz="2667" b="0" i="0">
                <a:latin typeface="+mn-lt"/>
                <a:ea typeface="Arial" charset="0"/>
                <a:cs typeface="Arial" charset="0"/>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a:p>
            <a:pPr lvl="0"/>
            <a:endParaRPr lang="en-AU" dirty="0"/>
          </a:p>
        </p:txBody>
      </p:sp>
      <p:sp>
        <p:nvSpPr>
          <p:cNvPr id="11" name="Title Placeholder 1"/>
          <p:cNvSpPr>
            <a:spLocks noGrp="1"/>
          </p:cNvSpPr>
          <p:nvPr>
            <p:ph type="title"/>
          </p:nvPr>
        </p:nvSpPr>
        <p:spPr>
          <a:xfrm>
            <a:off x="609601" y="607755"/>
            <a:ext cx="6966857" cy="466304"/>
          </a:xfrm>
          <a:prstGeom prst="rect">
            <a:avLst/>
          </a:prstGeom>
        </p:spPr>
        <p:txBody>
          <a:bodyPr vert="horz" lIns="0" tIns="0" rIns="0" bIns="0" rtlCol="0" anchor="t" anchorCtr="0">
            <a:normAutofit/>
          </a:bodyPr>
          <a:lstStyle>
            <a:lvl1pPr>
              <a:defRPr>
                <a:solidFill>
                  <a:srgbClr val="EC251D"/>
                </a:solidFill>
                <a:latin typeface="+mj-lt"/>
              </a:defRPr>
            </a:lvl1pPr>
          </a:lstStyle>
          <a:p>
            <a:r>
              <a:rPr lang="en-AU" dirty="0"/>
              <a:t>Click to edit heading</a:t>
            </a:r>
            <a:endParaRPr lang="en-US" dirty="0"/>
          </a:p>
        </p:txBody>
      </p:sp>
    </p:spTree>
    <p:extLst>
      <p:ext uri="{BB962C8B-B14F-4D97-AF65-F5344CB8AC3E}">
        <p14:creationId xmlns:p14="http://schemas.microsoft.com/office/powerpoint/2010/main" val="3237884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3" name="Picture 2" descr="Acknowledgement of Country slide with following quote; Griffith University acknowledges the Traditional Custodians of the land on which we are meeting and pays respect to the Elders, past and present, and extends that respect to all Aboriginal and Torres Strait Islander people. Four indigenous dancers are pictured.">
            <a:extLst>
              <a:ext uri="{FF2B5EF4-FFF2-40B4-BE49-F238E27FC236}">
                <a16:creationId xmlns:a16="http://schemas.microsoft.com/office/drawing/2014/main" id="{8BA57B20-DFE3-3341-BDA7-B313052A44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51" y="1717"/>
            <a:ext cx="12188949" cy="6856284"/>
          </a:xfrm>
          <a:prstGeom prst="rect">
            <a:avLst/>
          </a:prstGeom>
        </p:spPr>
      </p:pic>
    </p:spTree>
    <p:extLst>
      <p:ext uri="{BB962C8B-B14F-4D97-AF65-F5344CB8AC3E}">
        <p14:creationId xmlns:p14="http://schemas.microsoft.com/office/powerpoint/2010/main" val="2110826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 slide 1">
    <p:spTree>
      <p:nvGrpSpPr>
        <p:cNvPr id="1" name=""/>
        <p:cNvGrpSpPr/>
        <p:nvPr/>
      </p:nvGrpSpPr>
      <p:grpSpPr>
        <a:xfrm>
          <a:off x="0" y="0"/>
          <a:ext cx="0" cy="0"/>
          <a:chOff x="0" y="0"/>
          <a:chExt cx="0" cy="0"/>
        </a:xfrm>
      </p:grpSpPr>
      <p:pic>
        <p:nvPicPr>
          <p:cNvPr id="2" name="Picture 1" descr="Image of male and female student walking outside Sir Samuel Griffith centre, holding laptop and textbooks, and smiling"/>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8" y="0"/>
            <a:ext cx="12190465" cy="6857136"/>
          </a:xfrm>
          <a:prstGeom prst="rect">
            <a:avLst/>
          </a:prstGeom>
        </p:spPr>
      </p:pic>
      <p:sp>
        <p:nvSpPr>
          <p:cNvPr id="5" name="Content Placeholder 2"/>
          <p:cNvSpPr>
            <a:spLocks noGrp="1"/>
          </p:cNvSpPr>
          <p:nvPr>
            <p:ph sz="half" idx="1" hasCustomPrompt="1"/>
          </p:nvPr>
        </p:nvSpPr>
        <p:spPr>
          <a:xfrm>
            <a:off x="6369699" y="1485207"/>
            <a:ext cx="5268397" cy="4476040"/>
          </a:xfrm>
        </p:spPr>
        <p:txBody>
          <a:bodyPr/>
          <a:lstStyle>
            <a:lvl1pPr>
              <a:defRPr sz="2667">
                <a:solidFill>
                  <a:schemeClr val="bg1"/>
                </a:solidFill>
                <a:latin typeface="+mn-lt"/>
              </a:defRPr>
            </a:lvl1pPr>
            <a:lvl2pPr>
              <a:defRPr sz="2400">
                <a:solidFill>
                  <a:schemeClr val="bg1"/>
                </a:solidFill>
                <a:latin typeface="+mn-lt"/>
              </a:defRPr>
            </a:lvl2pPr>
            <a:lvl3pPr>
              <a:defRPr sz="2133">
                <a:solidFill>
                  <a:schemeClr val="bg1"/>
                </a:solidFill>
                <a:latin typeface="+mn-lt"/>
              </a:defRPr>
            </a:lvl3pPr>
            <a:lvl4pPr>
              <a:defRPr sz="1867">
                <a:solidFill>
                  <a:schemeClr val="bg1"/>
                </a:solidFill>
                <a:latin typeface="+mn-lt"/>
              </a:defRPr>
            </a:lvl4pPr>
            <a:lvl5pPr>
              <a:defRPr sz="1600">
                <a:solidFill>
                  <a:schemeClr val="bg1"/>
                </a:solidFill>
                <a:latin typeface="+mn-lt"/>
              </a:defRPr>
            </a:lvl5pPr>
            <a:lvl6pPr>
              <a:defRPr sz="2400"/>
            </a:lvl6pPr>
            <a:lvl7pPr>
              <a:defRPr sz="2400"/>
            </a:lvl7pPr>
            <a:lvl8pPr>
              <a:defRPr sz="2400"/>
            </a:lvl8pPr>
            <a:lvl9pPr>
              <a:defRPr sz="24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itle 1"/>
          <p:cNvSpPr>
            <a:spLocks noGrp="1"/>
          </p:cNvSpPr>
          <p:nvPr>
            <p:ph type="title" hasCustomPrompt="1"/>
          </p:nvPr>
        </p:nvSpPr>
        <p:spPr>
          <a:xfrm>
            <a:off x="6369699" y="582282"/>
            <a:ext cx="5268397" cy="902925"/>
          </a:xfrm>
        </p:spPr>
        <p:txBody>
          <a:bodyPr lIns="0" tIns="0" rIns="0" bIns="0" anchor="t" anchorCtr="0">
            <a:normAutofit/>
          </a:bodyPr>
          <a:lstStyle>
            <a:lvl1pPr algn="l">
              <a:defRPr sz="3733" baseline="0">
                <a:solidFill>
                  <a:schemeClr val="bg1"/>
                </a:solidFill>
                <a:latin typeface="+mj-lt"/>
                <a:ea typeface="Arial" charset="0"/>
                <a:cs typeface="Arial" charset="0"/>
              </a:defRPr>
            </a:lvl1pPr>
          </a:lstStyle>
          <a:p>
            <a:r>
              <a:rPr lang="en-AU" dirty="0"/>
              <a:t>Click to edit heading</a:t>
            </a:r>
            <a:endParaRPr lang="en-US" dirty="0"/>
          </a:p>
        </p:txBody>
      </p:sp>
    </p:spTree>
    <p:extLst>
      <p:ext uri="{BB962C8B-B14F-4D97-AF65-F5344CB8AC3E}">
        <p14:creationId xmlns:p14="http://schemas.microsoft.com/office/powerpoint/2010/main" val="368430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old Coast copy slide">
    <p:spTree>
      <p:nvGrpSpPr>
        <p:cNvPr id="1" name=""/>
        <p:cNvGrpSpPr/>
        <p:nvPr/>
      </p:nvGrpSpPr>
      <p:grpSpPr>
        <a:xfrm>
          <a:off x="0" y="0"/>
          <a:ext cx="0" cy="0"/>
          <a:chOff x="0" y="0"/>
          <a:chExt cx="0" cy="0"/>
        </a:xfrm>
      </p:grpSpPr>
      <p:pic>
        <p:nvPicPr>
          <p:cNvPr id="8" name="Picture 7" descr="Image of the Gold Coast campus">
            <a:extLst>
              <a:ext uri="{FF2B5EF4-FFF2-40B4-BE49-F238E27FC236}">
                <a16:creationId xmlns:a16="http://schemas.microsoft.com/office/drawing/2014/main" id="{6B590502-B923-D143-A571-28665C02BD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5" y="861"/>
            <a:ext cx="12190471" cy="6857140"/>
          </a:xfrm>
          <a:prstGeom prst="rect">
            <a:avLst/>
          </a:prstGeom>
        </p:spPr>
      </p:pic>
      <p:sp>
        <p:nvSpPr>
          <p:cNvPr id="6" name="Content Placeholder 2"/>
          <p:cNvSpPr>
            <a:spLocks noGrp="1"/>
          </p:cNvSpPr>
          <p:nvPr>
            <p:ph sz="half" idx="1" hasCustomPrompt="1"/>
          </p:nvPr>
        </p:nvSpPr>
        <p:spPr>
          <a:xfrm>
            <a:off x="6369699" y="1949700"/>
            <a:ext cx="5268397" cy="4011547"/>
          </a:xfrm>
        </p:spPr>
        <p:txBody>
          <a:bodyPr/>
          <a:lstStyle>
            <a:lvl1pPr>
              <a:defRPr sz="2667">
                <a:solidFill>
                  <a:schemeClr val="tx1"/>
                </a:solidFill>
                <a:latin typeface="+mn-lt"/>
              </a:defRPr>
            </a:lvl1pPr>
            <a:lvl2pPr>
              <a:defRPr sz="2400">
                <a:solidFill>
                  <a:schemeClr val="tx1"/>
                </a:solidFill>
                <a:latin typeface="+mn-lt"/>
              </a:defRPr>
            </a:lvl2pPr>
            <a:lvl3pPr>
              <a:defRPr sz="2133">
                <a:solidFill>
                  <a:schemeClr val="tx1"/>
                </a:solidFill>
                <a:latin typeface="+mn-lt"/>
              </a:defRPr>
            </a:lvl3pPr>
            <a:lvl4pPr>
              <a:defRPr sz="1867">
                <a:solidFill>
                  <a:schemeClr val="tx1"/>
                </a:solidFill>
                <a:latin typeface="+mn-lt"/>
              </a:defRPr>
            </a:lvl4pPr>
            <a:lvl5pPr>
              <a:defRPr sz="1600">
                <a:solidFill>
                  <a:schemeClr val="tx1"/>
                </a:solidFill>
                <a:latin typeface="+mn-lt"/>
              </a:defRPr>
            </a:lvl5pPr>
            <a:lvl6pPr>
              <a:defRPr sz="2400"/>
            </a:lvl6pPr>
            <a:lvl7pPr>
              <a:defRPr sz="2400"/>
            </a:lvl7pPr>
            <a:lvl8pPr>
              <a:defRPr sz="2400"/>
            </a:lvl8pPr>
            <a:lvl9pPr>
              <a:defRPr sz="24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7" name="Title 1"/>
          <p:cNvSpPr>
            <a:spLocks noGrp="1"/>
          </p:cNvSpPr>
          <p:nvPr>
            <p:ph type="title" hasCustomPrompt="1"/>
          </p:nvPr>
        </p:nvSpPr>
        <p:spPr>
          <a:xfrm>
            <a:off x="6369699" y="582281"/>
            <a:ext cx="5268397" cy="1367419"/>
          </a:xfrm>
        </p:spPr>
        <p:txBody>
          <a:bodyPr lIns="0" tIns="0" rIns="0" bIns="0" anchor="t" anchorCtr="0">
            <a:normAutofit/>
          </a:bodyPr>
          <a:lstStyle>
            <a:lvl1pPr algn="l">
              <a:defRPr sz="3733">
                <a:solidFill>
                  <a:srgbClr val="EC251D"/>
                </a:solidFill>
                <a:latin typeface="+mj-lt"/>
                <a:ea typeface="Arial" charset="0"/>
                <a:cs typeface="Arial" charset="0"/>
              </a:defRPr>
            </a:lvl1pPr>
          </a:lstStyle>
          <a:p>
            <a:r>
              <a:rPr lang="en-AU" dirty="0"/>
              <a:t>Click to edit 2 line heading</a:t>
            </a:r>
            <a:endParaRPr lang="en-US" dirty="0"/>
          </a:p>
        </p:txBody>
      </p:sp>
    </p:spTree>
    <p:extLst>
      <p:ext uri="{BB962C8B-B14F-4D97-AF65-F5344CB8AC3E}">
        <p14:creationId xmlns:p14="http://schemas.microsoft.com/office/powerpoint/2010/main" val="327721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border without make it matter">
    <p:bg>
      <p:bgPr>
        <a:solidFill>
          <a:srgbClr val="E51F30"/>
        </a:solidFill>
        <a:effectLst/>
      </p:bgPr>
    </p:bg>
    <p:spTree>
      <p:nvGrpSpPr>
        <p:cNvPr id="1" name=""/>
        <p:cNvGrpSpPr/>
        <p:nvPr/>
      </p:nvGrpSpPr>
      <p:grpSpPr>
        <a:xfrm>
          <a:off x="0" y="0"/>
          <a:ext cx="0" cy="0"/>
          <a:chOff x="0" y="0"/>
          <a:chExt cx="0" cy="0"/>
        </a:xfrm>
      </p:grpSpPr>
      <p:sp>
        <p:nvSpPr>
          <p:cNvPr id="16" name="Title 33">
            <a:extLst>
              <a:ext uri="{FF2B5EF4-FFF2-40B4-BE49-F238E27FC236}">
                <a16:creationId xmlns:a16="http://schemas.microsoft.com/office/drawing/2014/main" id="{01CA9687-52B8-615D-5FDA-5BBC41FCFB12}"/>
              </a:ext>
            </a:extLst>
          </p:cNvPr>
          <p:cNvSpPr txBox="1">
            <a:spLocks/>
          </p:cNvSpPr>
          <p:nvPr userDrawn="1"/>
        </p:nvSpPr>
        <p:spPr>
          <a:xfrm>
            <a:off x="816228" y="196850"/>
            <a:ext cx="11375772" cy="6452478"/>
          </a:xfrm>
          <a:prstGeom prst="rect">
            <a:avLst/>
          </a:prstGeom>
          <a:solidFill>
            <a:schemeClr val="bg1"/>
          </a:solidFill>
          <a:effectLst>
            <a:outerShdw blurRad="190500" dist="38100" dir="13500000" algn="br" rotWithShape="0">
              <a:prstClr val="black">
                <a:alpha val="10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pic>
        <p:nvPicPr>
          <p:cNvPr id="3" name="Picture 2" descr="Griffith University logo">
            <a:extLst>
              <a:ext uri="{FF2B5EF4-FFF2-40B4-BE49-F238E27FC236}">
                <a16:creationId xmlns:a16="http://schemas.microsoft.com/office/drawing/2014/main" id="{1E62486D-8867-AD2E-A618-CFCE5FD4AFF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9" name="Picture Placeholder 7">
            <a:extLst>
              <a:ext uri="{FF2B5EF4-FFF2-40B4-BE49-F238E27FC236}">
                <a16:creationId xmlns:a16="http://schemas.microsoft.com/office/drawing/2014/main" id="{12178686-E46E-5411-ACA1-0CC153B7F183}"/>
              </a:ext>
            </a:extLst>
          </p:cNvPr>
          <p:cNvSpPr>
            <a:spLocks noGrp="1"/>
          </p:cNvSpPr>
          <p:nvPr>
            <p:ph type="pic" sz="quarter" idx="12" hasCustomPrompt="1"/>
          </p:nvPr>
        </p:nvSpPr>
        <p:spPr>
          <a:xfrm>
            <a:off x="1025525" y="1293434"/>
            <a:ext cx="11166475" cy="4885687"/>
          </a:xfrm>
          <a:solidFill>
            <a:schemeClr val="bg1"/>
          </a:solidFill>
          <a:effectLst>
            <a:outerShdw blurRad="190500" dist="38100" dir="13500000" algn="br" rotWithShape="0">
              <a:prstClr val="black">
                <a:alpha val="10000"/>
              </a:prstClr>
            </a:outerShdw>
          </a:effectLst>
        </p:spPr>
        <p:txBody>
          <a:bodyPr lIns="180000" tIns="180000" rIns="180000" bIns="180000">
            <a:normAutofit/>
          </a:bodyPr>
          <a:lstStyle>
            <a:lvl1pPr marL="0" indent="0">
              <a:buNone/>
              <a:defRPr sz="1000"/>
            </a:lvl1pPr>
          </a:lstStyle>
          <a:p>
            <a:r>
              <a:rPr lang="en-US"/>
              <a:t>Insert image by clicking the image icon</a:t>
            </a:r>
          </a:p>
        </p:txBody>
      </p:sp>
      <p:sp>
        <p:nvSpPr>
          <p:cNvPr id="17" name="Title Placeholder 1">
            <a:extLst>
              <a:ext uri="{FF2B5EF4-FFF2-40B4-BE49-F238E27FC236}">
                <a16:creationId xmlns:a16="http://schemas.microsoft.com/office/drawing/2014/main" id="{39307D0A-F2C9-98EE-0726-A1EED7BF298E}"/>
              </a:ext>
            </a:extLst>
          </p:cNvPr>
          <p:cNvSpPr>
            <a:spLocks noGrp="1"/>
          </p:cNvSpPr>
          <p:nvPr>
            <p:ph type="title" hasCustomPrompt="1"/>
          </p:nvPr>
        </p:nvSpPr>
        <p:spPr>
          <a:xfrm>
            <a:off x="847372" y="227105"/>
            <a:ext cx="11163125" cy="608669"/>
          </a:xfrm>
          <a:prstGeom prst="rect">
            <a:avLst/>
          </a:prstGeom>
          <a:effectLst/>
        </p:spPr>
        <p:txBody>
          <a:bodyPr vert="horz" lIns="180000" tIns="234000" rIns="180000" bIns="0" rtlCol="0" anchor="t" anchorCtr="0">
            <a:normAutofit/>
          </a:bodyPr>
          <a:lstStyle>
            <a:lvl1pPr>
              <a:lnSpc>
                <a:spcPct val="80000"/>
              </a:lnSpc>
              <a:defRPr/>
            </a:lvl1pPr>
          </a:lstStyle>
          <a:p>
            <a:r>
              <a:rPr lang="en-US"/>
              <a:t>CLICK TO EDIT HEADING</a:t>
            </a:r>
            <a:endParaRPr lang="en-AU"/>
          </a:p>
        </p:txBody>
      </p:sp>
      <p:sp>
        <p:nvSpPr>
          <p:cNvPr id="18" name="TextBox 17">
            <a:extLst>
              <a:ext uri="{FF2B5EF4-FFF2-40B4-BE49-F238E27FC236}">
                <a16:creationId xmlns:a16="http://schemas.microsoft.com/office/drawing/2014/main" id="{353E2C0A-F1F2-A247-2240-038E434E03EC}"/>
              </a:ext>
            </a:extLst>
          </p:cNvPr>
          <p:cNvSpPr txBox="1"/>
          <p:nvPr userDrawn="1"/>
        </p:nvSpPr>
        <p:spPr>
          <a:xfrm>
            <a:off x="1025525" y="6343191"/>
            <a:ext cx="1976385" cy="153888"/>
          </a:xfrm>
          <a:prstGeom prst="rect">
            <a:avLst/>
          </a:prstGeom>
          <a:noFill/>
        </p:spPr>
        <p:txBody>
          <a:bodyPr wrap="square" lIns="0" tIns="0" rIns="0" bIns="0" rtlCol="0">
            <a:spAutoFit/>
          </a:bodyPr>
          <a:lstStyle/>
          <a:p>
            <a:pPr algn="l"/>
            <a:r>
              <a:rPr lang="en-US" sz="1000" b="0" i="0">
                <a:solidFill>
                  <a:srgbClr val="E51F30"/>
                </a:solidFill>
                <a:latin typeface="Griffith Sans Text" pitchFamily="2" charset="77"/>
              </a:rPr>
              <a:t>Queensland Australia</a:t>
            </a:r>
          </a:p>
        </p:txBody>
      </p:sp>
      <p:sp>
        <p:nvSpPr>
          <p:cNvPr id="19" name="Footer Placeholder 5">
            <a:extLst>
              <a:ext uri="{FF2B5EF4-FFF2-40B4-BE49-F238E27FC236}">
                <a16:creationId xmlns:a16="http://schemas.microsoft.com/office/drawing/2014/main" id="{A4565D13-9231-6BF0-C14B-5EB1F94E12B5}"/>
              </a:ext>
            </a:extLst>
          </p:cNvPr>
          <p:cNvSpPr>
            <a:spLocks noGrp="1"/>
          </p:cNvSpPr>
          <p:nvPr>
            <p:ph type="ftr" sz="quarter" idx="13"/>
          </p:nvPr>
        </p:nvSpPr>
        <p:spPr>
          <a:xfrm>
            <a:off x="10659593" y="26430"/>
            <a:ext cx="1350904" cy="147134"/>
          </a:xfrm>
        </p:spPr>
        <p:txBody>
          <a:bodyPr anchor="ctr" anchorCtr="0"/>
          <a:lstStyle>
            <a:lvl1pPr algn="r">
              <a:lnSpc>
                <a:spcPct val="90000"/>
              </a:lnSpc>
              <a:defRPr sz="500">
                <a:solidFill>
                  <a:schemeClr val="bg1"/>
                </a:solidFill>
              </a:defRPr>
            </a:lvl1pPr>
          </a:lstStyle>
          <a:p>
            <a:r>
              <a:rPr lang="en-AU"/>
              <a:t>CRICOS: 00233E  |  TEQSA: PRV12076</a:t>
            </a:r>
          </a:p>
        </p:txBody>
      </p:sp>
      <p:sp>
        <p:nvSpPr>
          <p:cNvPr id="20" name="Text Placeholder 8">
            <a:extLst>
              <a:ext uri="{FF2B5EF4-FFF2-40B4-BE49-F238E27FC236}">
                <a16:creationId xmlns:a16="http://schemas.microsoft.com/office/drawing/2014/main" id="{363C9AD6-6DA6-D685-1AA1-0EB027B0D8AD}"/>
              </a:ext>
            </a:extLst>
          </p:cNvPr>
          <p:cNvSpPr>
            <a:spLocks noGrp="1"/>
          </p:cNvSpPr>
          <p:nvPr>
            <p:ph type="body" sz="quarter" idx="11" hasCustomPrompt="1"/>
          </p:nvPr>
        </p:nvSpPr>
        <p:spPr>
          <a:xfrm>
            <a:off x="847373" y="835774"/>
            <a:ext cx="11163123" cy="423787"/>
          </a:xfrm>
        </p:spPr>
        <p:txBody>
          <a:bodyPr lIns="180000" tIns="0" rIns="180000" bIns="0" anchor="t" anchorCtr="0"/>
          <a:lstStyle>
            <a:lvl1pPr marL="0" indent="0">
              <a:buNone/>
              <a:defRPr>
                <a:latin typeface="Griffith Serif Display" pitchFamily="2" charset="77"/>
              </a:defRPr>
            </a:lvl1pPr>
          </a:lstStyle>
          <a:p>
            <a:pPr lvl="0"/>
            <a:r>
              <a:rPr lang="en-US"/>
              <a:t>CLICK TO EDIT SUBHEADING</a:t>
            </a:r>
          </a:p>
        </p:txBody>
      </p:sp>
    </p:spTree>
    <p:extLst>
      <p:ext uri="{BB962C8B-B14F-4D97-AF65-F5344CB8AC3E}">
        <p14:creationId xmlns:p14="http://schemas.microsoft.com/office/powerpoint/2010/main" val="2888028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athan copy slide">
    <p:spTree>
      <p:nvGrpSpPr>
        <p:cNvPr id="1" name=""/>
        <p:cNvGrpSpPr/>
        <p:nvPr/>
      </p:nvGrpSpPr>
      <p:grpSpPr>
        <a:xfrm>
          <a:off x="0" y="0"/>
          <a:ext cx="0" cy="0"/>
          <a:chOff x="0" y="0"/>
          <a:chExt cx="0" cy="0"/>
        </a:xfrm>
      </p:grpSpPr>
      <p:pic>
        <p:nvPicPr>
          <p:cNvPr id="3" name="Picture 2" descr="Image of students walking outside of N79 building at Nathan campus"/>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6" y="1"/>
            <a:ext cx="12190465" cy="6857137"/>
          </a:xfrm>
          <a:prstGeom prst="rect">
            <a:avLst/>
          </a:prstGeom>
        </p:spPr>
      </p:pic>
      <p:sp>
        <p:nvSpPr>
          <p:cNvPr id="7" name="Title 1"/>
          <p:cNvSpPr>
            <a:spLocks noGrp="1"/>
          </p:cNvSpPr>
          <p:nvPr>
            <p:ph type="title" hasCustomPrompt="1"/>
          </p:nvPr>
        </p:nvSpPr>
        <p:spPr>
          <a:xfrm>
            <a:off x="6369699" y="582281"/>
            <a:ext cx="5268397" cy="1367419"/>
          </a:xfrm>
        </p:spPr>
        <p:txBody>
          <a:bodyPr lIns="0" tIns="0" rIns="0" bIns="0" anchor="t" anchorCtr="0">
            <a:normAutofit/>
          </a:bodyPr>
          <a:lstStyle>
            <a:lvl1pPr algn="l">
              <a:defRPr sz="3733">
                <a:solidFill>
                  <a:srgbClr val="EC251D"/>
                </a:solidFill>
                <a:latin typeface="+mj-lt"/>
                <a:ea typeface="Arial" charset="0"/>
                <a:cs typeface="Arial" charset="0"/>
              </a:defRPr>
            </a:lvl1pPr>
          </a:lstStyle>
          <a:p>
            <a:r>
              <a:rPr lang="en-AU" dirty="0"/>
              <a:t>Click to edit 2 line heading</a:t>
            </a:r>
            <a:endParaRPr lang="en-US" dirty="0"/>
          </a:p>
        </p:txBody>
      </p:sp>
      <p:sp>
        <p:nvSpPr>
          <p:cNvPr id="8" name="Content Placeholder 2"/>
          <p:cNvSpPr>
            <a:spLocks noGrp="1"/>
          </p:cNvSpPr>
          <p:nvPr>
            <p:ph sz="half" idx="1" hasCustomPrompt="1"/>
          </p:nvPr>
        </p:nvSpPr>
        <p:spPr>
          <a:xfrm>
            <a:off x="6369699" y="1949700"/>
            <a:ext cx="5268397" cy="4011547"/>
          </a:xfrm>
        </p:spPr>
        <p:txBody>
          <a:bodyPr/>
          <a:lstStyle>
            <a:lvl1pPr>
              <a:defRPr sz="2667">
                <a:solidFill>
                  <a:schemeClr val="tx1"/>
                </a:solidFill>
                <a:latin typeface="+mn-lt"/>
              </a:defRPr>
            </a:lvl1pPr>
            <a:lvl2pPr>
              <a:defRPr sz="2400">
                <a:solidFill>
                  <a:schemeClr val="tx1"/>
                </a:solidFill>
                <a:latin typeface="+mn-lt"/>
              </a:defRPr>
            </a:lvl2pPr>
            <a:lvl3pPr>
              <a:defRPr sz="2133">
                <a:solidFill>
                  <a:schemeClr val="tx1"/>
                </a:solidFill>
                <a:latin typeface="+mn-lt"/>
              </a:defRPr>
            </a:lvl3pPr>
            <a:lvl4pPr>
              <a:defRPr sz="1867">
                <a:solidFill>
                  <a:schemeClr val="tx1"/>
                </a:solidFill>
                <a:latin typeface="+mn-lt"/>
              </a:defRPr>
            </a:lvl4pPr>
            <a:lvl5pPr>
              <a:defRPr sz="1600">
                <a:solidFill>
                  <a:schemeClr val="tx1"/>
                </a:solidFill>
                <a:latin typeface="+mn-lt"/>
              </a:defRPr>
            </a:lvl5pPr>
            <a:lvl6pPr>
              <a:defRPr sz="2400"/>
            </a:lvl6pPr>
            <a:lvl7pPr>
              <a:defRPr sz="2400"/>
            </a:lvl7pPr>
            <a:lvl8pPr>
              <a:defRPr sz="2400"/>
            </a:lvl8pPr>
            <a:lvl9pPr>
              <a:defRPr sz="24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919077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y slide full">
    <p:spTree>
      <p:nvGrpSpPr>
        <p:cNvPr id="1" name=""/>
        <p:cNvGrpSpPr/>
        <p:nvPr/>
      </p:nvGrpSpPr>
      <p:grpSpPr>
        <a:xfrm>
          <a:off x="0" y="0"/>
          <a:ext cx="0" cy="0"/>
          <a:chOff x="0" y="0"/>
          <a:chExt cx="0" cy="0"/>
        </a:xfrm>
      </p:grpSpPr>
      <p:pic>
        <p:nvPicPr>
          <p:cNvPr id="3" name="Picture 2" descr="Image of Griffith University signage on South Bank campus"/>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531" y="0"/>
            <a:ext cx="12190468" cy="6857139"/>
          </a:xfrm>
          <a:prstGeom prst="rect">
            <a:avLst/>
          </a:prstGeom>
        </p:spPr>
      </p:pic>
      <p:sp>
        <p:nvSpPr>
          <p:cNvPr id="5" name="Content Placeholder 2"/>
          <p:cNvSpPr>
            <a:spLocks noGrp="1"/>
          </p:cNvSpPr>
          <p:nvPr>
            <p:ph sz="half" idx="1" hasCustomPrompt="1"/>
          </p:nvPr>
        </p:nvSpPr>
        <p:spPr>
          <a:xfrm>
            <a:off x="4460949" y="1722883"/>
            <a:ext cx="7177147" cy="4238364"/>
          </a:xfrm>
        </p:spPr>
        <p:txBody>
          <a:bodyPr/>
          <a:lstStyle>
            <a:lvl1pPr>
              <a:defRPr sz="2667">
                <a:solidFill>
                  <a:schemeClr val="tx1"/>
                </a:solidFill>
                <a:latin typeface="+mn-lt"/>
              </a:defRPr>
            </a:lvl1pPr>
            <a:lvl2pPr>
              <a:defRPr sz="2400">
                <a:solidFill>
                  <a:schemeClr val="tx1"/>
                </a:solidFill>
                <a:latin typeface="+mn-lt"/>
              </a:defRPr>
            </a:lvl2pPr>
            <a:lvl3pPr>
              <a:defRPr sz="2133">
                <a:solidFill>
                  <a:schemeClr val="tx1"/>
                </a:solidFill>
                <a:latin typeface="+mn-lt"/>
              </a:defRPr>
            </a:lvl3pPr>
            <a:lvl4pPr>
              <a:defRPr sz="1867">
                <a:solidFill>
                  <a:schemeClr val="tx1"/>
                </a:solidFill>
                <a:latin typeface="+mn-lt"/>
              </a:defRPr>
            </a:lvl4pPr>
            <a:lvl5pPr>
              <a:defRPr sz="1600">
                <a:solidFill>
                  <a:schemeClr val="tx1"/>
                </a:solidFill>
                <a:latin typeface="+mn-lt"/>
              </a:defRPr>
            </a:lvl5pPr>
            <a:lvl6pPr>
              <a:defRPr sz="2400"/>
            </a:lvl6pPr>
            <a:lvl7pPr>
              <a:defRPr sz="2400"/>
            </a:lvl7pPr>
            <a:lvl8pPr>
              <a:defRPr sz="2400"/>
            </a:lvl8pPr>
            <a:lvl9pPr>
              <a:defRPr sz="24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Title 1"/>
          <p:cNvSpPr>
            <a:spLocks noGrp="1"/>
          </p:cNvSpPr>
          <p:nvPr>
            <p:ph type="title" hasCustomPrompt="1"/>
          </p:nvPr>
        </p:nvSpPr>
        <p:spPr>
          <a:xfrm>
            <a:off x="4460949" y="582281"/>
            <a:ext cx="7177147" cy="983531"/>
          </a:xfrm>
        </p:spPr>
        <p:txBody>
          <a:bodyPr lIns="0" tIns="0" rIns="0" bIns="0" anchor="t" anchorCtr="0">
            <a:normAutofit/>
          </a:bodyPr>
          <a:lstStyle>
            <a:lvl1pPr algn="l">
              <a:defRPr sz="3733">
                <a:solidFill>
                  <a:srgbClr val="EC251D"/>
                </a:solidFill>
                <a:latin typeface="+mj-lt"/>
                <a:ea typeface="Arial" charset="0"/>
                <a:cs typeface="Arial" charset="0"/>
              </a:defRPr>
            </a:lvl1pPr>
          </a:lstStyle>
          <a:p>
            <a:r>
              <a:rPr lang="en-AU" dirty="0"/>
              <a:t>Click to edit heading</a:t>
            </a:r>
            <a:endParaRPr lang="en-US" dirty="0"/>
          </a:p>
        </p:txBody>
      </p:sp>
    </p:spTree>
    <p:extLst>
      <p:ext uri="{BB962C8B-B14F-4D97-AF65-F5344CB8AC3E}">
        <p14:creationId xmlns:p14="http://schemas.microsoft.com/office/powerpoint/2010/main" val="2685236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 slide full 2">
    <p:spTree>
      <p:nvGrpSpPr>
        <p:cNvPr id="1" name=""/>
        <p:cNvGrpSpPr/>
        <p:nvPr/>
      </p:nvGrpSpPr>
      <p:grpSpPr>
        <a:xfrm>
          <a:off x="0" y="0"/>
          <a:ext cx="0" cy="0"/>
          <a:chOff x="0" y="0"/>
          <a:chExt cx="0" cy="0"/>
        </a:xfrm>
      </p:grpSpPr>
      <p:pic>
        <p:nvPicPr>
          <p:cNvPr id="3" name="Picture 2" descr="Image of abstract building shot at Nathan campus"/>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5" y="1"/>
            <a:ext cx="12190468" cy="6857137"/>
          </a:xfrm>
          <a:prstGeom prst="rect">
            <a:avLst/>
          </a:prstGeom>
        </p:spPr>
      </p:pic>
      <p:sp>
        <p:nvSpPr>
          <p:cNvPr id="5" name="Content Placeholder 2"/>
          <p:cNvSpPr>
            <a:spLocks noGrp="1"/>
          </p:cNvSpPr>
          <p:nvPr>
            <p:ph sz="half" idx="1" hasCustomPrompt="1"/>
          </p:nvPr>
        </p:nvSpPr>
        <p:spPr>
          <a:xfrm>
            <a:off x="4460949" y="1722883"/>
            <a:ext cx="7177147" cy="4238364"/>
          </a:xfrm>
        </p:spPr>
        <p:txBody>
          <a:bodyPr/>
          <a:lstStyle>
            <a:lvl1pPr>
              <a:defRPr sz="2667">
                <a:solidFill>
                  <a:schemeClr val="tx1"/>
                </a:solidFill>
                <a:latin typeface="+mn-lt"/>
              </a:defRPr>
            </a:lvl1pPr>
            <a:lvl2pPr>
              <a:defRPr sz="2400">
                <a:solidFill>
                  <a:schemeClr val="tx1"/>
                </a:solidFill>
                <a:latin typeface="+mn-lt"/>
              </a:defRPr>
            </a:lvl2pPr>
            <a:lvl3pPr>
              <a:defRPr sz="2133">
                <a:solidFill>
                  <a:schemeClr val="tx1"/>
                </a:solidFill>
                <a:latin typeface="+mn-lt"/>
              </a:defRPr>
            </a:lvl3pPr>
            <a:lvl4pPr>
              <a:defRPr sz="1867">
                <a:solidFill>
                  <a:schemeClr val="tx1"/>
                </a:solidFill>
                <a:latin typeface="+mn-lt"/>
              </a:defRPr>
            </a:lvl4pPr>
            <a:lvl5pPr>
              <a:defRPr sz="1600">
                <a:solidFill>
                  <a:schemeClr val="tx1"/>
                </a:solidFill>
                <a:latin typeface="+mn-lt"/>
              </a:defRPr>
            </a:lvl5pPr>
            <a:lvl6pPr>
              <a:defRPr sz="2400"/>
            </a:lvl6pPr>
            <a:lvl7pPr>
              <a:defRPr sz="2400"/>
            </a:lvl7pPr>
            <a:lvl8pPr>
              <a:defRPr sz="2400"/>
            </a:lvl8pPr>
            <a:lvl9pPr>
              <a:defRPr sz="24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Title 1"/>
          <p:cNvSpPr>
            <a:spLocks noGrp="1"/>
          </p:cNvSpPr>
          <p:nvPr>
            <p:ph type="title" hasCustomPrompt="1"/>
          </p:nvPr>
        </p:nvSpPr>
        <p:spPr>
          <a:xfrm>
            <a:off x="4460949" y="582281"/>
            <a:ext cx="7177147" cy="983531"/>
          </a:xfrm>
        </p:spPr>
        <p:txBody>
          <a:bodyPr lIns="0" tIns="0" rIns="0" bIns="0" anchor="t" anchorCtr="0">
            <a:normAutofit/>
          </a:bodyPr>
          <a:lstStyle>
            <a:lvl1pPr algn="l">
              <a:defRPr sz="3733">
                <a:solidFill>
                  <a:srgbClr val="EC251D"/>
                </a:solidFill>
                <a:latin typeface="+mj-lt"/>
                <a:ea typeface="Arial" charset="0"/>
                <a:cs typeface="Arial" charset="0"/>
              </a:defRPr>
            </a:lvl1pPr>
          </a:lstStyle>
          <a:p>
            <a:r>
              <a:rPr lang="en-AU" dirty="0"/>
              <a:t>Click to edit heading</a:t>
            </a:r>
            <a:endParaRPr lang="en-US" dirty="0"/>
          </a:p>
        </p:txBody>
      </p:sp>
    </p:spTree>
    <p:extLst>
      <p:ext uri="{BB962C8B-B14F-4D97-AF65-F5344CB8AC3E}">
        <p14:creationId xmlns:p14="http://schemas.microsoft.com/office/powerpoint/2010/main" val="2020850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py slide skinny 1">
    <p:spTree>
      <p:nvGrpSpPr>
        <p:cNvPr id="1" name=""/>
        <p:cNvGrpSpPr/>
        <p:nvPr/>
      </p:nvGrpSpPr>
      <p:grpSpPr>
        <a:xfrm>
          <a:off x="0" y="0"/>
          <a:ext cx="0" cy="0"/>
          <a:chOff x="0" y="0"/>
          <a:chExt cx="0" cy="0"/>
        </a:xfrm>
      </p:grpSpPr>
      <p:pic>
        <p:nvPicPr>
          <p:cNvPr id="7" name="Picture 6" descr="Image of absract building on Gold Coast campus">
            <a:extLst>
              <a:ext uri="{FF2B5EF4-FFF2-40B4-BE49-F238E27FC236}">
                <a16:creationId xmlns:a16="http://schemas.microsoft.com/office/drawing/2014/main" id="{0DF40C38-AE23-E943-92CB-DE42698968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 y="864"/>
            <a:ext cx="12190468" cy="6857137"/>
          </a:xfrm>
          <a:prstGeom prst="rect">
            <a:avLst/>
          </a:prstGeom>
        </p:spPr>
      </p:pic>
      <p:sp>
        <p:nvSpPr>
          <p:cNvPr id="5" name="Content Placeholder 2"/>
          <p:cNvSpPr>
            <a:spLocks noGrp="1"/>
          </p:cNvSpPr>
          <p:nvPr>
            <p:ph sz="half" idx="1" hasCustomPrompt="1"/>
          </p:nvPr>
        </p:nvSpPr>
        <p:spPr>
          <a:xfrm>
            <a:off x="1937488" y="1722883"/>
            <a:ext cx="9700608" cy="4238364"/>
          </a:xfrm>
        </p:spPr>
        <p:txBody>
          <a:bodyPr/>
          <a:lstStyle>
            <a:lvl1pPr>
              <a:defRPr sz="2667">
                <a:solidFill>
                  <a:schemeClr val="tx1"/>
                </a:solidFill>
                <a:latin typeface="+mn-lt"/>
              </a:defRPr>
            </a:lvl1pPr>
            <a:lvl2pPr>
              <a:defRPr sz="2400">
                <a:solidFill>
                  <a:schemeClr val="tx1"/>
                </a:solidFill>
                <a:latin typeface="+mn-lt"/>
              </a:defRPr>
            </a:lvl2pPr>
            <a:lvl3pPr>
              <a:defRPr sz="2133">
                <a:solidFill>
                  <a:schemeClr val="tx1"/>
                </a:solidFill>
                <a:latin typeface="+mn-lt"/>
              </a:defRPr>
            </a:lvl3pPr>
            <a:lvl4pPr>
              <a:defRPr sz="1867">
                <a:solidFill>
                  <a:schemeClr val="tx1"/>
                </a:solidFill>
                <a:latin typeface="+mn-lt"/>
              </a:defRPr>
            </a:lvl4pPr>
            <a:lvl5pPr>
              <a:defRPr sz="1600">
                <a:solidFill>
                  <a:schemeClr val="tx1"/>
                </a:solidFill>
                <a:latin typeface="+mn-lt"/>
              </a:defRPr>
            </a:lvl5pPr>
            <a:lvl6pPr>
              <a:defRPr sz="2400"/>
            </a:lvl6pPr>
            <a:lvl7pPr>
              <a:defRPr sz="2400"/>
            </a:lvl7pPr>
            <a:lvl8pPr>
              <a:defRPr sz="2400"/>
            </a:lvl8pPr>
            <a:lvl9pPr>
              <a:defRPr sz="24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Title 1"/>
          <p:cNvSpPr>
            <a:spLocks noGrp="1"/>
          </p:cNvSpPr>
          <p:nvPr>
            <p:ph type="title" hasCustomPrompt="1"/>
          </p:nvPr>
        </p:nvSpPr>
        <p:spPr>
          <a:xfrm>
            <a:off x="1937488" y="582281"/>
            <a:ext cx="9700608" cy="983531"/>
          </a:xfrm>
        </p:spPr>
        <p:txBody>
          <a:bodyPr lIns="0" tIns="0" rIns="0" bIns="0" anchor="t" anchorCtr="0">
            <a:normAutofit/>
          </a:bodyPr>
          <a:lstStyle>
            <a:lvl1pPr algn="l">
              <a:defRPr sz="3733">
                <a:solidFill>
                  <a:srgbClr val="EC251D"/>
                </a:solidFill>
                <a:latin typeface="+mj-lt"/>
                <a:ea typeface="Arial" charset="0"/>
                <a:cs typeface="Arial" charset="0"/>
              </a:defRPr>
            </a:lvl1pPr>
          </a:lstStyle>
          <a:p>
            <a:r>
              <a:rPr lang="en-AU" dirty="0"/>
              <a:t>Click to edit heading</a:t>
            </a:r>
            <a:endParaRPr lang="en-US" dirty="0"/>
          </a:p>
        </p:txBody>
      </p:sp>
    </p:spTree>
    <p:extLst>
      <p:ext uri="{BB962C8B-B14F-4D97-AF65-F5344CB8AC3E}">
        <p14:creationId xmlns:p14="http://schemas.microsoft.com/office/powerpoint/2010/main" val="3123507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py slide skinny 2">
    <p:spTree>
      <p:nvGrpSpPr>
        <p:cNvPr id="1" name=""/>
        <p:cNvGrpSpPr/>
        <p:nvPr/>
      </p:nvGrpSpPr>
      <p:grpSpPr>
        <a:xfrm>
          <a:off x="0" y="0"/>
          <a:ext cx="0" cy="0"/>
          <a:chOff x="0" y="0"/>
          <a:chExt cx="0" cy="0"/>
        </a:xfrm>
      </p:grpSpPr>
      <p:pic>
        <p:nvPicPr>
          <p:cNvPr id="3" name="Picture 2" descr="Image of smiling student writing in book"/>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7" y="0"/>
            <a:ext cx="12190464" cy="6857136"/>
          </a:xfrm>
          <a:prstGeom prst="rect">
            <a:avLst/>
          </a:prstGeom>
        </p:spPr>
      </p:pic>
      <p:sp>
        <p:nvSpPr>
          <p:cNvPr id="5" name="Content Placeholder 2"/>
          <p:cNvSpPr>
            <a:spLocks noGrp="1"/>
          </p:cNvSpPr>
          <p:nvPr>
            <p:ph sz="half" idx="1" hasCustomPrompt="1"/>
          </p:nvPr>
        </p:nvSpPr>
        <p:spPr>
          <a:xfrm>
            <a:off x="1937488" y="1722883"/>
            <a:ext cx="9700608" cy="4238364"/>
          </a:xfrm>
        </p:spPr>
        <p:txBody>
          <a:bodyPr/>
          <a:lstStyle>
            <a:lvl1pPr>
              <a:defRPr sz="2667">
                <a:solidFill>
                  <a:schemeClr val="tx1"/>
                </a:solidFill>
                <a:latin typeface="+mn-lt"/>
              </a:defRPr>
            </a:lvl1pPr>
            <a:lvl2pPr>
              <a:defRPr sz="2400">
                <a:solidFill>
                  <a:schemeClr val="tx1"/>
                </a:solidFill>
                <a:latin typeface="+mn-lt"/>
              </a:defRPr>
            </a:lvl2pPr>
            <a:lvl3pPr>
              <a:defRPr sz="2133">
                <a:solidFill>
                  <a:schemeClr val="tx1"/>
                </a:solidFill>
                <a:latin typeface="+mn-lt"/>
              </a:defRPr>
            </a:lvl3pPr>
            <a:lvl4pPr>
              <a:defRPr sz="1867">
                <a:solidFill>
                  <a:schemeClr val="tx1"/>
                </a:solidFill>
                <a:latin typeface="+mn-lt"/>
              </a:defRPr>
            </a:lvl4pPr>
            <a:lvl5pPr>
              <a:defRPr sz="1600">
                <a:solidFill>
                  <a:schemeClr val="tx1"/>
                </a:solidFill>
                <a:latin typeface="+mn-lt"/>
              </a:defRPr>
            </a:lvl5pPr>
            <a:lvl6pPr>
              <a:defRPr sz="2400"/>
            </a:lvl6pPr>
            <a:lvl7pPr>
              <a:defRPr sz="2400"/>
            </a:lvl7pPr>
            <a:lvl8pPr>
              <a:defRPr sz="2400"/>
            </a:lvl8pPr>
            <a:lvl9pPr>
              <a:defRPr sz="24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Title 1"/>
          <p:cNvSpPr>
            <a:spLocks noGrp="1"/>
          </p:cNvSpPr>
          <p:nvPr>
            <p:ph type="title" hasCustomPrompt="1"/>
          </p:nvPr>
        </p:nvSpPr>
        <p:spPr>
          <a:xfrm>
            <a:off x="1937488" y="582281"/>
            <a:ext cx="9700608" cy="983531"/>
          </a:xfrm>
        </p:spPr>
        <p:txBody>
          <a:bodyPr lIns="0" tIns="0" rIns="0" bIns="0" anchor="t" anchorCtr="0">
            <a:normAutofit/>
          </a:bodyPr>
          <a:lstStyle>
            <a:lvl1pPr algn="l">
              <a:defRPr sz="3733">
                <a:solidFill>
                  <a:srgbClr val="EC251D"/>
                </a:solidFill>
                <a:latin typeface="+mj-lt"/>
                <a:ea typeface="Arial" charset="0"/>
                <a:cs typeface="Arial" charset="0"/>
              </a:defRPr>
            </a:lvl1pPr>
          </a:lstStyle>
          <a:p>
            <a:r>
              <a:rPr lang="en-AU" dirty="0"/>
              <a:t>Click to edit heading</a:t>
            </a:r>
            <a:endParaRPr lang="en-US" dirty="0"/>
          </a:p>
        </p:txBody>
      </p:sp>
    </p:spTree>
    <p:extLst>
      <p:ext uri="{BB962C8B-B14F-4D97-AF65-F5344CB8AC3E}">
        <p14:creationId xmlns:p14="http://schemas.microsoft.com/office/powerpoint/2010/main" val="41857985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py slide skinny 3">
    <p:spTree>
      <p:nvGrpSpPr>
        <p:cNvPr id="1" name=""/>
        <p:cNvGrpSpPr/>
        <p:nvPr/>
      </p:nvGrpSpPr>
      <p:grpSpPr>
        <a:xfrm>
          <a:off x="0" y="0"/>
          <a:ext cx="0" cy="0"/>
          <a:chOff x="0" y="0"/>
          <a:chExt cx="0" cy="0"/>
        </a:xfrm>
      </p:grpSpPr>
      <p:pic>
        <p:nvPicPr>
          <p:cNvPr id="3" name="Picture 2" descr="Image of absract Griffith building"/>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7" y="0"/>
            <a:ext cx="12190464" cy="6857136"/>
          </a:xfrm>
          <a:prstGeom prst="rect">
            <a:avLst/>
          </a:prstGeom>
        </p:spPr>
      </p:pic>
      <p:sp>
        <p:nvSpPr>
          <p:cNvPr id="5" name="Content Placeholder 2"/>
          <p:cNvSpPr>
            <a:spLocks noGrp="1"/>
          </p:cNvSpPr>
          <p:nvPr>
            <p:ph sz="half" idx="1" hasCustomPrompt="1"/>
          </p:nvPr>
        </p:nvSpPr>
        <p:spPr>
          <a:xfrm>
            <a:off x="1937488" y="1722883"/>
            <a:ext cx="9700608" cy="4238364"/>
          </a:xfrm>
        </p:spPr>
        <p:txBody>
          <a:bodyPr/>
          <a:lstStyle>
            <a:lvl1pPr>
              <a:defRPr sz="2667">
                <a:solidFill>
                  <a:schemeClr val="tx1"/>
                </a:solidFill>
                <a:latin typeface="+mn-lt"/>
              </a:defRPr>
            </a:lvl1pPr>
            <a:lvl2pPr>
              <a:defRPr sz="2400">
                <a:solidFill>
                  <a:schemeClr val="tx1"/>
                </a:solidFill>
                <a:latin typeface="+mn-lt"/>
              </a:defRPr>
            </a:lvl2pPr>
            <a:lvl3pPr>
              <a:defRPr sz="2133">
                <a:solidFill>
                  <a:schemeClr val="tx1"/>
                </a:solidFill>
                <a:latin typeface="+mn-lt"/>
              </a:defRPr>
            </a:lvl3pPr>
            <a:lvl4pPr>
              <a:defRPr sz="1867">
                <a:solidFill>
                  <a:schemeClr val="tx1"/>
                </a:solidFill>
                <a:latin typeface="+mn-lt"/>
              </a:defRPr>
            </a:lvl4pPr>
            <a:lvl5pPr>
              <a:defRPr sz="1600">
                <a:solidFill>
                  <a:schemeClr val="tx1"/>
                </a:solidFill>
                <a:latin typeface="+mn-lt"/>
              </a:defRPr>
            </a:lvl5pPr>
            <a:lvl6pPr>
              <a:defRPr sz="2400"/>
            </a:lvl6pPr>
            <a:lvl7pPr>
              <a:defRPr sz="2400"/>
            </a:lvl7pPr>
            <a:lvl8pPr>
              <a:defRPr sz="2400"/>
            </a:lvl8pPr>
            <a:lvl9pPr>
              <a:defRPr sz="2400"/>
            </a:lvl9pPr>
          </a:lstStyle>
          <a:p>
            <a:r>
              <a:rPr lang="en-US" dirty="0"/>
              <a:t>Click on ‘New Slide’ button in tool bar above to select alternative image options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6" name="Title 1"/>
          <p:cNvSpPr>
            <a:spLocks noGrp="1"/>
          </p:cNvSpPr>
          <p:nvPr>
            <p:ph type="title" hasCustomPrompt="1"/>
          </p:nvPr>
        </p:nvSpPr>
        <p:spPr>
          <a:xfrm>
            <a:off x="1937488" y="582281"/>
            <a:ext cx="9700608" cy="983531"/>
          </a:xfrm>
        </p:spPr>
        <p:txBody>
          <a:bodyPr lIns="0" tIns="0" rIns="0" bIns="0" anchor="t" anchorCtr="0">
            <a:normAutofit/>
          </a:bodyPr>
          <a:lstStyle>
            <a:lvl1pPr algn="l">
              <a:defRPr sz="3733">
                <a:solidFill>
                  <a:srgbClr val="EC251D"/>
                </a:solidFill>
                <a:latin typeface="+mj-lt"/>
                <a:ea typeface="Arial" charset="0"/>
                <a:cs typeface="Arial" charset="0"/>
              </a:defRPr>
            </a:lvl1pPr>
          </a:lstStyle>
          <a:p>
            <a:r>
              <a:rPr lang="en-AU" dirty="0"/>
              <a:t>Click to edit heading</a:t>
            </a:r>
            <a:endParaRPr lang="en-US" dirty="0"/>
          </a:p>
        </p:txBody>
      </p:sp>
    </p:spTree>
    <p:extLst>
      <p:ext uri="{BB962C8B-B14F-4D97-AF65-F5344CB8AC3E}">
        <p14:creationId xmlns:p14="http://schemas.microsoft.com/office/powerpoint/2010/main" val="2207665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pic>
        <p:nvPicPr>
          <p:cNvPr id="5" name="Picture 4" descr="White background with Griffith University logo">
            <a:extLst>
              <a:ext uri="{FF2B5EF4-FFF2-40B4-BE49-F238E27FC236}">
                <a16:creationId xmlns:a16="http://schemas.microsoft.com/office/drawing/2014/main" id="{7477B411-ED1D-CC4B-815F-EF0D9B4F2F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4" y="859"/>
            <a:ext cx="12190473" cy="6857141"/>
          </a:xfrm>
          <a:prstGeom prst="rect">
            <a:avLst/>
          </a:prstGeom>
        </p:spPr>
      </p:pic>
      <p:sp>
        <p:nvSpPr>
          <p:cNvPr id="9" name="Title Placeholder 1">
            <a:extLst>
              <a:ext uri="{FF2B5EF4-FFF2-40B4-BE49-F238E27FC236}">
                <a16:creationId xmlns:a16="http://schemas.microsoft.com/office/drawing/2014/main" id="{37DBE54A-0723-F648-B814-5A958BB89A99}"/>
              </a:ext>
            </a:extLst>
          </p:cNvPr>
          <p:cNvSpPr>
            <a:spLocks noGrp="1"/>
          </p:cNvSpPr>
          <p:nvPr>
            <p:ph type="title"/>
          </p:nvPr>
        </p:nvSpPr>
        <p:spPr>
          <a:xfrm>
            <a:off x="609600" y="607755"/>
            <a:ext cx="10972800" cy="855285"/>
          </a:xfrm>
          <a:prstGeom prst="rect">
            <a:avLst/>
          </a:prstGeom>
        </p:spPr>
        <p:txBody>
          <a:bodyPr vert="horz" lIns="0" tIns="0" rIns="0" bIns="0" rtlCol="0" anchor="t" anchorCtr="0">
            <a:normAutofit/>
          </a:bodyPr>
          <a:lstStyle>
            <a:lvl1pPr>
              <a:defRPr>
                <a:solidFill>
                  <a:srgbClr val="EC251D"/>
                </a:solidFill>
                <a:latin typeface="+mj-lt"/>
              </a:defRPr>
            </a:lvl1pPr>
          </a:lstStyle>
          <a:p>
            <a:r>
              <a:rPr lang="en-AU" dirty="0"/>
              <a:t>Click to edit heading</a:t>
            </a:r>
            <a:endParaRPr lang="en-US" dirty="0"/>
          </a:p>
        </p:txBody>
      </p:sp>
    </p:spTree>
    <p:extLst>
      <p:ext uri="{BB962C8B-B14F-4D97-AF65-F5344CB8AC3E}">
        <p14:creationId xmlns:p14="http://schemas.microsoft.com/office/powerpoint/2010/main" val="1106263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descr="End slide&#10;Image of abstract building">
            <a:extLst>
              <a:ext uri="{FF2B5EF4-FFF2-40B4-BE49-F238E27FC236}">
                <a16:creationId xmlns:a16="http://schemas.microsoft.com/office/drawing/2014/main" id="{F29DD39D-53BD-E846-8C76-5F65464F214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6" y="1"/>
            <a:ext cx="12190468" cy="6857137"/>
          </a:xfrm>
          <a:prstGeom prst="rect">
            <a:avLst/>
          </a:prstGeom>
        </p:spPr>
      </p:pic>
      <p:sp>
        <p:nvSpPr>
          <p:cNvPr id="7" name="Text Placeholder 4">
            <a:extLst>
              <a:ext uri="{FF2B5EF4-FFF2-40B4-BE49-F238E27FC236}">
                <a16:creationId xmlns:a16="http://schemas.microsoft.com/office/drawing/2014/main" id="{ACD6ABB9-8DB6-3C4F-8DD9-4C2FD12E8E10}"/>
              </a:ext>
            </a:extLst>
          </p:cNvPr>
          <p:cNvSpPr>
            <a:spLocks noGrp="1"/>
          </p:cNvSpPr>
          <p:nvPr>
            <p:ph type="body" sz="quarter" idx="13" hasCustomPrompt="1"/>
          </p:nvPr>
        </p:nvSpPr>
        <p:spPr>
          <a:xfrm>
            <a:off x="609599" y="1135301"/>
            <a:ext cx="5368935" cy="4122057"/>
          </a:xfrm>
          <a:prstGeom prst="rect">
            <a:avLst/>
          </a:prstGeom>
        </p:spPr>
        <p:txBody>
          <a:bodyPr anchor="ctr" anchorCtr="0"/>
          <a:lstStyle>
            <a:lvl1pPr marL="0" indent="0" algn="ctr">
              <a:lnSpc>
                <a:spcPct val="80000"/>
              </a:lnSpc>
              <a:buNone/>
              <a:defRPr sz="4267" b="1" i="0" baseline="0">
                <a:solidFill>
                  <a:schemeClr val="bg1"/>
                </a:solidFill>
                <a:latin typeface="+mj-lt"/>
                <a:ea typeface="Arial" charset="0"/>
                <a:cs typeface="Arial" charset="0"/>
              </a:defRPr>
            </a:lvl1pPr>
          </a:lstStyle>
          <a:p>
            <a:pPr lvl="0"/>
            <a:r>
              <a:rPr lang="en-US" dirty="0"/>
              <a:t>Click to add text</a:t>
            </a:r>
          </a:p>
        </p:txBody>
      </p:sp>
    </p:spTree>
    <p:extLst>
      <p:ext uri="{BB962C8B-B14F-4D97-AF65-F5344CB8AC3E}">
        <p14:creationId xmlns:p14="http://schemas.microsoft.com/office/powerpoint/2010/main" val="123908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F7637-E4DA-4A9D-A777-EC5CC009D1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9A83219C-97BA-48F4-9A24-2C1878C19DC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E9B0FB-E2E6-421A-AAFB-A5C87C092CA4}"/>
              </a:ext>
            </a:extLst>
          </p:cNvPr>
          <p:cNvSpPr>
            <a:spLocks noGrp="1"/>
          </p:cNvSpPr>
          <p:nvPr>
            <p:ph type="dt" sz="half" idx="10"/>
          </p:nvPr>
        </p:nvSpPr>
        <p:spPr/>
        <p:txBody>
          <a:bodyPr/>
          <a:lstStyle/>
          <a:p>
            <a:fld id="{FE4D5300-00F8-4DF5-86FB-09F24C940131}" type="datetimeFigureOut">
              <a:rPr lang="en-AU" smtClean="0"/>
              <a:t>15/8/23</a:t>
            </a:fld>
            <a:endParaRPr lang="en-AU"/>
          </a:p>
        </p:txBody>
      </p:sp>
      <p:sp>
        <p:nvSpPr>
          <p:cNvPr id="5" name="Footer Placeholder 4">
            <a:extLst>
              <a:ext uri="{FF2B5EF4-FFF2-40B4-BE49-F238E27FC236}">
                <a16:creationId xmlns:a16="http://schemas.microsoft.com/office/drawing/2014/main" id="{B830B0CA-5D24-42BA-A843-339D225CAEF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691C74F-49D7-4D24-BC50-416C0CDBAA46}"/>
              </a:ext>
            </a:extLst>
          </p:cNvPr>
          <p:cNvSpPr>
            <a:spLocks noGrp="1"/>
          </p:cNvSpPr>
          <p:nvPr>
            <p:ph type="sldNum" sz="quarter" idx="12"/>
          </p:nvPr>
        </p:nvSpPr>
        <p:spPr/>
        <p:txBody>
          <a:bodyPr/>
          <a:lstStyle/>
          <a:p>
            <a:fld id="{8B3E2B13-B851-4F51-BA9E-0EF8FA74645F}" type="slidenum">
              <a:rPr lang="en-AU" smtClean="0"/>
              <a:t>‹#›</a:t>
            </a:fld>
            <a:endParaRPr lang="en-AU"/>
          </a:p>
        </p:txBody>
      </p:sp>
    </p:spTree>
    <p:extLst>
      <p:ext uri="{BB962C8B-B14F-4D97-AF65-F5344CB8AC3E}">
        <p14:creationId xmlns:p14="http://schemas.microsoft.com/office/powerpoint/2010/main" val="1531274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501FA-F3CC-4E3F-9582-917F88893248}" type="datetimeFigureOut">
              <a:rPr lang="en-AU" smtClean="0"/>
              <a:t>15/8/23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122C401-3A97-41D4-81F7-36B369112DF3}" type="slidenum">
              <a:rPr lang="en-AU" smtClean="0"/>
              <a:t>‹#›</a:t>
            </a:fld>
            <a:endParaRPr lang="en-AU"/>
          </a:p>
        </p:txBody>
      </p:sp>
    </p:spTree>
    <p:extLst>
      <p:ext uri="{BB962C8B-B14F-4D97-AF65-F5344CB8AC3E}">
        <p14:creationId xmlns:p14="http://schemas.microsoft.com/office/powerpoint/2010/main" val="3371949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
    <p:bg>
      <p:bgPr>
        <a:solidFill>
          <a:srgbClr val="E51F30"/>
        </a:solidFill>
        <a:effectLst/>
      </p:bgPr>
    </p:bg>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AAB7437C-4E00-1B25-6621-82BD2FBBE194}"/>
              </a:ext>
            </a:extLst>
          </p:cNvPr>
          <p:cNvSpPr txBox="1">
            <a:spLocks/>
          </p:cNvSpPr>
          <p:nvPr userDrawn="1"/>
        </p:nvSpPr>
        <p:spPr>
          <a:xfrm>
            <a:off x="816228" y="190500"/>
            <a:ext cx="11375772" cy="6470650"/>
          </a:xfrm>
          <a:prstGeom prst="rect">
            <a:avLst/>
          </a:prstGeom>
          <a:solidFill>
            <a:srgbClr val="E51F30"/>
          </a:solidFill>
          <a:effectLst>
            <a:outerShdw blurRad="190500" dist="38100" dir="13500000" algn="br" rotWithShape="0">
              <a:prstClr val="black">
                <a:alpha val="10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pic>
        <p:nvPicPr>
          <p:cNvPr id="3" name="Picture 2" descr="Griffith University logo">
            <a:extLst>
              <a:ext uri="{FF2B5EF4-FFF2-40B4-BE49-F238E27FC236}">
                <a16:creationId xmlns:a16="http://schemas.microsoft.com/office/drawing/2014/main" id="{1E62486D-8867-AD2E-A618-CFCE5FD4AFF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6" name="Picture Placeholder 7">
            <a:extLst>
              <a:ext uri="{FF2B5EF4-FFF2-40B4-BE49-F238E27FC236}">
                <a16:creationId xmlns:a16="http://schemas.microsoft.com/office/drawing/2014/main" id="{555E6FD2-8F9A-CC6F-F6A3-070C3585D461}"/>
              </a:ext>
            </a:extLst>
          </p:cNvPr>
          <p:cNvSpPr>
            <a:spLocks noGrp="1"/>
          </p:cNvSpPr>
          <p:nvPr>
            <p:ph type="pic" sz="quarter" idx="12" hasCustomPrompt="1"/>
          </p:nvPr>
        </p:nvSpPr>
        <p:spPr>
          <a:xfrm>
            <a:off x="1025525" y="1293434"/>
            <a:ext cx="11166475" cy="4885687"/>
          </a:xfrm>
          <a:solidFill>
            <a:schemeClr val="bg1"/>
          </a:solidFill>
          <a:effectLst>
            <a:outerShdw blurRad="190500" dist="38100" dir="13500000" algn="br" rotWithShape="0">
              <a:prstClr val="black">
                <a:alpha val="10000"/>
              </a:prstClr>
            </a:outerShdw>
          </a:effectLst>
        </p:spPr>
        <p:txBody>
          <a:bodyPr lIns="180000" tIns="180000" rIns="180000" bIns="180000">
            <a:normAutofit/>
          </a:bodyPr>
          <a:lstStyle>
            <a:lvl1pPr marL="0" indent="0">
              <a:buNone/>
              <a:defRPr sz="1000">
                <a:solidFill>
                  <a:schemeClr val="bg1"/>
                </a:solidFill>
              </a:defRPr>
            </a:lvl1pPr>
          </a:lstStyle>
          <a:p>
            <a:r>
              <a:rPr lang="en-US"/>
              <a:t>Insert image by clicking the image icon</a:t>
            </a:r>
          </a:p>
        </p:txBody>
      </p:sp>
      <p:sp>
        <p:nvSpPr>
          <p:cNvPr id="8" name="Title Placeholder 1">
            <a:extLst>
              <a:ext uri="{FF2B5EF4-FFF2-40B4-BE49-F238E27FC236}">
                <a16:creationId xmlns:a16="http://schemas.microsoft.com/office/drawing/2014/main" id="{2BBA6E1A-CC5D-38DF-2546-4B7EB40940C9}"/>
              </a:ext>
            </a:extLst>
          </p:cNvPr>
          <p:cNvSpPr>
            <a:spLocks noGrp="1"/>
          </p:cNvSpPr>
          <p:nvPr>
            <p:ph type="title" hasCustomPrompt="1"/>
          </p:nvPr>
        </p:nvSpPr>
        <p:spPr>
          <a:xfrm>
            <a:off x="847373" y="227105"/>
            <a:ext cx="11163124" cy="608669"/>
          </a:xfrm>
          <a:prstGeom prst="rect">
            <a:avLst/>
          </a:prstGeom>
          <a:effectLst/>
        </p:spPr>
        <p:txBody>
          <a:bodyPr vert="horz" lIns="180000" tIns="234000" rIns="180000" bIns="0" rtlCol="0" anchor="t" anchorCtr="0">
            <a:normAutofit/>
          </a:bodyPr>
          <a:lstStyle>
            <a:lvl1pPr>
              <a:lnSpc>
                <a:spcPct val="80000"/>
              </a:lnSpc>
              <a:defRPr>
                <a:solidFill>
                  <a:schemeClr val="bg1"/>
                </a:solidFill>
              </a:defRPr>
            </a:lvl1pPr>
          </a:lstStyle>
          <a:p>
            <a:r>
              <a:rPr lang="en-US"/>
              <a:t>CLICK TO EDIT HEADING</a:t>
            </a:r>
            <a:endParaRPr lang="en-AU"/>
          </a:p>
        </p:txBody>
      </p:sp>
      <p:sp>
        <p:nvSpPr>
          <p:cNvPr id="9" name="TextBox 8">
            <a:extLst>
              <a:ext uri="{FF2B5EF4-FFF2-40B4-BE49-F238E27FC236}">
                <a16:creationId xmlns:a16="http://schemas.microsoft.com/office/drawing/2014/main" id="{01A1938A-4789-1866-0CE1-B27C93B9B97F}"/>
              </a:ext>
            </a:extLst>
          </p:cNvPr>
          <p:cNvSpPr txBox="1"/>
          <p:nvPr userDrawn="1"/>
        </p:nvSpPr>
        <p:spPr>
          <a:xfrm>
            <a:off x="1025525" y="6343191"/>
            <a:ext cx="1976385" cy="153888"/>
          </a:xfrm>
          <a:prstGeom prst="rect">
            <a:avLst/>
          </a:prstGeom>
          <a:noFill/>
        </p:spPr>
        <p:txBody>
          <a:bodyPr wrap="square" lIns="0" tIns="0" rIns="0" bIns="0" rtlCol="0">
            <a:spAutoFit/>
          </a:bodyPr>
          <a:lstStyle/>
          <a:p>
            <a:pPr algn="l"/>
            <a:r>
              <a:rPr lang="en-US" sz="1000" b="0" i="0">
                <a:solidFill>
                  <a:schemeClr val="bg1"/>
                </a:solidFill>
                <a:latin typeface="Griffith Sans Text" pitchFamily="2" charset="77"/>
              </a:rPr>
              <a:t>Queensland Australia</a:t>
            </a:r>
          </a:p>
        </p:txBody>
      </p:sp>
      <p:sp>
        <p:nvSpPr>
          <p:cNvPr id="13" name="TextBox 12">
            <a:extLst>
              <a:ext uri="{FF2B5EF4-FFF2-40B4-BE49-F238E27FC236}">
                <a16:creationId xmlns:a16="http://schemas.microsoft.com/office/drawing/2014/main" id="{2F4DA69F-54B0-3525-8F45-7E5F84D0F457}"/>
              </a:ext>
            </a:extLst>
          </p:cNvPr>
          <p:cNvSpPr txBox="1"/>
          <p:nvPr userDrawn="1"/>
        </p:nvSpPr>
        <p:spPr>
          <a:xfrm>
            <a:off x="10491168" y="6369921"/>
            <a:ext cx="1519329" cy="488079"/>
          </a:xfrm>
          <a:prstGeom prst="rect">
            <a:avLst/>
          </a:prstGeom>
          <a:solidFill>
            <a:schemeClr val="tx1"/>
          </a:solidFill>
          <a:effectLst>
            <a:outerShdw blurRad="190500" dist="38100" dir="13500000" algn="br" rotWithShape="0">
              <a:prstClr val="black">
                <a:alpha val="15000"/>
              </a:prstClr>
            </a:outerShdw>
          </a:effectLst>
        </p:spPr>
        <p:txBody>
          <a:bodyPr wrap="square" lIns="144000" tIns="125999" rIns="144000" bIns="144000" rtlCol="0">
            <a:spAutoFit/>
          </a:bodyPr>
          <a:lstStyle/>
          <a:p>
            <a:pPr algn="ctr"/>
            <a:r>
              <a:rPr lang="en-US" sz="1400" b="1" i="0">
                <a:solidFill>
                  <a:schemeClr val="bg1"/>
                </a:solidFill>
                <a:latin typeface="Griffith Sans Display" pitchFamily="2" charset="77"/>
              </a:rPr>
              <a:t>Make it matter</a:t>
            </a:r>
          </a:p>
        </p:txBody>
      </p:sp>
      <p:sp>
        <p:nvSpPr>
          <p:cNvPr id="14" name="Text Placeholder 8">
            <a:extLst>
              <a:ext uri="{FF2B5EF4-FFF2-40B4-BE49-F238E27FC236}">
                <a16:creationId xmlns:a16="http://schemas.microsoft.com/office/drawing/2014/main" id="{843757B7-6C2D-677A-27FE-7D1C9857DF40}"/>
              </a:ext>
            </a:extLst>
          </p:cNvPr>
          <p:cNvSpPr>
            <a:spLocks noGrp="1"/>
          </p:cNvSpPr>
          <p:nvPr>
            <p:ph type="body" sz="quarter" idx="11" hasCustomPrompt="1"/>
          </p:nvPr>
        </p:nvSpPr>
        <p:spPr>
          <a:xfrm>
            <a:off x="847373" y="835774"/>
            <a:ext cx="11163123" cy="423787"/>
          </a:xfrm>
        </p:spPr>
        <p:txBody>
          <a:bodyPr lIns="180000" tIns="0" rIns="180000" bIns="0" anchor="t" anchorCtr="0"/>
          <a:lstStyle>
            <a:lvl1pPr marL="0" indent="0">
              <a:buNone/>
              <a:defRPr>
                <a:solidFill>
                  <a:schemeClr val="bg1"/>
                </a:solidFill>
                <a:latin typeface="Griffith Serif Display" pitchFamily="2" charset="77"/>
              </a:defRPr>
            </a:lvl1pPr>
          </a:lstStyle>
          <a:p>
            <a:pPr lvl="0"/>
            <a:r>
              <a:rPr lang="en-US"/>
              <a:t>CLICK TO EDIT SUBHEADING</a:t>
            </a:r>
          </a:p>
        </p:txBody>
      </p:sp>
      <p:sp>
        <p:nvSpPr>
          <p:cNvPr id="15" name="Footer Placeholder 5">
            <a:extLst>
              <a:ext uri="{FF2B5EF4-FFF2-40B4-BE49-F238E27FC236}">
                <a16:creationId xmlns:a16="http://schemas.microsoft.com/office/drawing/2014/main" id="{650FDDD8-EE96-1A8C-2A02-C459C29AF5D4}"/>
              </a:ext>
            </a:extLst>
          </p:cNvPr>
          <p:cNvSpPr>
            <a:spLocks noGrp="1"/>
          </p:cNvSpPr>
          <p:nvPr>
            <p:ph type="ftr" sz="quarter" idx="13"/>
          </p:nvPr>
        </p:nvSpPr>
        <p:spPr>
          <a:xfrm>
            <a:off x="10659593" y="26430"/>
            <a:ext cx="1350904" cy="147134"/>
          </a:xfrm>
        </p:spPr>
        <p:txBody>
          <a:bodyPr anchor="ctr" anchorCtr="0"/>
          <a:lstStyle>
            <a:lvl1pPr algn="r">
              <a:lnSpc>
                <a:spcPct val="90000"/>
              </a:lnSpc>
              <a:defRPr sz="500">
                <a:solidFill>
                  <a:schemeClr val="bg1"/>
                </a:solidFill>
              </a:defRPr>
            </a:lvl1pPr>
          </a:lstStyle>
          <a:p>
            <a:r>
              <a:rPr lang="en-AU"/>
              <a:t>CRICOS: 00233E  |  TEQSA: PRV12076</a:t>
            </a:r>
          </a:p>
        </p:txBody>
      </p:sp>
    </p:spTree>
    <p:extLst>
      <p:ext uri="{BB962C8B-B14F-4D97-AF65-F5344CB8AC3E}">
        <p14:creationId xmlns:p14="http://schemas.microsoft.com/office/powerpoint/2010/main" val="402331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tx1"/>
        </a:solidFill>
        <a:effectLst/>
      </p:bgPr>
    </p:bg>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AAB7437C-4E00-1B25-6621-82BD2FBBE194}"/>
              </a:ext>
            </a:extLst>
          </p:cNvPr>
          <p:cNvSpPr txBox="1">
            <a:spLocks/>
          </p:cNvSpPr>
          <p:nvPr userDrawn="1"/>
        </p:nvSpPr>
        <p:spPr>
          <a:xfrm>
            <a:off x="816228" y="190500"/>
            <a:ext cx="10986473" cy="6259300"/>
          </a:xfrm>
          <a:prstGeom prst="rect">
            <a:avLst/>
          </a:prstGeom>
          <a:solidFill>
            <a:schemeClr val="bg1"/>
          </a:solidFill>
          <a:effectLst>
            <a:outerShdw blurRad="190500" dist="38100" dir="13500000" algn="br" rotWithShape="0">
              <a:prstClr val="black">
                <a:alpha val="10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pic>
        <p:nvPicPr>
          <p:cNvPr id="3" name="Picture 2" descr="Griffith University logo">
            <a:extLst>
              <a:ext uri="{FF2B5EF4-FFF2-40B4-BE49-F238E27FC236}">
                <a16:creationId xmlns:a16="http://schemas.microsoft.com/office/drawing/2014/main" id="{1E62486D-8867-AD2E-A618-CFCE5FD4AFF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pic>
        <p:nvPicPr>
          <p:cNvPr id="9" name="Picture Placeholder 29">
            <a:extLst>
              <a:ext uri="{FF2B5EF4-FFF2-40B4-BE49-F238E27FC236}">
                <a16:creationId xmlns:a16="http://schemas.microsoft.com/office/drawing/2014/main" id="{224FA6E8-53DA-0555-1FC8-7CAA55681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31496" y="1627429"/>
            <a:ext cx="10957839" cy="5034312"/>
          </a:xfrm>
          <a:prstGeom prst="rect">
            <a:avLst/>
          </a:prstGeom>
        </p:spPr>
      </p:pic>
      <p:sp>
        <p:nvSpPr>
          <p:cNvPr id="10" name="TextBox 9">
            <a:extLst>
              <a:ext uri="{FF2B5EF4-FFF2-40B4-BE49-F238E27FC236}">
                <a16:creationId xmlns:a16="http://schemas.microsoft.com/office/drawing/2014/main" id="{DF769E79-BFC4-489E-6920-DDDE49AA9570}"/>
              </a:ext>
            </a:extLst>
          </p:cNvPr>
          <p:cNvSpPr txBox="1"/>
          <p:nvPr userDrawn="1"/>
        </p:nvSpPr>
        <p:spPr>
          <a:xfrm>
            <a:off x="838200" y="773438"/>
            <a:ext cx="10964501" cy="887121"/>
          </a:xfrm>
          <a:prstGeom prst="rect">
            <a:avLst/>
          </a:prstGeom>
          <a:noFill/>
        </p:spPr>
        <p:txBody>
          <a:bodyPr wrap="square" lIns="198000" tIns="180000" rIns="180000" bIns="180000" rtlCol="0">
            <a:spAutoFit/>
          </a:bodyPr>
          <a:lstStyle/>
          <a:p>
            <a:pPr marL="0" marR="0" lvl="0" indent="0" algn="l" defTabSz="609585" rtl="0" eaLnBrk="1" fontAlgn="auto" latinLnBrk="0" hangingPunct="1">
              <a:lnSpc>
                <a:spcPct val="110000"/>
              </a:lnSpc>
              <a:spcBef>
                <a:spcPts val="0"/>
              </a:spcBef>
              <a:spcAft>
                <a:spcPts val="0"/>
              </a:spcAft>
              <a:buClrTx/>
              <a:buSzTx/>
              <a:buFontTx/>
              <a:buNone/>
              <a:tabLst/>
              <a:defRPr/>
            </a:pPr>
            <a:r>
              <a:rPr lang="en-US" sz="1600">
                <a:latin typeface="Griffith Sans Text"/>
              </a:rPr>
              <a:t>Griffith University acknowledges the people who are the Traditional Custodians of the land. We pay respect</a:t>
            </a:r>
            <a:br>
              <a:rPr lang="en-US" sz="1600">
                <a:latin typeface="Griffith Sans Text"/>
              </a:rPr>
            </a:br>
            <a:r>
              <a:rPr lang="en-US" sz="1600">
                <a:latin typeface="Griffith Sans Text"/>
              </a:rPr>
              <a:t>to the Elders, past and present, and extend that respect to all Aboriginal and Torres Strait Islander peoples.</a:t>
            </a:r>
          </a:p>
        </p:txBody>
      </p:sp>
      <p:sp>
        <p:nvSpPr>
          <p:cNvPr id="11" name="TextBox 10">
            <a:extLst>
              <a:ext uri="{FF2B5EF4-FFF2-40B4-BE49-F238E27FC236}">
                <a16:creationId xmlns:a16="http://schemas.microsoft.com/office/drawing/2014/main" id="{B0CCA18C-2E22-4D29-986E-2BCB3BF34AE6}"/>
              </a:ext>
            </a:extLst>
          </p:cNvPr>
          <p:cNvSpPr txBox="1"/>
          <p:nvPr userDrawn="1"/>
        </p:nvSpPr>
        <p:spPr>
          <a:xfrm>
            <a:off x="816229" y="190500"/>
            <a:ext cx="9898306" cy="855958"/>
          </a:xfrm>
          <a:prstGeom prst="rect">
            <a:avLst/>
          </a:prstGeom>
          <a:noFill/>
        </p:spPr>
        <p:txBody>
          <a:bodyPr wrap="square" lIns="198000" tIns="180000" rIns="180000" bIns="180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3200" b="1">
                <a:solidFill>
                  <a:srgbClr val="E51F30"/>
                </a:solidFill>
                <a:latin typeface="Griffith Serif Display" pitchFamily="2" charset="77"/>
              </a:rPr>
              <a:t>ACKNOWLEDGEMENT OF COUNTRY</a:t>
            </a:r>
          </a:p>
        </p:txBody>
      </p:sp>
      <p:sp>
        <p:nvSpPr>
          <p:cNvPr id="15" name="TextBox 14">
            <a:extLst>
              <a:ext uri="{FF2B5EF4-FFF2-40B4-BE49-F238E27FC236}">
                <a16:creationId xmlns:a16="http://schemas.microsoft.com/office/drawing/2014/main" id="{85A25653-2949-AD38-A2A4-8C92586090EC}"/>
              </a:ext>
            </a:extLst>
          </p:cNvPr>
          <p:cNvSpPr txBox="1"/>
          <p:nvPr userDrawn="1"/>
        </p:nvSpPr>
        <p:spPr>
          <a:xfrm>
            <a:off x="1031496" y="6168463"/>
            <a:ext cx="10964501" cy="486626"/>
          </a:xfrm>
          <a:prstGeom prst="rect">
            <a:avLst/>
          </a:prstGeom>
          <a:noFill/>
          <a:effectLst>
            <a:outerShdw blurRad="50800" dist="38100" dir="2700000" algn="tl" rotWithShape="0">
              <a:prstClr val="black">
                <a:alpha val="90000"/>
              </a:prstClr>
            </a:outerShdw>
          </a:effectLst>
        </p:spPr>
        <p:txBody>
          <a:bodyPr wrap="square" lIns="198000" tIns="180000" rIns="180000" bIns="180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i="1">
                <a:solidFill>
                  <a:schemeClr val="bg1"/>
                </a:solidFill>
                <a:latin typeface="Griffith Sans Text"/>
              </a:rPr>
              <a:t>Together</a:t>
            </a:r>
            <a:r>
              <a:rPr lang="en-US" sz="800">
                <a:solidFill>
                  <a:schemeClr val="bg1"/>
                </a:solidFill>
                <a:latin typeface="Griffith Sans Text"/>
              </a:rPr>
              <a:t>, Sid Domic</a:t>
            </a:r>
          </a:p>
        </p:txBody>
      </p:sp>
      <p:sp>
        <p:nvSpPr>
          <p:cNvPr id="16" name="TextBox 15">
            <a:extLst>
              <a:ext uri="{FF2B5EF4-FFF2-40B4-BE49-F238E27FC236}">
                <a16:creationId xmlns:a16="http://schemas.microsoft.com/office/drawing/2014/main" id="{6280E643-2C13-C68C-5CFC-6167FFE4E24F}"/>
              </a:ext>
            </a:extLst>
          </p:cNvPr>
          <p:cNvSpPr txBox="1"/>
          <p:nvPr userDrawn="1"/>
        </p:nvSpPr>
        <p:spPr>
          <a:xfrm>
            <a:off x="1031496" y="6168463"/>
            <a:ext cx="10964501" cy="486626"/>
          </a:xfrm>
          <a:prstGeom prst="rect">
            <a:avLst/>
          </a:prstGeom>
          <a:noFill/>
          <a:effectLst>
            <a:outerShdw blurRad="50800" dist="38100" dir="10800000" algn="r" rotWithShape="0">
              <a:prstClr val="black">
                <a:alpha val="40000"/>
              </a:prstClr>
            </a:outerShdw>
          </a:effectLst>
        </p:spPr>
        <p:txBody>
          <a:bodyPr wrap="square" lIns="198000" tIns="180000" rIns="180000" bIns="180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i="1">
                <a:solidFill>
                  <a:schemeClr val="bg1"/>
                </a:solidFill>
                <a:latin typeface="Griffith Sans Text"/>
              </a:rPr>
              <a:t>Together</a:t>
            </a:r>
            <a:r>
              <a:rPr lang="en-US" sz="800">
                <a:solidFill>
                  <a:schemeClr val="bg1"/>
                </a:solidFill>
                <a:latin typeface="Griffith Sans Text"/>
              </a:rPr>
              <a:t>, Sid Domic</a:t>
            </a:r>
          </a:p>
        </p:txBody>
      </p:sp>
      <p:sp>
        <p:nvSpPr>
          <p:cNvPr id="17" name="TextBox 16">
            <a:extLst>
              <a:ext uri="{FF2B5EF4-FFF2-40B4-BE49-F238E27FC236}">
                <a16:creationId xmlns:a16="http://schemas.microsoft.com/office/drawing/2014/main" id="{95D45E8F-C9B7-C268-C071-0D1AFCB4FCC7}"/>
              </a:ext>
            </a:extLst>
          </p:cNvPr>
          <p:cNvSpPr txBox="1"/>
          <p:nvPr userDrawn="1"/>
        </p:nvSpPr>
        <p:spPr>
          <a:xfrm>
            <a:off x="1031496" y="6168463"/>
            <a:ext cx="10964501" cy="486626"/>
          </a:xfrm>
          <a:prstGeom prst="rect">
            <a:avLst/>
          </a:prstGeom>
          <a:noFill/>
          <a:effectLst>
            <a:outerShdw blurRad="50800" dist="38100" algn="l" rotWithShape="0">
              <a:prstClr val="black">
                <a:alpha val="40000"/>
              </a:prstClr>
            </a:outerShdw>
          </a:effectLst>
        </p:spPr>
        <p:txBody>
          <a:bodyPr wrap="square" lIns="198000" tIns="180000" rIns="180000" bIns="180000"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800" i="1">
                <a:solidFill>
                  <a:schemeClr val="bg1"/>
                </a:solidFill>
                <a:latin typeface="Griffith Sans Text"/>
              </a:rPr>
              <a:t>Together</a:t>
            </a:r>
            <a:r>
              <a:rPr lang="en-US" sz="800">
                <a:solidFill>
                  <a:schemeClr val="bg1"/>
                </a:solidFill>
                <a:latin typeface="Griffith Sans Text"/>
              </a:rPr>
              <a:t>, Sid Domic</a:t>
            </a:r>
          </a:p>
        </p:txBody>
      </p:sp>
      <p:sp>
        <p:nvSpPr>
          <p:cNvPr id="6" name="Footer Placeholder 5">
            <a:extLst>
              <a:ext uri="{FF2B5EF4-FFF2-40B4-BE49-F238E27FC236}">
                <a16:creationId xmlns:a16="http://schemas.microsoft.com/office/drawing/2014/main" id="{A3D42AA4-1BCB-28C9-1F87-DE61A9782D4D}"/>
              </a:ext>
            </a:extLst>
          </p:cNvPr>
          <p:cNvSpPr>
            <a:spLocks noGrp="1"/>
          </p:cNvSpPr>
          <p:nvPr>
            <p:ph type="ftr" sz="quarter" idx="10"/>
          </p:nvPr>
        </p:nvSpPr>
        <p:spPr/>
        <p:txBody>
          <a:bodyPr/>
          <a:lstStyle>
            <a:lvl1pPr>
              <a:defRPr>
                <a:solidFill>
                  <a:schemeClr val="bg1"/>
                </a:solidFill>
              </a:defRPr>
            </a:lvl1pPr>
          </a:lstStyle>
          <a:p>
            <a:r>
              <a:rPr lang="en-AU"/>
              <a:t>CRICOS: 00233E  |  TEQSA: PRV12076</a:t>
            </a:r>
          </a:p>
        </p:txBody>
      </p:sp>
    </p:spTree>
    <p:extLst>
      <p:ext uri="{BB962C8B-B14F-4D97-AF65-F5344CB8AC3E}">
        <p14:creationId xmlns:p14="http://schemas.microsoft.com/office/powerpoint/2010/main" val="623529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 large heading, text box">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AAB7437C-4E00-1B25-6621-82BD2FBBE194}"/>
              </a:ext>
            </a:extLst>
          </p:cNvPr>
          <p:cNvSpPr txBox="1">
            <a:spLocks/>
          </p:cNvSpPr>
          <p:nvPr userDrawn="1"/>
        </p:nvSpPr>
        <p:spPr>
          <a:xfrm>
            <a:off x="816228" y="190500"/>
            <a:ext cx="10986473" cy="6259300"/>
          </a:xfrm>
          <a:prstGeom prst="rect">
            <a:avLst/>
          </a:prstGeom>
          <a:solidFill>
            <a:schemeClr val="bg1"/>
          </a:solidFill>
          <a:effectLst>
            <a:outerShdw blurRad="190500" dist="38100" dir="13500000" algn="br" rotWithShape="0">
              <a:prstClr val="black">
                <a:alpha val="10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7" name="Title Placeholder 1">
            <a:extLst>
              <a:ext uri="{FF2B5EF4-FFF2-40B4-BE49-F238E27FC236}">
                <a16:creationId xmlns:a16="http://schemas.microsoft.com/office/drawing/2014/main" id="{56BDC6C0-52BA-75E1-BA65-B8BD3E103C7B}"/>
              </a:ext>
            </a:extLst>
          </p:cNvPr>
          <p:cNvSpPr>
            <a:spLocks noGrp="1"/>
          </p:cNvSpPr>
          <p:nvPr>
            <p:ph type="title" hasCustomPrompt="1"/>
          </p:nvPr>
        </p:nvSpPr>
        <p:spPr>
          <a:xfrm>
            <a:off x="838200" y="196851"/>
            <a:ext cx="10964502" cy="752230"/>
          </a:xfrm>
          <a:prstGeom prst="rect">
            <a:avLst/>
          </a:prstGeom>
          <a:effectLst/>
        </p:spPr>
        <p:txBody>
          <a:bodyPr vert="horz" lIns="180000" tIns="234000" rIns="180000" bIns="45720" rtlCol="0" anchor="t" anchorCtr="0">
            <a:normAutofit/>
          </a:bodyPr>
          <a:lstStyle>
            <a:lvl1pPr>
              <a:lnSpc>
                <a:spcPct val="80000"/>
              </a:lnSpc>
              <a:defRPr/>
            </a:lvl1pPr>
          </a:lstStyle>
          <a:p>
            <a:r>
              <a:rPr lang="en-US"/>
              <a:t>CLICK TO EDIT HEADING</a:t>
            </a:r>
            <a:endParaRPr lang="en-AU"/>
          </a:p>
        </p:txBody>
      </p:sp>
      <p:sp>
        <p:nvSpPr>
          <p:cNvPr id="10" name="Picture Placeholder 9">
            <a:extLst>
              <a:ext uri="{FF2B5EF4-FFF2-40B4-BE49-F238E27FC236}">
                <a16:creationId xmlns:a16="http://schemas.microsoft.com/office/drawing/2014/main" id="{851DCC38-84BD-551D-3823-1855357E080D}"/>
              </a:ext>
            </a:extLst>
          </p:cNvPr>
          <p:cNvSpPr>
            <a:spLocks noGrp="1"/>
          </p:cNvSpPr>
          <p:nvPr>
            <p:ph type="pic" sz="quarter" idx="12" hasCustomPrompt="1"/>
          </p:nvPr>
        </p:nvSpPr>
        <p:spPr>
          <a:xfrm>
            <a:off x="1025525" y="949324"/>
            <a:ext cx="10956925" cy="5716800"/>
          </a:xfrm>
          <a:solidFill>
            <a:schemeClr val="bg1"/>
          </a:solidFill>
          <a:effectLst>
            <a:outerShdw blurRad="190500" dist="38100" dir="13500000" algn="br" rotWithShape="0">
              <a:prstClr val="black">
                <a:alpha val="10000"/>
              </a:prstClr>
            </a:outerShdw>
          </a:effectLst>
        </p:spPr>
        <p:txBody>
          <a:bodyPr lIns="180000" tIns="180000" rIns="180000" bIns="180000">
            <a:normAutofit/>
          </a:bodyPr>
          <a:lstStyle>
            <a:lvl1pPr marL="0" indent="0">
              <a:buNone/>
              <a:defRPr sz="1000"/>
            </a:lvl1pPr>
          </a:lstStyle>
          <a:p>
            <a:r>
              <a:rPr lang="en-US"/>
              <a:t>Insert image by clicking the image icon</a:t>
            </a:r>
          </a:p>
        </p:txBody>
      </p:sp>
      <p:sp>
        <p:nvSpPr>
          <p:cNvPr id="8" name="Text Placeholder 7">
            <a:extLst>
              <a:ext uri="{FF2B5EF4-FFF2-40B4-BE49-F238E27FC236}">
                <a16:creationId xmlns:a16="http://schemas.microsoft.com/office/drawing/2014/main" id="{0B610E6A-0CC9-BF16-3D54-59A1B5CE9F1A}"/>
              </a:ext>
            </a:extLst>
          </p:cNvPr>
          <p:cNvSpPr>
            <a:spLocks noGrp="1"/>
          </p:cNvSpPr>
          <p:nvPr>
            <p:ph type="body" sz="quarter" idx="11" hasCustomPrompt="1"/>
          </p:nvPr>
        </p:nvSpPr>
        <p:spPr>
          <a:xfrm>
            <a:off x="6402701" y="4698000"/>
            <a:ext cx="5400000" cy="2160000"/>
          </a:xfrm>
          <a:solidFill>
            <a:schemeClr val="bg1"/>
          </a:solidFill>
          <a:effectLst>
            <a:outerShdw blurRad="190500" dist="38100" dir="13500000" algn="br" rotWithShape="0">
              <a:prstClr val="black">
                <a:alpha val="10000"/>
              </a:prstClr>
            </a:outerShdw>
          </a:effectLst>
        </p:spPr>
        <p:txBody>
          <a:bodyPr wrap="square" lIns="180000" tIns="180000" rIns="180000" bIns="180000">
            <a:noAutofit/>
          </a:bodyPr>
          <a:lstStyle>
            <a:lvl1pPr marL="180000" indent="-180000">
              <a:buFont typeface="Arial" panose="020B0604020202020204" pitchFamily="34" charset="0"/>
              <a:buChar char="•"/>
              <a:defRPr sz="1500"/>
            </a:lvl1pPr>
            <a:lvl2pPr>
              <a:defRPr sz="1600"/>
            </a:lvl2pPr>
            <a:lvl3pPr>
              <a:defRPr sz="1600"/>
            </a:lvl3pPr>
            <a:lvl4pPr>
              <a:defRPr sz="1600"/>
            </a:lvl4pPr>
            <a:lvl5pPr>
              <a:defRPr sz="1600"/>
            </a:lvl5pPr>
          </a:lstStyle>
          <a:p>
            <a:pPr lvl="0"/>
            <a:r>
              <a:rPr lang="en-GB"/>
              <a:t>Click to edit text</a:t>
            </a:r>
          </a:p>
          <a:p>
            <a:pPr lvl="0"/>
            <a:r>
              <a:rPr lang="en-GB"/>
              <a:t>Resize box height to suit text</a:t>
            </a:r>
          </a:p>
          <a:p>
            <a:pPr lvl="0"/>
            <a:r>
              <a:rPr lang="en-GB"/>
              <a:t>Delete box if not required</a:t>
            </a:r>
          </a:p>
        </p:txBody>
      </p:sp>
      <p:pic>
        <p:nvPicPr>
          <p:cNvPr id="4" name="Picture 3" descr="Griffith University logo">
            <a:extLst>
              <a:ext uri="{FF2B5EF4-FFF2-40B4-BE49-F238E27FC236}">
                <a16:creationId xmlns:a16="http://schemas.microsoft.com/office/drawing/2014/main" id="{B5A16820-04E8-0522-BF8F-4ECF0AE786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5" name="Footer Placeholder 4">
            <a:extLst>
              <a:ext uri="{FF2B5EF4-FFF2-40B4-BE49-F238E27FC236}">
                <a16:creationId xmlns:a16="http://schemas.microsoft.com/office/drawing/2014/main" id="{C3BD4A4F-B196-D5D9-5EDF-FFE682F26464}"/>
              </a:ext>
            </a:extLst>
          </p:cNvPr>
          <p:cNvSpPr>
            <a:spLocks noGrp="1"/>
          </p:cNvSpPr>
          <p:nvPr>
            <p:ph type="ftr" sz="quarter" idx="13"/>
          </p:nvPr>
        </p:nvSpPr>
        <p:spPr/>
        <p:txBody>
          <a:bodyPr/>
          <a:lstStyle/>
          <a:p>
            <a:r>
              <a:rPr lang="en-AU"/>
              <a:t>CRICOS: 00233E  |  TEQSA: PRV12076</a:t>
            </a:r>
          </a:p>
        </p:txBody>
      </p:sp>
    </p:spTree>
    <p:extLst>
      <p:ext uri="{BB962C8B-B14F-4D97-AF65-F5344CB8AC3E}">
        <p14:creationId xmlns:p14="http://schemas.microsoft.com/office/powerpoint/2010/main" val="408823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 border, large heading, text box">
    <p:bg>
      <p:bgPr>
        <a:solidFill>
          <a:srgbClr val="E51F30"/>
        </a:solidFill>
        <a:effectLst/>
      </p:bgPr>
    </p:bg>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AAB7437C-4E00-1B25-6621-82BD2FBBE194}"/>
              </a:ext>
            </a:extLst>
          </p:cNvPr>
          <p:cNvSpPr txBox="1">
            <a:spLocks/>
          </p:cNvSpPr>
          <p:nvPr userDrawn="1"/>
        </p:nvSpPr>
        <p:spPr>
          <a:xfrm>
            <a:off x="816228" y="190500"/>
            <a:ext cx="10986473" cy="6259300"/>
          </a:xfrm>
          <a:prstGeom prst="rect">
            <a:avLst/>
          </a:prstGeom>
          <a:solidFill>
            <a:schemeClr val="bg1"/>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7" name="Title Placeholder 1">
            <a:extLst>
              <a:ext uri="{FF2B5EF4-FFF2-40B4-BE49-F238E27FC236}">
                <a16:creationId xmlns:a16="http://schemas.microsoft.com/office/drawing/2014/main" id="{56BDC6C0-52BA-75E1-BA65-B8BD3E103C7B}"/>
              </a:ext>
            </a:extLst>
          </p:cNvPr>
          <p:cNvSpPr>
            <a:spLocks noGrp="1"/>
          </p:cNvSpPr>
          <p:nvPr>
            <p:ph type="title" hasCustomPrompt="1"/>
          </p:nvPr>
        </p:nvSpPr>
        <p:spPr>
          <a:xfrm>
            <a:off x="838200" y="196851"/>
            <a:ext cx="10964502" cy="752230"/>
          </a:xfrm>
          <a:prstGeom prst="rect">
            <a:avLst/>
          </a:prstGeom>
          <a:effectLst/>
        </p:spPr>
        <p:txBody>
          <a:bodyPr vert="horz" lIns="180000" tIns="234000" rIns="180000" bIns="45720" rtlCol="0" anchor="t" anchorCtr="0">
            <a:normAutofit/>
          </a:bodyPr>
          <a:lstStyle>
            <a:lvl1pPr>
              <a:lnSpc>
                <a:spcPct val="80000"/>
              </a:lnSpc>
              <a:defRPr/>
            </a:lvl1pPr>
          </a:lstStyle>
          <a:p>
            <a:r>
              <a:rPr lang="en-US"/>
              <a:t>CLICK TO EDIT HEADING</a:t>
            </a:r>
            <a:endParaRPr lang="en-AU"/>
          </a:p>
        </p:txBody>
      </p:sp>
      <p:sp>
        <p:nvSpPr>
          <p:cNvPr id="6" name="Picture Placeholder 9">
            <a:extLst>
              <a:ext uri="{FF2B5EF4-FFF2-40B4-BE49-F238E27FC236}">
                <a16:creationId xmlns:a16="http://schemas.microsoft.com/office/drawing/2014/main" id="{E8B25B78-784D-96CB-2D7D-2B92DC0DA9F6}"/>
              </a:ext>
            </a:extLst>
          </p:cNvPr>
          <p:cNvSpPr>
            <a:spLocks noGrp="1"/>
          </p:cNvSpPr>
          <p:nvPr>
            <p:ph type="pic" sz="quarter" idx="12" hasCustomPrompt="1"/>
          </p:nvPr>
        </p:nvSpPr>
        <p:spPr>
          <a:xfrm>
            <a:off x="1025525" y="949324"/>
            <a:ext cx="10956925" cy="5716800"/>
          </a:xfrm>
          <a:solidFill>
            <a:schemeClr val="bg1"/>
          </a:solidFill>
          <a:effectLst>
            <a:outerShdw blurRad="190500" dist="38100" dir="13500000" algn="br" rotWithShape="0">
              <a:prstClr val="black">
                <a:alpha val="10000"/>
              </a:prstClr>
            </a:outerShdw>
          </a:effectLst>
        </p:spPr>
        <p:txBody>
          <a:bodyPr lIns="180000" tIns="180000" rIns="180000" bIns="180000">
            <a:normAutofit/>
          </a:bodyPr>
          <a:lstStyle>
            <a:lvl1pPr marL="0" indent="0">
              <a:buNone/>
              <a:defRPr sz="1000"/>
            </a:lvl1pPr>
          </a:lstStyle>
          <a:p>
            <a:r>
              <a:rPr lang="en-US"/>
              <a:t>Insert image by clicking the image icon</a:t>
            </a:r>
          </a:p>
        </p:txBody>
      </p:sp>
      <p:pic>
        <p:nvPicPr>
          <p:cNvPr id="3" name="Picture 2" descr="Griffith University logo">
            <a:extLst>
              <a:ext uri="{FF2B5EF4-FFF2-40B4-BE49-F238E27FC236}">
                <a16:creationId xmlns:a16="http://schemas.microsoft.com/office/drawing/2014/main" id="{A1B12B04-0A6F-8B84-EB14-40F2D767EEC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4" name="Text Placeholder 7">
            <a:extLst>
              <a:ext uri="{FF2B5EF4-FFF2-40B4-BE49-F238E27FC236}">
                <a16:creationId xmlns:a16="http://schemas.microsoft.com/office/drawing/2014/main" id="{8B050767-0452-59FA-D1D5-623D0D45168B}"/>
              </a:ext>
            </a:extLst>
          </p:cNvPr>
          <p:cNvSpPr>
            <a:spLocks noGrp="1"/>
          </p:cNvSpPr>
          <p:nvPr>
            <p:ph type="body" sz="quarter" idx="11" hasCustomPrompt="1"/>
          </p:nvPr>
        </p:nvSpPr>
        <p:spPr>
          <a:xfrm>
            <a:off x="6402701" y="4698000"/>
            <a:ext cx="5400000" cy="2160000"/>
          </a:xfrm>
          <a:solidFill>
            <a:schemeClr val="bg1"/>
          </a:solidFill>
          <a:effectLst>
            <a:outerShdw blurRad="190500" dist="38100" dir="13500000" algn="br" rotWithShape="0">
              <a:prstClr val="black">
                <a:alpha val="10000"/>
              </a:prstClr>
            </a:outerShdw>
          </a:effectLst>
        </p:spPr>
        <p:txBody>
          <a:bodyPr wrap="square" lIns="180000" tIns="180000" rIns="180000" bIns="180000">
            <a:noAutofit/>
          </a:bodyPr>
          <a:lstStyle>
            <a:lvl1pPr marL="180000" indent="-180000">
              <a:buFont typeface="Arial" panose="020B0604020202020204" pitchFamily="34" charset="0"/>
              <a:buChar char="•"/>
              <a:defRPr sz="1500"/>
            </a:lvl1pPr>
            <a:lvl2pPr>
              <a:defRPr sz="1600"/>
            </a:lvl2pPr>
            <a:lvl3pPr>
              <a:defRPr sz="1600"/>
            </a:lvl3pPr>
            <a:lvl4pPr>
              <a:defRPr sz="1600"/>
            </a:lvl4pPr>
            <a:lvl5pPr>
              <a:defRPr sz="1600"/>
            </a:lvl5pPr>
          </a:lstStyle>
          <a:p>
            <a:pPr lvl="0"/>
            <a:r>
              <a:rPr lang="en-GB"/>
              <a:t>Click to edit text</a:t>
            </a:r>
          </a:p>
          <a:p>
            <a:pPr lvl="0"/>
            <a:r>
              <a:rPr lang="en-GB"/>
              <a:t>Resize box height to suit text</a:t>
            </a:r>
          </a:p>
          <a:p>
            <a:pPr lvl="0"/>
            <a:r>
              <a:rPr lang="en-GB"/>
              <a:t>Delete box if not required</a:t>
            </a:r>
          </a:p>
        </p:txBody>
      </p:sp>
      <p:sp>
        <p:nvSpPr>
          <p:cNvPr id="8" name="Footer Placeholder 7">
            <a:extLst>
              <a:ext uri="{FF2B5EF4-FFF2-40B4-BE49-F238E27FC236}">
                <a16:creationId xmlns:a16="http://schemas.microsoft.com/office/drawing/2014/main" id="{0EEFE41E-3EFA-9327-97DD-A0286F205FFD}"/>
              </a:ext>
            </a:extLst>
          </p:cNvPr>
          <p:cNvSpPr>
            <a:spLocks noGrp="1"/>
          </p:cNvSpPr>
          <p:nvPr>
            <p:ph type="ftr" sz="quarter" idx="13"/>
          </p:nvPr>
        </p:nvSpPr>
        <p:spPr/>
        <p:txBody>
          <a:bodyPr/>
          <a:lstStyle>
            <a:lvl1pPr>
              <a:defRPr>
                <a:solidFill>
                  <a:schemeClr val="bg1"/>
                </a:solidFill>
              </a:defRPr>
            </a:lvl1pPr>
          </a:lstStyle>
          <a:p>
            <a:r>
              <a:rPr lang="en-AU"/>
              <a:t>CRICOS: 00233E  |  TEQSA: PRV12076</a:t>
            </a:r>
          </a:p>
        </p:txBody>
      </p:sp>
    </p:spTree>
    <p:extLst>
      <p:ext uri="{BB962C8B-B14F-4D97-AF65-F5344CB8AC3E}">
        <p14:creationId xmlns:p14="http://schemas.microsoft.com/office/powerpoint/2010/main" val="391452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 large heading, text box">
    <p:bg>
      <p:bgPr>
        <a:solidFill>
          <a:srgbClr val="E51F30"/>
        </a:solidFill>
        <a:effectLst/>
      </p:bgPr>
    </p:bg>
    <p:spTree>
      <p:nvGrpSpPr>
        <p:cNvPr id="1" name=""/>
        <p:cNvGrpSpPr/>
        <p:nvPr/>
      </p:nvGrpSpPr>
      <p:grpSpPr>
        <a:xfrm>
          <a:off x="0" y="0"/>
          <a:ext cx="0" cy="0"/>
          <a:chOff x="0" y="0"/>
          <a:chExt cx="0" cy="0"/>
        </a:xfrm>
      </p:grpSpPr>
      <p:sp>
        <p:nvSpPr>
          <p:cNvPr id="2" name="Title 33">
            <a:extLst>
              <a:ext uri="{FF2B5EF4-FFF2-40B4-BE49-F238E27FC236}">
                <a16:creationId xmlns:a16="http://schemas.microsoft.com/office/drawing/2014/main" id="{AAB7437C-4E00-1B25-6621-82BD2FBBE194}"/>
              </a:ext>
            </a:extLst>
          </p:cNvPr>
          <p:cNvSpPr txBox="1">
            <a:spLocks/>
          </p:cNvSpPr>
          <p:nvPr userDrawn="1"/>
        </p:nvSpPr>
        <p:spPr>
          <a:xfrm>
            <a:off x="816228" y="190500"/>
            <a:ext cx="10986473" cy="6259300"/>
          </a:xfrm>
          <a:prstGeom prst="rect">
            <a:avLst/>
          </a:prstGeom>
          <a:solidFill>
            <a:srgbClr val="E51F30"/>
          </a:solidFill>
          <a:effectLst>
            <a:outerShdw blurRad="190500" dist="38100" dir="13500000" algn="br" rotWithShape="0">
              <a:prstClr val="black">
                <a:alpha val="15000"/>
              </a:prstClr>
            </a:outerShdw>
          </a:effectLst>
        </p:spPr>
        <p:txBody>
          <a:bodyPr lIns="180000" tIns="180000" rIns="180000" bIns="180000" anchor="t" anchorCtr="0"/>
          <a:lstStyle>
            <a:lvl1pPr algn="l" defTabSz="914400" rtl="0" eaLnBrk="1" latinLnBrk="0" hangingPunct="1">
              <a:lnSpc>
                <a:spcPct val="90000"/>
              </a:lnSpc>
              <a:spcBef>
                <a:spcPct val="0"/>
              </a:spcBef>
              <a:buNone/>
              <a:defRPr sz="2400" b="1" i="0" kern="1200">
                <a:solidFill>
                  <a:srgbClr val="D22633"/>
                </a:solidFill>
                <a:latin typeface="Griffith Serif Display" pitchFamily="2" charset="77"/>
                <a:ea typeface="+mj-ea"/>
                <a:cs typeface="+mj-cs"/>
              </a:defRPr>
            </a:lvl1pPr>
          </a:lstStyle>
          <a:p>
            <a:pPr>
              <a:lnSpc>
                <a:spcPct val="80000"/>
              </a:lnSpc>
            </a:pPr>
            <a:endParaRPr lang="en-US" sz="3200">
              <a:solidFill>
                <a:schemeClr val="bg1"/>
              </a:solidFill>
            </a:endParaRPr>
          </a:p>
        </p:txBody>
      </p:sp>
      <p:sp>
        <p:nvSpPr>
          <p:cNvPr id="7" name="Title Placeholder 1">
            <a:extLst>
              <a:ext uri="{FF2B5EF4-FFF2-40B4-BE49-F238E27FC236}">
                <a16:creationId xmlns:a16="http://schemas.microsoft.com/office/drawing/2014/main" id="{56BDC6C0-52BA-75E1-BA65-B8BD3E103C7B}"/>
              </a:ext>
            </a:extLst>
          </p:cNvPr>
          <p:cNvSpPr>
            <a:spLocks noGrp="1"/>
          </p:cNvSpPr>
          <p:nvPr>
            <p:ph type="title" hasCustomPrompt="1"/>
          </p:nvPr>
        </p:nvSpPr>
        <p:spPr>
          <a:xfrm>
            <a:off x="838200" y="196851"/>
            <a:ext cx="10964502" cy="752230"/>
          </a:xfrm>
          <a:prstGeom prst="rect">
            <a:avLst/>
          </a:prstGeom>
          <a:effectLst/>
        </p:spPr>
        <p:txBody>
          <a:bodyPr vert="horz" lIns="180000" tIns="234000" rIns="180000" bIns="45720" rtlCol="0" anchor="t" anchorCtr="0">
            <a:normAutofit/>
          </a:bodyPr>
          <a:lstStyle>
            <a:lvl1pPr>
              <a:lnSpc>
                <a:spcPct val="80000"/>
              </a:lnSpc>
              <a:defRPr>
                <a:solidFill>
                  <a:schemeClr val="bg1"/>
                </a:solidFill>
              </a:defRPr>
            </a:lvl1pPr>
          </a:lstStyle>
          <a:p>
            <a:r>
              <a:rPr lang="en-US"/>
              <a:t>CLICK TO EDIT HEADING</a:t>
            </a:r>
            <a:endParaRPr lang="en-AU"/>
          </a:p>
        </p:txBody>
      </p:sp>
      <p:sp>
        <p:nvSpPr>
          <p:cNvPr id="6" name="Picture Placeholder 9">
            <a:extLst>
              <a:ext uri="{FF2B5EF4-FFF2-40B4-BE49-F238E27FC236}">
                <a16:creationId xmlns:a16="http://schemas.microsoft.com/office/drawing/2014/main" id="{35152135-D694-42D4-95E9-2FD4678549DC}"/>
              </a:ext>
            </a:extLst>
          </p:cNvPr>
          <p:cNvSpPr>
            <a:spLocks noGrp="1"/>
          </p:cNvSpPr>
          <p:nvPr>
            <p:ph type="pic" sz="quarter" idx="12" hasCustomPrompt="1"/>
          </p:nvPr>
        </p:nvSpPr>
        <p:spPr>
          <a:xfrm>
            <a:off x="1025525" y="949324"/>
            <a:ext cx="10956925" cy="5716800"/>
          </a:xfrm>
          <a:solidFill>
            <a:schemeClr val="bg1"/>
          </a:solidFill>
          <a:effectLst>
            <a:outerShdw blurRad="190500" dist="38100" dir="13500000" algn="br" rotWithShape="0">
              <a:prstClr val="black">
                <a:alpha val="15000"/>
              </a:prstClr>
            </a:outerShdw>
          </a:effectLst>
        </p:spPr>
        <p:txBody>
          <a:bodyPr lIns="180000" tIns="180000" rIns="180000" bIns="180000">
            <a:normAutofit/>
          </a:bodyPr>
          <a:lstStyle>
            <a:lvl1pPr marL="0" indent="0">
              <a:buNone/>
              <a:defRPr sz="1000"/>
            </a:lvl1pPr>
          </a:lstStyle>
          <a:p>
            <a:r>
              <a:rPr lang="en-US"/>
              <a:t>Insert image by clicking the image icon</a:t>
            </a:r>
          </a:p>
        </p:txBody>
      </p:sp>
      <p:pic>
        <p:nvPicPr>
          <p:cNvPr id="3" name="Picture 2" descr="Griffith University logo">
            <a:extLst>
              <a:ext uri="{FF2B5EF4-FFF2-40B4-BE49-F238E27FC236}">
                <a16:creationId xmlns:a16="http://schemas.microsoft.com/office/drawing/2014/main" id="{A1B12B04-0A6F-8B84-EB14-40F2D767EEC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4" name="Text Placeholder 7">
            <a:extLst>
              <a:ext uri="{FF2B5EF4-FFF2-40B4-BE49-F238E27FC236}">
                <a16:creationId xmlns:a16="http://schemas.microsoft.com/office/drawing/2014/main" id="{8D06D2C4-D5A7-4B59-7D40-00A858EED7B1}"/>
              </a:ext>
            </a:extLst>
          </p:cNvPr>
          <p:cNvSpPr>
            <a:spLocks noGrp="1"/>
          </p:cNvSpPr>
          <p:nvPr>
            <p:ph type="body" sz="quarter" idx="11" hasCustomPrompt="1"/>
          </p:nvPr>
        </p:nvSpPr>
        <p:spPr>
          <a:xfrm>
            <a:off x="6402701" y="4698000"/>
            <a:ext cx="5400000" cy="2160000"/>
          </a:xfrm>
          <a:solidFill>
            <a:srgbClr val="E51F30"/>
          </a:solidFill>
          <a:effectLst>
            <a:outerShdw blurRad="190500" dist="38100" dir="13500000" algn="br" rotWithShape="0">
              <a:prstClr val="black">
                <a:alpha val="10000"/>
              </a:prstClr>
            </a:outerShdw>
          </a:effectLst>
        </p:spPr>
        <p:txBody>
          <a:bodyPr wrap="square" lIns="180000" tIns="180000" rIns="180000" bIns="180000">
            <a:noAutofit/>
          </a:bodyPr>
          <a:lstStyle>
            <a:lvl1pPr marL="180000" indent="-180000">
              <a:buFont typeface="Arial" panose="020B0604020202020204" pitchFamily="34" charset="0"/>
              <a:buChar char="•"/>
              <a:defRPr sz="1500">
                <a:solidFill>
                  <a:schemeClr val="bg1"/>
                </a:solidFill>
              </a:defRPr>
            </a:lvl1pPr>
            <a:lvl2pPr>
              <a:defRPr sz="1600"/>
            </a:lvl2pPr>
            <a:lvl3pPr>
              <a:defRPr sz="1600"/>
            </a:lvl3pPr>
            <a:lvl4pPr>
              <a:defRPr sz="1600"/>
            </a:lvl4pPr>
            <a:lvl5pPr>
              <a:defRPr sz="1600"/>
            </a:lvl5pPr>
          </a:lstStyle>
          <a:p>
            <a:pPr lvl="0"/>
            <a:r>
              <a:rPr lang="en-GB"/>
              <a:t>Click to edit text</a:t>
            </a:r>
          </a:p>
          <a:p>
            <a:pPr lvl="0"/>
            <a:r>
              <a:rPr lang="en-GB"/>
              <a:t>Resize box height to suit text</a:t>
            </a:r>
          </a:p>
          <a:p>
            <a:pPr lvl="0"/>
            <a:r>
              <a:rPr lang="en-GB"/>
              <a:t>Delete box if not required</a:t>
            </a:r>
          </a:p>
        </p:txBody>
      </p:sp>
      <p:sp>
        <p:nvSpPr>
          <p:cNvPr id="8" name="Footer Placeholder 7">
            <a:extLst>
              <a:ext uri="{FF2B5EF4-FFF2-40B4-BE49-F238E27FC236}">
                <a16:creationId xmlns:a16="http://schemas.microsoft.com/office/drawing/2014/main" id="{6CE12CF3-00E1-0EDF-19E0-EE9E3ECC241F}"/>
              </a:ext>
            </a:extLst>
          </p:cNvPr>
          <p:cNvSpPr>
            <a:spLocks noGrp="1"/>
          </p:cNvSpPr>
          <p:nvPr>
            <p:ph type="ftr" sz="quarter" idx="13"/>
          </p:nvPr>
        </p:nvSpPr>
        <p:spPr/>
        <p:txBody>
          <a:bodyPr/>
          <a:lstStyle>
            <a:lvl1pPr>
              <a:defRPr>
                <a:solidFill>
                  <a:schemeClr val="bg1"/>
                </a:solidFill>
              </a:defRPr>
            </a:lvl1pPr>
          </a:lstStyle>
          <a:p>
            <a:r>
              <a:rPr lang="en-AU"/>
              <a:t>CRICOS: 00233E  |  TEQSA: PRV12076</a:t>
            </a:r>
          </a:p>
        </p:txBody>
      </p:sp>
    </p:spTree>
    <p:extLst>
      <p:ext uri="{BB962C8B-B14F-4D97-AF65-F5344CB8AC3E}">
        <p14:creationId xmlns:p14="http://schemas.microsoft.com/office/powerpoint/2010/main" val="424865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small heading, text box">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20AE94F-DD1B-7332-582D-0727E9788ECE}"/>
              </a:ext>
            </a:extLst>
          </p:cNvPr>
          <p:cNvSpPr>
            <a:spLocks noGrp="1"/>
          </p:cNvSpPr>
          <p:nvPr>
            <p:ph type="pic" sz="quarter" idx="13" hasCustomPrompt="1"/>
          </p:nvPr>
        </p:nvSpPr>
        <p:spPr>
          <a:xfrm>
            <a:off x="815975" y="196850"/>
            <a:ext cx="11166475" cy="6465600"/>
          </a:xfrm>
          <a:solidFill>
            <a:schemeClr val="bg1"/>
          </a:solidFill>
          <a:effectLst>
            <a:outerShdw blurRad="190500" dist="38100" dir="13500000" algn="br" rotWithShape="0">
              <a:prstClr val="black">
                <a:alpha val="10000"/>
              </a:prstClr>
            </a:outerShdw>
          </a:effectLst>
        </p:spPr>
        <p:txBody>
          <a:bodyPr lIns="180000" tIns="180000" rIns="180000" bIns="180000">
            <a:normAutofit/>
          </a:bodyPr>
          <a:lstStyle>
            <a:lvl1pPr marL="0" indent="0">
              <a:buNone/>
              <a:defRPr sz="1000"/>
            </a:lvl1pPr>
          </a:lstStyle>
          <a:p>
            <a:r>
              <a:rPr lang="en-US"/>
              <a:t>Insert image by clicking image icon</a:t>
            </a:r>
          </a:p>
        </p:txBody>
      </p:sp>
      <p:pic>
        <p:nvPicPr>
          <p:cNvPr id="4" name="Picture 3" descr="Griffith University logo">
            <a:extLst>
              <a:ext uri="{FF2B5EF4-FFF2-40B4-BE49-F238E27FC236}">
                <a16:creationId xmlns:a16="http://schemas.microsoft.com/office/drawing/2014/main" id="{B5A16820-04E8-0522-BF8F-4ECF0AE786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800" y="190800"/>
            <a:ext cx="445775" cy="6470940"/>
          </a:xfrm>
          <a:prstGeom prst="rect">
            <a:avLst/>
          </a:prstGeom>
        </p:spPr>
      </p:pic>
      <p:sp>
        <p:nvSpPr>
          <p:cNvPr id="6" name="Title 5">
            <a:extLst>
              <a:ext uri="{FF2B5EF4-FFF2-40B4-BE49-F238E27FC236}">
                <a16:creationId xmlns:a16="http://schemas.microsoft.com/office/drawing/2014/main" id="{7BA5CB08-93FE-F5B0-69A2-73EFE0AA56C5}"/>
              </a:ext>
            </a:extLst>
          </p:cNvPr>
          <p:cNvSpPr>
            <a:spLocks noGrp="1"/>
          </p:cNvSpPr>
          <p:nvPr>
            <p:ph type="title" hasCustomPrompt="1"/>
          </p:nvPr>
        </p:nvSpPr>
        <p:spPr>
          <a:xfrm>
            <a:off x="6222699" y="4196549"/>
            <a:ext cx="5400000" cy="2661451"/>
          </a:xfrm>
          <a:solidFill>
            <a:srgbClr val="E51F30"/>
          </a:solidFill>
        </p:spPr>
        <p:txBody>
          <a:bodyPr lIns="180000" tIns="125999" rIns="180000">
            <a:normAutofit/>
          </a:bodyPr>
          <a:lstStyle>
            <a:lvl1pPr>
              <a:defRPr sz="1800">
                <a:solidFill>
                  <a:schemeClr val="bg1"/>
                </a:solidFill>
              </a:defRPr>
            </a:lvl1pPr>
          </a:lstStyle>
          <a:p>
            <a:r>
              <a:rPr lang="en-GB"/>
              <a:t>CLICK TO EDIT HEADING</a:t>
            </a:r>
            <a:endParaRPr lang="en-US"/>
          </a:p>
        </p:txBody>
      </p:sp>
      <p:sp>
        <p:nvSpPr>
          <p:cNvPr id="8" name="Text Placeholder 7">
            <a:extLst>
              <a:ext uri="{FF2B5EF4-FFF2-40B4-BE49-F238E27FC236}">
                <a16:creationId xmlns:a16="http://schemas.microsoft.com/office/drawing/2014/main" id="{0B610E6A-0CC9-BF16-3D54-59A1B5CE9F1A}"/>
              </a:ext>
            </a:extLst>
          </p:cNvPr>
          <p:cNvSpPr>
            <a:spLocks noGrp="1"/>
          </p:cNvSpPr>
          <p:nvPr>
            <p:ph type="body" sz="quarter" idx="11" hasCustomPrompt="1"/>
          </p:nvPr>
        </p:nvSpPr>
        <p:spPr>
          <a:xfrm>
            <a:off x="6402701" y="4698000"/>
            <a:ext cx="5400000" cy="2160000"/>
          </a:xfrm>
          <a:solidFill>
            <a:schemeClr val="bg1"/>
          </a:solidFill>
          <a:effectLst>
            <a:outerShdw blurRad="190500" dist="38100" dir="13500000" algn="br" rotWithShape="0">
              <a:prstClr val="black">
                <a:alpha val="10000"/>
              </a:prstClr>
            </a:outerShdw>
          </a:effectLst>
        </p:spPr>
        <p:txBody>
          <a:bodyPr wrap="square" lIns="180000" tIns="180000" rIns="180000" bIns="180000">
            <a:noAutofit/>
          </a:bodyPr>
          <a:lstStyle>
            <a:lvl1pPr marL="180000" indent="-180000">
              <a:buFont typeface="Arial" panose="020B0604020202020204" pitchFamily="34" charset="0"/>
              <a:buChar char="•"/>
              <a:defRPr sz="1500"/>
            </a:lvl1pPr>
            <a:lvl2pPr>
              <a:defRPr sz="1600"/>
            </a:lvl2pPr>
            <a:lvl3pPr>
              <a:defRPr sz="1600"/>
            </a:lvl3pPr>
            <a:lvl4pPr>
              <a:defRPr sz="1600"/>
            </a:lvl4pPr>
            <a:lvl5pPr>
              <a:defRPr sz="1600"/>
            </a:lvl5pPr>
          </a:lstStyle>
          <a:p>
            <a:pPr lvl="0"/>
            <a:r>
              <a:rPr lang="en-GB"/>
              <a:t>Click to edit text</a:t>
            </a:r>
          </a:p>
          <a:p>
            <a:pPr lvl="0"/>
            <a:r>
              <a:rPr lang="en-GB"/>
              <a:t>Resize box height to suit text</a:t>
            </a:r>
          </a:p>
          <a:p>
            <a:pPr lvl="0"/>
            <a:r>
              <a:rPr lang="en-GB"/>
              <a:t>Delete box if not required</a:t>
            </a:r>
          </a:p>
        </p:txBody>
      </p:sp>
      <p:sp>
        <p:nvSpPr>
          <p:cNvPr id="5" name="Footer Placeholder 4">
            <a:extLst>
              <a:ext uri="{FF2B5EF4-FFF2-40B4-BE49-F238E27FC236}">
                <a16:creationId xmlns:a16="http://schemas.microsoft.com/office/drawing/2014/main" id="{49375E53-35AA-FACC-BDF3-F9A940C889C5}"/>
              </a:ext>
            </a:extLst>
          </p:cNvPr>
          <p:cNvSpPr>
            <a:spLocks noGrp="1"/>
          </p:cNvSpPr>
          <p:nvPr>
            <p:ph type="ftr" sz="quarter" idx="14"/>
          </p:nvPr>
        </p:nvSpPr>
        <p:spPr/>
        <p:txBody>
          <a:bodyPr/>
          <a:lstStyle/>
          <a:p>
            <a:r>
              <a:rPr lang="en-AU"/>
              <a:t>CRICOS: 00233E  |  TEQSA: PRV12076</a:t>
            </a:r>
          </a:p>
        </p:txBody>
      </p:sp>
    </p:spTree>
    <p:extLst>
      <p:ext uri="{BB962C8B-B14F-4D97-AF65-F5344CB8AC3E}">
        <p14:creationId xmlns:p14="http://schemas.microsoft.com/office/powerpoint/2010/main" val="12757334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7.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D51FC-364A-0FCA-C3A7-745FF02A3B03}"/>
              </a:ext>
            </a:extLst>
          </p:cNvPr>
          <p:cNvSpPr>
            <a:spLocks noGrp="1"/>
          </p:cNvSpPr>
          <p:nvPr>
            <p:ph type="title"/>
          </p:nvPr>
        </p:nvSpPr>
        <p:spPr>
          <a:xfrm>
            <a:off x="838200" y="543781"/>
            <a:ext cx="11152080" cy="1201523"/>
          </a:xfrm>
          <a:prstGeom prst="rect">
            <a:avLst/>
          </a:prstGeom>
        </p:spPr>
        <p:txBody>
          <a:bodyPr vert="horz" lIns="0" tIns="0" rIns="0" bIns="0" rtlCol="0" anchor="t" anchorCtr="0">
            <a:normAutofit/>
          </a:bodyPr>
          <a:lstStyle/>
          <a:p>
            <a:r>
              <a:rPr lang="en-US"/>
              <a:t>CLICK TO EDIT HEADING</a:t>
            </a:r>
            <a:endParaRPr lang="en-AU"/>
          </a:p>
        </p:txBody>
      </p:sp>
      <p:sp>
        <p:nvSpPr>
          <p:cNvPr id="4" name="Text Placeholder 2">
            <a:extLst>
              <a:ext uri="{FF2B5EF4-FFF2-40B4-BE49-F238E27FC236}">
                <a16:creationId xmlns:a16="http://schemas.microsoft.com/office/drawing/2014/main" id="{CE055A0B-479F-E2F3-8AC0-005F4EA41291}"/>
              </a:ext>
            </a:extLst>
          </p:cNvPr>
          <p:cNvSpPr>
            <a:spLocks noGrp="1"/>
          </p:cNvSpPr>
          <p:nvPr>
            <p:ph type="body" idx="1"/>
          </p:nvPr>
        </p:nvSpPr>
        <p:spPr>
          <a:xfrm>
            <a:off x="838200" y="1825624"/>
            <a:ext cx="11152080" cy="4836115"/>
          </a:xfrm>
          <a:prstGeom prst="rect">
            <a:avLst/>
          </a:prstGeom>
        </p:spPr>
        <p:txBody>
          <a:bodyPr vert="horz" lIns="0" tIns="0" rIns="0" bIns="0" rtlCol="0">
            <a:normAutofit/>
          </a:bodyPr>
          <a:lstStyle/>
          <a:p>
            <a:pPr lvl="0"/>
            <a:r>
              <a:rPr lang="en-US"/>
              <a:t>Click to edit text</a:t>
            </a:r>
          </a:p>
        </p:txBody>
      </p:sp>
      <p:sp>
        <p:nvSpPr>
          <p:cNvPr id="5" name="Footer Placeholder 4">
            <a:extLst>
              <a:ext uri="{FF2B5EF4-FFF2-40B4-BE49-F238E27FC236}">
                <a16:creationId xmlns:a16="http://schemas.microsoft.com/office/drawing/2014/main" id="{75C467CF-BBC4-7D93-526E-4A35D0F43089}"/>
              </a:ext>
            </a:extLst>
          </p:cNvPr>
          <p:cNvSpPr>
            <a:spLocks noGrp="1"/>
          </p:cNvSpPr>
          <p:nvPr>
            <p:ph type="ftr" sz="quarter" idx="3"/>
          </p:nvPr>
        </p:nvSpPr>
        <p:spPr>
          <a:xfrm rot="16200000">
            <a:off x="8861727" y="3331466"/>
            <a:ext cx="6458827" cy="201718"/>
          </a:xfrm>
          <a:prstGeom prst="rect">
            <a:avLst/>
          </a:prstGeom>
        </p:spPr>
        <p:txBody>
          <a:bodyPr vert="horz" lIns="0" tIns="0" rIns="0" bIns="0" rtlCol="0" anchor="ctr"/>
          <a:lstStyle>
            <a:defPPr>
              <a:defRPr lang="en-US"/>
            </a:defPPr>
            <a:lvl1pPr marL="0" algn="l" defTabSz="914400" rtl="0" eaLnBrk="1" latinLnBrk="0" hangingPunct="1">
              <a:defRPr sz="500" b="0" i="0" kern="1200">
                <a:solidFill>
                  <a:schemeClr val="bg1">
                    <a:lumMod val="50000"/>
                  </a:schemeClr>
                </a:solidFill>
                <a:latin typeface="Griffith Sans Tex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t>CRICOS: 00233E  |  TEQSA: PRV12076</a:t>
            </a:r>
          </a:p>
        </p:txBody>
      </p:sp>
    </p:spTree>
    <p:extLst>
      <p:ext uri="{BB962C8B-B14F-4D97-AF65-F5344CB8AC3E}">
        <p14:creationId xmlns:p14="http://schemas.microsoft.com/office/powerpoint/2010/main" val="193485619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95" r:id="rId3"/>
    <p:sldLayoutId id="2147483775" r:id="rId4"/>
  </p:sldLayoutIdLst>
  <p:hf sldNum="0" hdr="0" dt="0"/>
  <p:txStyles>
    <p:titleStyle>
      <a:lvl1pPr algn="l" defTabSz="1219170" rtl="0" eaLnBrk="1" latinLnBrk="0" hangingPunct="1">
        <a:lnSpc>
          <a:spcPct val="100000"/>
        </a:lnSpc>
        <a:spcBef>
          <a:spcPct val="0"/>
        </a:spcBef>
        <a:buNone/>
        <a:defRPr sz="3200" b="1" kern="1200">
          <a:solidFill>
            <a:srgbClr val="E51F30"/>
          </a:solidFill>
          <a:latin typeface="Griffith Serif Display" pitchFamily="2" charset="77"/>
          <a:ea typeface="+mj-ea"/>
          <a:cs typeface="+mj-cs"/>
        </a:defRPr>
      </a:lvl1pPr>
    </p:titleStyle>
    <p:bodyStyle>
      <a:lvl1pPr marL="270000" indent="-270000" algn="l" defTabSz="1219170" rtl="0" eaLnBrk="1" latinLnBrk="0" hangingPunct="1">
        <a:lnSpc>
          <a:spcPct val="110000"/>
        </a:lnSpc>
        <a:spcBef>
          <a:spcPts val="0"/>
        </a:spcBef>
        <a:spcAft>
          <a:spcPts val="1000"/>
        </a:spcAft>
        <a:buFont typeface="Arial" panose="020B0604020202020204" pitchFamily="34" charset="0"/>
        <a:buChar char="•"/>
        <a:defRPr sz="2000" kern="1200">
          <a:solidFill>
            <a:schemeClr val="tx1"/>
          </a:solidFill>
          <a:latin typeface="Griffith Sans Text" pitchFamily="2" charset="77"/>
          <a:ea typeface="+mn-ea"/>
          <a:cs typeface="+mn-cs"/>
        </a:defRPr>
      </a:lvl1pPr>
      <a:lvl2pPr marL="91437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2pPr>
      <a:lvl3pPr marL="1523962"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3pPr>
      <a:lvl4pPr marL="213354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4pPr>
      <a:lvl5pPr marL="2743131"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D51FC-364A-0FCA-C3A7-745FF02A3B03}"/>
              </a:ext>
            </a:extLst>
          </p:cNvPr>
          <p:cNvSpPr>
            <a:spLocks noGrp="1"/>
          </p:cNvSpPr>
          <p:nvPr>
            <p:ph type="title"/>
          </p:nvPr>
        </p:nvSpPr>
        <p:spPr>
          <a:xfrm>
            <a:off x="838200" y="543781"/>
            <a:ext cx="11152080" cy="1201523"/>
          </a:xfrm>
          <a:prstGeom prst="rect">
            <a:avLst/>
          </a:prstGeom>
        </p:spPr>
        <p:txBody>
          <a:bodyPr vert="horz" lIns="0" tIns="0" rIns="0" bIns="0" rtlCol="0" anchor="t" anchorCtr="0">
            <a:normAutofit/>
          </a:bodyPr>
          <a:lstStyle/>
          <a:p>
            <a:r>
              <a:rPr lang="en-US"/>
              <a:t>CLICK TO EDIT HEADING</a:t>
            </a:r>
            <a:endParaRPr lang="en-AU"/>
          </a:p>
        </p:txBody>
      </p:sp>
      <p:sp>
        <p:nvSpPr>
          <p:cNvPr id="4" name="Text Placeholder 2">
            <a:extLst>
              <a:ext uri="{FF2B5EF4-FFF2-40B4-BE49-F238E27FC236}">
                <a16:creationId xmlns:a16="http://schemas.microsoft.com/office/drawing/2014/main" id="{CE055A0B-479F-E2F3-8AC0-005F4EA41291}"/>
              </a:ext>
            </a:extLst>
          </p:cNvPr>
          <p:cNvSpPr>
            <a:spLocks noGrp="1"/>
          </p:cNvSpPr>
          <p:nvPr>
            <p:ph type="body" idx="1"/>
          </p:nvPr>
        </p:nvSpPr>
        <p:spPr>
          <a:xfrm>
            <a:off x="838200" y="1825624"/>
            <a:ext cx="11152080" cy="4836115"/>
          </a:xfrm>
          <a:prstGeom prst="rect">
            <a:avLst/>
          </a:prstGeom>
        </p:spPr>
        <p:txBody>
          <a:bodyPr vert="horz" lIns="0" tIns="0" rIns="0" bIns="0" rtlCol="0">
            <a:normAutofit/>
          </a:bodyPr>
          <a:lstStyle/>
          <a:p>
            <a:pPr lvl="0"/>
            <a:r>
              <a:rPr lang="en-US"/>
              <a:t>Click to edit text</a:t>
            </a:r>
          </a:p>
        </p:txBody>
      </p:sp>
      <p:sp>
        <p:nvSpPr>
          <p:cNvPr id="5" name="Footer Placeholder 4">
            <a:extLst>
              <a:ext uri="{FF2B5EF4-FFF2-40B4-BE49-F238E27FC236}">
                <a16:creationId xmlns:a16="http://schemas.microsoft.com/office/drawing/2014/main" id="{75C467CF-BBC4-7D93-526E-4A35D0F43089}"/>
              </a:ext>
            </a:extLst>
          </p:cNvPr>
          <p:cNvSpPr>
            <a:spLocks noGrp="1"/>
          </p:cNvSpPr>
          <p:nvPr>
            <p:ph type="ftr" sz="quarter" idx="3"/>
          </p:nvPr>
        </p:nvSpPr>
        <p:spPr>
          <a:xfrm rot="16200000">
            <a:off x="8861727" y="3331466"/>
            <a:ext cx="6458827" cy="201718"/>
          </a:xfrm>
          <a:prstGeom prst="rect">
            <a:avLst/>
          </a:prstGeom>
        </p:spPr>
        <p:txBody>
          <a:bodyPr vert="horz" lIns="0" tIns="0" rIns="0" bIns="0" rtlCol="0" anchor="ctr"/>
          <a:lstStyle>
            <a:defPPr>
              <a:defRPr lang="en-US"/>
            </a:defPPr>
            <a:lvl1pPr marL="0" algn="l" defTabSz="914400" rtl="0" eaLnBrk="1" latinLnBrk="0" hangingPunct="1">
              <a:defRPr sz="500" b="0" i="0" kern="1200">
                <a:solidFill>
                  <a:schemeClr val="bg1">
                    <a:lumMod val="50000"/>
                  </a:schemeClr>
                </a:solidFill>
                <a:latin typeface="Griffith Sans Tex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t>CRICOS: 00233E  |  TEQSA: PRV12076</a:t>
            </a:r>
          </a:p>
        </p:txBody>
      </p:sp>
    </p:spTree>
    <p:extLst>
      <p:ext uri="{BB962C8B-B14F-4D97-AF65-F5344CB8AC3E}">
        <p14:creationId xmlns:p14="http://schemas.microsoft.com/office/powerpoint/2010/main" val="4102120870"/>
      </p:ext>
    </p:extLst>
  </p:cSld>
  <p:clrMap bg1="lt1" tx1="dk1" bg2="lt2" tx2="dk2" accent1="accent1" accent2="accent2" accent3="accent3" accent4="accent4" accent5="accent5" accent6="accent6" hlink="hlink" folHlink="folHlink"/>
  <p:sldLayoutIdLst>
    <p:sldLayoutId id="2147483794" r:id="rId1"/>
  </p:sldLayoutIdLst>
  <p:hf sldNum="0" hdr="0" dt="0"/>
  <p:txStyles>
    <p:titleStyle>
      <a:lvl1pPr algn="l" defTabSz="1219170" rtl="0" eaLnBrk="1" latinLnBrk="0" hangingPunct="1">
        <a:lnSpc>
          <a:spcPct val="100000"/>
        </a:lnSpc>
        <a:spcBef>
          <a:spcPct val="0"/>
        </a:spcBef>
        <a:buNone/>
        <a:defRPr sz="3200" b="1" kern="1200">
          <a:solidFill>
            <a:srgbClr val="E51F30"/>
          </a:solidFill>
          <a:latin typeface="Griffith Serif Display" pitchFamily="2" charset="77"/>
          <a:ea typeface="+mj-ea"/>
          <a:cs typeface="+mj-cs"/>
        </a:defRPr>
      </a:lvl1pPr>
    </p:titleStyle>
    <p:bodyStyle>
      <a:lvl1pPr marL="270000" indent="-270000" algn="l" defTabSz="1219170" rtl="0" eaLnBrk="1" latinLnBrk="0" hangingPunct="1">
        <a:lnSpc>
          <a:spcPct val="110000"/>
        </a:lnSpc>
        <a:spcBef>
          <a:spcPts val="0"/>
        </a:spcBef>
        <a:spcAft>
          <a:spcPts val="1000"/>
        </a:spcAft>
        <a:buFont typeface="Arial" panose="020B0604020202020204" pitchFamily="34" charset="0"/>
        <a:buChar char="•"/>
        <a:defRPr sz="2000" kern="1200">
          <a:solidFill>
            <a:schemeClr val="tx1"/>
          </a:solidFill>
          <a:latin typeface="Griffith Sans Text" pitchFamily="2" charset="77"/>
          <a:ea typeface="+mn-ea"/>
          <a:cs typeface="+mn-cs"/>
        </a:defRPr>
      </a:lvl1pPr>
      <a:lvl2pPr marL="91437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2pPr>
      <a:lvl3pPr marL="1523962"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3pPr>
      <a:lvl4pPr marL="213354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4pPr>
      <a:lvl5pPr marL="2743131"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D51FC-364A-0FCA-C3A7-745FF02A3B03}"/>
              </a:ext>
            </a:extLst>
          </p:cNvPr>
          <p:cNvSpPr>
            <a:spLocks noGrp="1"/>
          </p:cNvSpPr>
          <p:nvPr>
            <p:ph type="title"/>
          </p:nvPr>
        </p:nvSpPr>
        <p:spPr>
          <a:xfrm>
            <a:off x="838200" y="543781"/>
            <a:ext cx="11152080" cy="1201523"/>
          </a:xfrm>
          <a:prstGeom prst="rect">
            <a:avLst/>
          </a:prstGeom>
        </p:spPr>
        <p:txBody>
          <a:bodyPr vert="horz" lIns="0" tIns="0" rIns="0" bIns="0" rtlCol="0" anchor="t" anchorCtr="0">
            <a:normAutofit/>
          </a:bodyPr>
          <a:lstStyle/>
          <a:p>
            <a:r>
              <a:rPr lang="en-US"/>
              <a:t>CLICK TO EDIT HEADING</a:t>
            </a:r>
            <a:endParaRPr lang="en-AU"/>
          </a:p>
        </p:txBody>
      </p:sp>
      <p:sp>
        <p:nvSpPr>
          <p:cNvPr id="4" name="Text Placeholder 2">
            <a:extLst>
              <a:ext uri="{FF2B5EF4-FFF2-40B4-BE49-F238E27FC236}">
                <a16:creationId xmlns:a16="http://schemas.microsoft.com/office/drawing/2014/main" id="{CE055A0B-479F-E2F3-8AC0-005F4EA41291}"/>
              </a:ext>
            </a:extLst>
          </p:cNvPr>
          <p:cNvSpPr>
            <a:spLocks noGrp="1"/>
          </p:cNvSpPr>
          <p:nvPr>
            <p:ph type="body" idx="1"/>
          </p:nvPr>
        </p:nvSpPr>
        <p:spPr>
          <a:xfrm>
            <a:off x="838200" y="1825624"/>
            <a:ext cx="11152080" cy="4836115"/>
          </a:xfrm>
          <a:prstGeom prst="rect">
            <a:avLst/>
          </a:prstGeom>
        </p:spPr>
        <p:txBody>
          <a:bodyPr vert="horz" lIns="0" tIns="0" rIns="0" bIns="0" rtlCol="0">
            <a:normAutofit/>
          </a:bodyPr>
          <a:lstStyle/>
          <a:p>
            <a:pPr lvl="0"/>
            <a:r>
              <a:rPr lang="en-US"/>
              <a:t>Click to edit text</a:t>
            </a:r>
          </a:p>
        </p:txBody>
      </p:sp>
      <p:sp>
        <p:nvSpPr>
          <p:cNvPr id="5" name="Footer Placeholder 4">
            <a:extLst>
              <a:ext uri="{FF2B5EF4-FFF2-40B4-BE49-F238E27FC236}">
                <a16:creationId xmlns:a16="http://schemas.microsoft.com/office/drawing/2014/main" id="{75C467CF-BBC4-7D93-526E-4A35D0F43089}"/>
              </a:ext>
            </a:extLst>
          </p:cNvPr>
          <p:cNvSpPr>
            <a:spLocks noGrp="1"/>
          </p:cNvSpPr>
          <p:nvPr>
            <p:ph type="ftr" sz="quarter" idx="3"/>
          </p:nvPr>
        </p:nvSpPr>
        <p:spPr>
          <a:xfrm rot="16200000">
            <a:off x="8861727" y="3331464"/>
            <a:ext cx="6458827" cy="201722"/>
          </a:xfrm>
          <a:prstGeom prst="rect">
            <a:avLst/>
          </a:prstGeom>
        </p:spPr>
        <p:txBody>
          <a:bodyPr vert="horz" lIns="0" tIns="0" rIns="0" bIns="0" rtlCol="0" anchor="ctr"/>
          <a:lstStyle>
            <a:defPPr>
              <a:defRPr lang="en-US"/>
            </a:defPPr>
            <a:lvl1pPr marL="0" algn="l" defTabSz="914400" rtl="0" eaLnBrk="1" latinLnBrk="0" hangingPunct="1">
              <a:defRPr sz="500" b="0" i="0" kern="1200">
                <a:solidFill>
                  <a:schemeClr val="bg1">
                    <a:lumMod val="50000"/>
                  </a:schemeClr>
                </a:solidFill>
                <a:latin typeface="Griffith Sans Tex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t>CRICOS: 00233E  |  TEQSA: PRV12076</a:t>
            </a:r>
          </a:p>
        </p:txBody>
      </p:sp>
    </p:spTree>
    <p:extLst>
      <p:ext uri="{BB962C8B-B14F-4D97-AF65-F5344CB8AC3E}">
        <p14:creationId xmlns:p14="http://schemas.microsoft.com/office/powerpoint/2010/main" val="39537659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9" r:id="rId3"/>
    <p:sldLayoutId id="2147483786" r:id="rId4"/>
    <p:sldLayoutId id="2147483787" r:id="rId5"/>
  </p:sldLayoutIdLst>
  <p:hf sldNum="0" hdr="0" dt="0"/>
  <p:txStyles>
    <p:titleStyle>
      <a:lvl1pPr algn="l" defTabSz="1219170" rtl="0" eaLnBrk="1" latinLnBrk="0" hangingPunct="1">
        <a:lnSpc>
          <a:spcPct val="100000"/>
        </a:lnSpc>
        <a:spcBef>
          <a:spcPct val="0"/>
        </a:spcBef>
        <a:buNone/>
        <a:defRPr sz="3200" b="1" kern="1200">
          <a:solidFill>
            <a:srgbClr val="E51F30"/>
          </a:solidFill>
          <a:latin typeface="Griffith Serif Display" pitchFamily="2" charset="77"/>
          <a:ea typeface="+mj-ea"/>
          <a:cs typeface="+mj-cs"/>
        </a:defRPr>
      </a:lvl1pPr>
    </p:titleStyle>
    <p:bodyStyle>
      <a:lvl1pPr marL="270000" indent="-270000" algn="l" defTabSz="1219170" rtl="0" eaLnBrk="1" latinLnBrk="0" hangingPunct="1">
        <a:lnSpc>
          <a:spcPct val="110000"/>
        </a:lnSpc>
        <a:spcBef>
          <a:spcPts val="0"/>
        </a:spcBef>
        <a:spcAft>
          <a:spcPts val="1000"/>
        </a:spcAft>
        <a:buFont typeface="Arial" panose="020B0604020202020204" pitchFamily="34" charset="0"/>
        <a:buChar char="•"/>
        <a:defRPr sz="2000" kern="1200">
          <a:solidFill>
            <a:schemeClr val="tx1"/>
          </a:solidFill>
          <a:latin typeface="Griffith Sans Text" pitchFamily="2" charset="77"/>
          <a:ea typeface="+mn-ea"/>
          <a:cs typeface="+mn-cs"/>
        </a:defRPr>
      </a:lvl1pPr>
      <a:lvl2pPr marL="91437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2pPr>
      <a:lvl3pPr marL="1523962"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3pPr>
      <a:lvl4pPr marL="213354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4pPr>
      <a:lvl5pPr marL="2743131"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D51FC-364A-0FCA-C3A7-745FF02A3B03}"/>
              </a:ext>
            </a:extLst>
          </p:cNvPr>
          <p:cNvSpPr>
            <a:spLocks noGrp="1"/>
          </p:cNvSpPr>
          <p:nvPr>
            <p:ph type="title"/>
          </p:nvPr>
        </p:nvSpPr>
        <p:spPr>
          <a:xfrm>
            <a:off x="838200" y="543781"/>
            <a:ext cx="11152080" cy="1201523"/>
          </a:xfrm>
          <a:prstGeom prst="rect">
            <a:avLst/>
          </a:prstGeom>
        </p:spPr>
        <p:txBody>
          <a:bodyPr vert="horz" lIns="0" tIns="0" rIns="0" bIns="0" rtlCol="0" anchor="t" anchorCtr="0">
            <a:normAutofit/>
          </a:bodyPr>
          <a:lstStyle/>
          <a:p>
            <a:r>
              <a:rPr lang="en-US"/>
              <a:t>CLICK TO EDIT HEADING</a:t>
            </a:r>
            <a:endParaRPr lang="en-AU"/>
          </a:p>
        </p:txBody>
      </p:sp>
      <p:sp>
        <p:nvSpPr>
          <p:cNvPr id="4" name="Text Placeholder 2">
            <a:extLst>
              <a:ext uri="{FF2B5EF4-FFF2-40B4-BE49-F238E27FC236}">
                <a16:creationId xmlns:a16="http://schemas.microsoft.com/office/drawing/2014/main" id="{CE055A0B-479F-E2F3-8AC0-005F4EA41291}"/>
              </a:ext>
            </a:extLst>
          </p:cNvPr>
          <p:cNvSpPr>
            <a:spLocks noGrp="1"/>
          </p:cNvSpPr>
          <p:nvPr>
            <p:ph type="body" idx="1"/>
          </p:nvPr>
        </p:nvSpPr>
        <p:spPr>
          <a:xfrm>
            <a:off x="838200" y="1825624"/>
            <a:ext cx="11152080" cy="4836115"/>
          </a:xfrm>
          <a:prstGeom prst="rect">
            <a:avLst/>
          </a:prstGeom>
        </p:spPr>
        <p:txBody>
          <a:bodyPr vert="horz" lIns="0" tIns="0" rIns="0" bIns="0" rtlCol="0">
            <a:normAutofit/>
          </a:bodyPr>
          <a:lstStyle/>
          <a:p>
            <a:pPr lvl="0"/>
            <a:r>
              <a:rPr lang="en-US"/>
              <a:t>Click to edit text</a:t>
            </a:r>
          </a:p>
        </p:txBody>
      </p:sp>
      <p:sp>
        <p:nvSpPr>
          <p:cNvPr id="5" name="Footer Placeholder 4">
            <a:extLst>
              <a:ext uri="{FF2B5EF4-FFF2-40B4-BE49-F238E27FC236}">
                <a16:creationId xmlns:a16="http://schemas.microsoft.com/office/drawing/2014/main" id="{75C467CF-BBC4-7D93-526E-4A35D0F43089}"/>
              </a:ext>
            </a:extLst>
          </p:cNvPr>
          <p:cNvSpPr>
            <a:spLocks noGrp="1"/>
          </p:cNvSpPr>
          <p:nvPr>
            <p:ph type="ftr" sz="quarter" idx="3"/>
          </p:nvPr>
        </p:nvSpPr>
        <p:spPr>
          <a:xfrm rot="16200000">
            <a:off x="8861726" y="3331465"/>
            <a:ext cx="6458827" cy="201720"/>
          </a:xfrm>
          <a:prstGeom prst="rect">
            <a:avLst/>
          </a:prstGeom>
        </p:spPr>
        <p:txBody>
          <a:bodyPr vert="horz" lIns="0" tIns="0" rIns="0" bIns="0" rtlCol="0" anchor="ctr"/>
          <a:lstStyle>
            <a:defPPr>
              <a:defRPr lang="en-US"/>
            </a:defPPr>
            <a:lvl1pPr marL="0" algn="l" defTabSz="914400" rtl="0" eaLnBrk="1" latinLnBrk="0" hangingPunct="1">
              <a:defRPr sz="500" b="0" i="0" kern="1200">
                <a:solidFill>
                  <a:schemeClr val="bg1">
                    <a:lumMod val="50000"/>
                  </a:schemeClr>
                </a:solidFill>
                <a:latin typeface="Griffith Sans Tex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t>CRICOS: 00233E  |  TEQSA: PRV12076</a:t>
            </a:r>
          </a:p>
        </p:txBody>
      </p:sp>
    </p:spTree>
    <p:extLst>
      <p:ext uri="{BB962C8B-B14F-4D97-AF65-F5344CB8AC3E}">
        <p14:creationId xmlns:p14="http://schemas.microsoft.com/office/powerpoint/2010/main" val="649435214"/>
      </p:ext>
    </p:extLst>
  </p:cSld>
  <p:clrMap bg1="lt1" tx1="dk1" bg2="lt2" tx2="dk2" accent1="accent1" accent2="accent2" accent3="accent3" accent4="accent4" accent5="accent5" accent6="accent6" hlink="hlink" folHlink="folHlink"/>
  <p:sldLayoutIdLst>
    <p:sldLayoutId id="2147483763" r:id="rId1"/>
    <p:sldLayoutId id="2147483780" r:id="rId2"/>
    <p:sldLayoutId id="2147483764" r:id="rId3"/>
    <p:sldLayoutId id="2147483782" r:id="rId4"/>
    <p:sldLayoutId id="2147483765" r:id="rId5"/>
    <p:sldLayoutId id="2147483784" r:id="rId6"/>
  </p:sldLayoutIdLst>
  <p:hf sldNum="0" hdr="0" dt="0"/>
  <p:txStyles>
    <p:titleStyle>
      <a:lvl1pPr algn="l" defTabSz="1219170" rtl="0" eaLnBrk="1" latinLnBrk="0" hangingPunct="1">
        <a:lnSpc>
          <a:spcPct val="100000"/>
        </a:lnSpc>
        <a:spcBef>
          <a:spcPct val="0"/>
        </a:spcBef>
        <a:buNone/>
        <a:defRPr sz="3200" b="1" kern="1200">
          <a:solidFill>
            <a:srgbClr val="E51F30"/>
          </a:solidFill>
          <a:latin typeface="Griffith Serif Display" pitchFamily="2" charset="77"/>
          <a:ea typeface="+mj-ea"/>
          <a:cs typeface="+mj-cs"/>
        </a:defRPr>
      </a:lvl1pPr>
    </p:titleStyle>
    <p:bodyStyle>
      <a:lvl1pPr marL="270000" indent="-270000" algn="l" defTabSz="1219170" rtl="0" eaLnBrk="1" latinLnBrk="0" hangingPunct="1">
        <a:lnSpc>
          <a:spcPct val="110000"/>
        </a:lnSpc>
        <a:spcBef>
          <a:spcPts val="0"/>
        </a:spcBef>
        <a:spcAft>
          <a:spcPts val="1000"/>
        </a:spcAft>
        <a:buFont typeface="Arial" panose="020B0604020202020204" pitchFamily="34" charset="0"/>
        <a:buChar char="•"/>
        <a:defRPr sz="2000" kern="1200">
          <a:solidFill>
            <a:schemeClr val="tx1"/>
          </a:solidFill>
          <a:latin typeface="Griffith Sans Text" pitchFamily="2" charset="77"/>
          <a:ea typeface="+mn-ea"/>
          <a:cs typeface="+mn-cs"/>
        </a:defRPr>
      </a:lvl1pPr>
      <a:lvl2pPr marL="91437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2pPr>
      <a:lvl3pPr marL="1523962"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3pPr>
      <a:lvl4pPr marL="213354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4pPr>
      <a:lvl5pPr marL="2743131"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DD51FC-364A-0FCA-C3A7-745FF02A3B03}"/>
              </a:ext>
            </a:extLst>
          </p:cNvPr>
          <p:cNvSpPr>
            <a:spLocks noGrp="1"/>
          </p:cNvSpPr>
          <p:nvPr>
            <p:ph type="title"/>
          </p:nvPr>
        </p:nvSpPr>
        <p:spPr>
          <a:xfrm>
            <a:off x="838200" y="543781"/>
            <a:ext cx="11152080" cy="1201523"/>
          </a:xfrm>
          <a:prstGeom prst="rect">
            <a:avLst/>
          </a:prstGeom>
        </p:spPr>
        <p:txBody>
          <a:bodyPr vert="horz" lIns="0" tIns="0" rIns="0" bIns="0" rtlCol="0" anchor="t" anchorCtr="0">
            <a:normAutofit/>
          </a:bodyPr>
          <a:lstStyle/>
          <a:p>
            <a:r>
              <a:rPr lang="en-US"/>
              <a:t>CLICK TO EDIT HEADING</a:t>
            </a:r>
            <a:endParaRPr lang="en-AU"/>
          </a:p>
        </p:txBody>
      </p:sp>
      <p:sp>
        <p:nvSpPr>
          <p:cNvPr id="4" name="Text Placeholder 2">
            <a:extLst>
              <a:ext uri="{FF2B5EF4-FFF2-40B4-BE49-F238E27FC236}">
                <a16:creationId xmlns:a16="http://schemas.microsoft.com/office/drawing/2014/main" id="{CE055A0B-479F-E2F3-8AC0-005F4EA41291}"/>
              </a:ext>
            </a:extLst>
          </p:cNvPr>
          <p:cNvSpPr>
            <a:spLocks noGrp="1"/>
          </p:cNvSpPr>
          <p:nvPr>
            <p:ph type="body" idx="1"/>
          </p:nvPr>
        </p:nvSpPr>
        <p:spPr>
          <a:xfrm>
            <a:off x="838200" y="1825624"/>
            <a:ext cx="11152080" cy="4836115"/>
          </a:xfrm>
          <a:prstGeom prst="rect">
            <a:avLst/>
          </a:prstGeom>
        </p:spPr>
        <p:txBody>
          <a:bodyPr vert="horz" lIns="0" tIns="0" rIns="0" bIns="0" rtlCol="0">
            <a:normAutofit/>
          </a:bodyPr>
          <a:lstStyle/>
          <a:p>
            <a:pPr lvl="0"/>
            <a:r>
              <a:rPr lang="en-US"/>
              <a:t>Click to edit text</a:t>
            </a:r>
          </a:p>
        </p:txBody>
      </p:sp>
      <p:sp>
        <p:nvSpPr>
          <p:cNvPr id="5" name="Footer Placeholder 4">
            <a:extLst>
              <a:ext uri="{FF2B5EF4-FFF2-40B4-BE49-F238E27FC236}">
                <a16:creationId xmlns:a16="http://schemas.microsoft.com/office/drawing/2014/main" id="{75C467CF-BBC4-7D93-526E-4A35D0F43089}"/>
              </a:ext>
            </a:extLst>
          </p:cNvPr>
          <p:cNvSpPr>
            <a:spLocks noGrp="1"/>
          </p:cNvSpPr>
          <p:nvPr>
            <p:ph type="ftr" sz="quarter" idx="3"/>
          </p:nvPr>
        </p:nvSpPr>
        <p:spPr>
          <a:xfrm rot="16200000">
            <a:off x="8861727" y="3331464"/>
            <a:ext cx="6458827" cy="201722"/>
          </a:xfrm>
          <a:prstGeom prst="rect">
            <a:avLst/>
          </a:prstGeom>
        </p:spPr>
        <p:txBody>
          <a:bodyPr vert="horz" lIns="0" tIns="0" rIns="0" bIns="0" rtlCol="0" anchor="ctr"/>
          <a:lstStyle>
            <a:defPPr>
              <a:defRPr lang="en-US"/>
            </a:defPPr>
            <a:lvl1pPr marL="0" algn="l" defTabSz="914400" rtl="0" eaLnBrk="1" latinLnBrk="0" hangingPunct="1">
              <a:defRPr sz="500" b="0" i="0" kern="1200">
                <a:solidFill>
                  <a:schemeClr val="bg1">
                    <a:lumMod val="50000"/>
                  </a:schemeClr>
                </a:solidFill>
                <a:latin typeface="Griffith Sans Tex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t>CRICOS: 00233E  |  TEQSA: PRV12076</a:t>
            </a:r>
          </a:p>
        </p:txBody>
      </p:sp>
    </p:spTree>
    <p:extLst>
      <p:ext uri="{BB962C8B-B14F-4D97-AF65-F5344CB8AC3E}">
        <p14:creationId xmlns:p14="http://schemas.microsoft.com/office/powerpoint/2010/main" val="178074982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814" r:id="rId4"/>
  </p:sldLayoutIdLst>
  <p:hf sldNum="0" hdr="0" dt="0"/>
  <p:txStyles>
    <p:titleStyle>
      <a:lvl1pPr algn="l" defTabSz="1219170" rtl="0" eaLnBrk="1" latinLnBrk="0" hangingPunct="1">
        <a:lnSpc>
          <a:spcPct val="100000"/>
        </a:lnSpc>
        <a:spcBef>
          <a:spcPct val="0"/>
        </a:spcBef>
        <a:buNone/>
        <a:defRPr sz="3200" b="1" kern="1200">
          <a:solidFill>
            <a:srgbClr val="E51F30"/>
          </a:solidFill>
          <a:latin typeface="Griffith Serif Display" pitchFamily="2" charset="77"/>
          <a:ea typeface="+mj-ea"/>
          <a:cs typeface="+mj-cs"/>
        </a:defRPr>
      </a:lvl1pPr>
    </p:titleStyle>
    <p:bodyStyle>
      <a:lvl1pPr marL="270000" indent="-270000" algn="l" defTabSz="1219170" rtl="0" eaLnBrk="1" latinLnBrk="0" hangingPunct="1">
        <a:lnSpc>
          <a:spcPct val="110000"/>
        </a:lnSpc>
        <a:spcBef>
          <a:spcPts val="0"/>
        </a:spcBef>
        <a:spcAft>
          <a:spcPts val="1000"/>
        </a:spcAft>
        <a:buFont typeface="Arial" panose="020B0604020202020204" pitchFamily="34" charset="0"/>
        <a:buChar char="•"/>
        <a:defRPr sz="2000" kern="1200">
          <a:solidFill>
            <a:schemeClr val="tx1"/>
          </a:solidFill>
          <a:latin typeface="Griffith Sans Text" pitchFamily="2" charset="77"/>
          <a:ea typeface="+mn-ea"/>
          <a:cs typeface="+mn-cs"/>
        </a:defRPr>
      </a:lvl1pPr>
      <a:lvl2pPr marL="91437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2pPr>
      <a:lvl3pPr marL="1523962"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3pPr>
      <a:lvl4pPr marL="213354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4pPr>
      <a:lvl5pPr marL="2743131"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7B276-A38A-D2E6-2A67-F2C69C65EA52}"/>
              </a:ext>
            </a:extLst>
          </p:cNvPr>
          <p:cNvSpPr>
            <a:spLocks noGrp="1"/>
          </p:cNvSpPr>
          <p:nvPr>
            <p:ph type="title"/>
          </p:nvPr>
        </p:nvSpPr>
        <p:spPr>
          <a:xfrm>
            <a:off x="838200" y="543781"/>
            <a:ext cx="11152080" cy="1201523"/>
          </a:xfrm>
          <a:prstGeom prst="rect">
            <a:avLst/>
          </a:prstGeom>
        </p:spPr>
        <p:txBody>
          <a:bodyPr vert="horz" lIns="0" tIns="0" rIns="0" bIns="0" rtlCol="0" anchor="t" anchorCtr="0">
            <a:normAutofit/>
          </a:bodyPr>
          <a:lstStyle/>
          <a:p>
            <a:r>
              <a:rPr lang="en-US"/>
              <a:t>CLICK TO EDIT HEADING</a:t>
            </a:r>
            <a:endParaRPr lang="en-AU"/>
          </a:p>
        </p:txBody>
      </p:sp>
      <p:sp>
        <p:nvSpPr>
          <p:cNvPr id="3" name="Text Placeholder 2">
            <a:extLst>
              <a:ext uri="{FF2B5EF4-FFF2-40B4-BE49-F238E27FC236}">
                <a16:creationId xmlns:a16="http://schemas.microsoft.com/office/drawing/2014/main" id="{930E39AF-17D9-8CFA-BFBD-93D937252455}"/>
              </a:ext>
            </a:extLst>
          </p:cNvPr>
          <p:cNvSpPr>
            <a:spLocks noGrp="1"/>
          </p:cNvSpPr>
          <p:nvPr>
            <p:ph type="body" idx="1"/>
          </p:nvPr>
        </p:nvSpPr>
        <p:spPr>
          <a:xfrm>
            <a:off x="838200" y="1825624"/>
            <a:ext cx="11152080" cy="4836115"/>
          </a:xfrm>
          <a:prstGeom prst="rect">
            <a:avLst/>
          </a:prstGeom>
        </p:spPr>
        <p:txBody>
          <a:bodyPr vert="horz" lIns="0" tIns="0" rIns="0" bIns="0" rtlCol="0">
            <a:normAutofit/>
          </a:bodyPr>
          <a:lstStyle/>
          <a:p>
            <a:pPr lvl="0"/>
            <a:r>
              <a:rPr lang="en-US"/>
              <a:t>Click to edit text</a:t>
            </a:r>
          </a:p>
          <a:p>
            <a:pPr lvl="0"/>
            <a:endParaRPr lang="en-US"/>
          </a:p>
        </p:txBody>
      </p:sp>
      <p:sp>
        <p:nvSpPr>
          <p:cNvPr id="6" name="Footer Placeholder 4">
            <a:extLst>
              <a:ext uri="{FF2B5EF4-FFF2-40B4-BE49-F238E27FC236}">
                <a16:creationId xmlns:a16="http://schemas.microsoft.com/office/drawing/2014/main" id="{B2E184B9-0D02-B856-393B-A368173E8EDD}"/>
              </a:ext>
            </a:extLst>
          </p:cNvPr>
          <p:cNvSpPr>
            <a:spLocks noGrp="1"/>
          </p:cNvSpPr>
          <p:nvPr>
            <p:ph type="ftr" sz="quarter" idx="3"/>
          </p:nvPr>
        </p:nvSpPr>
        <p:spPr>
          <a:xfrm rot="16200000">
            <a:off x="8861727" y="3331464"/>
            <a:ext cx="6458827" cy="201722"/>
          </a:xfrm>
          <a:prstGeom prst="rect">
            <a:avLst/>
          </a:prstGeom>
        </p:spPr>
        <p:txBody>
          <a:bodyPr vert="horz" lIns="0" tIns="0" rIns="0" bIns="0" rtlCol="0" anchor="ctr"/>
          <a:lstStyle>
            <a:defPPr>
              <a:defRPr lang="en-US"/>
            </a:defPPr>
            <a:lvl1pPr marL="0" algn="l" defTabSz="914400" rtl="0" eaLnBrk="1" latinLnBrk="0" hangingPunct="1">
              <a:defRPr sz="500" b="0" i="0" kern="1200">
                <a:solidFill>
                  <a:schemeClr val="bg1">
                    <a:lumMod val="50000"/>
                  </a:schemeClr>
                </a:solidFill>
                <a:latin typeface="Griffith Sans Tex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t>CRICOS: 00233E  |  TEQSA: PRV12076</a:t>
            </a:r>
          </a:p>
        </p:txBody>
      </p:sp>
    </p:spTree>
    <p:extLst>
      <p:ext uri="{BB962C8B-B14F-4D97-AF65-F5344CB8AC3E}">
        <p14:creationId xmlns:p14="http://schemas.microsoft.com/office/powerpoint/2010/main" val="550564042"/>
      </p:ext>
    </p:extLst>
  </p:cSld>
  <p:clrMap bg1="lt1" tx1="dk1" bg2="lt2" tx2="dk2" accent1="accent1" accent2="accent2" accent3="accent3" accent4="accent4" accent5="accent5" accent6="accent6" hlink="hlink" folHlink="folHlink"/>
  <p:sldLayoutIdLst>
    <p:sldLayoutId id="2147483788" r:id="rId1"/>
    <p:sldLayoutId id="2147483789" r:id="rId2"/>
  </p:sldLayoutIdLst>
  <p:hf sldNum="0" hdr="0" dt="0"/>
  <p:txStyles>
    <p:titleStyle>
      <a:lvl1pPr algn="l" defTabSz="1219170" rtl="0" eaLnBrk="1" latinLnBrk="0" hangingPunct="1">
        <a:lnSpc>
          <a:spcPct val="100000"/>
        </a:lnSpc>
        <a:spcBef>
          <a:spcPct val="0"/>
        </a:spcBef>
        <a:buNone/>
        <a:defRPr sz="3200" b="1" kern="1200">
          <a:solidFill>
            <a:srgbClr val="E51F30"/>
          </a:solidFill>
          <a:latin typeface="Griffith Serif Display" pitchFamily="2" charset="77"/>
          <a:ea typeface="+mj-ea"/>
          <a:cs typeface="+mj-cs"/>
        </a:defRPr>
      </a:lvl1pPr>
    </p:titleStyle>
    <p:bodyStyle>
      <a:lvl1pPr marL="270000" indent="-270000" algn="l" defTabSz="1219170" rtl="0" eaLnBrk="1" latinLnBrk="0" hangingPunct="1">
        <a:lnSpc>
          <a:spcPct val="110000"/>
        </a:lnSpc>
        <a:spcBef>
          <a:spcPts val="0"/>
        </a:spcBef>
        <a:spcAft>
          <a:spcPts val="1000"/>
        </a:spcAft>
        <a:buFont typeface="Arial"/>
        <a:buChar char="•"/>
        <a:defRPr sz="2000" kern="1200">
          <a:solidFill>
            <a:schemeClr val="tx1"/>
          </a:solidFill>
          <a:latin typeface="Griffith Sans Text" pitchFamily="2" charset="77"/>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607755"/>
            <a:ext cx="10972800" cy="466304"/>
          </a:xfrm>
          <a:prstGeom prst="rect">
            <a:avLst/>
          </a:prstGeom>
        </p:spPr>
        <p:txBody>
          <a:bodyPr vert="horz" lIns="0" tIns="0" rIns="0" bIns="0" rtlCol="0" anchor="t" anchorCtr="0">
            <a:normAutofit/>
          </a:bodyPr>
          <a:lstStyle/>
          <a:p>
            <a:r>
              <a:rPr lang="en-AU" dirty="0"/>
              <a:t>Click to edit heading</a:t>
            </a:r>
            <a:endParaRPr lang="en-US" dirty="0"/>
          </a:p>
        </p:txBody>
      </p:sp>
      <p:sp>
        <p:nvSpPr>
          <p:cNvPr id="8" name="Text Placeholder 2"/>
          <p:cNvSpPr>
            <a:spLocks noGrp="1"/>
          </p:cNvSpPr>
          <p:nvPr>
            <p:ph type="body" idx="1"/>
          </p:nvPr>
        </p:nvSpPr>
        <p:spPr>
          <a:xfrm>
            <a:off x="609600" y="1297581"/>
            <a:ext cx="10972800" cy="4663665"/>
          </a:xfrm>
          <a:prstGeom prst="rect">
            <a:avLst/>
          </a:prstGeom>
        </p:spPr>
        <p:txBody>
          <a:bodyPr vert="horz" lIns="0" tIns="0" rIns="0" bIns="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40847476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Lst>
  <p:hf sldNum="0" hdr="0" dt="0"/>
  <p:txStyles>
    <p:titleStyle>
      <a:lvl1pPr algn="l" defTabSz="609585" rtl="0" eaLnBrk="1" latinLnBrk="0" hangingPunct="1">
        <a:lnSpc>
          <a:spcPct val="100000"/>
        </a:lnSpc>
        <a:spcBef>
          <a:spcPct val="0"/>
        </a:spcBef>
        <a:buNone/>
        <a:defRPr sz="3733" b="1" kern="1200">
          <a:solidFill>
            <a:srgbClr val="EC251D"/>
          </a:solidFill>
          <a:latin typeface="+mj-lt"/>
          <a:ea typeface="Arial" charset="0"/>
          <a:cs typeface="Arial" charset="0"/>
        </a:defRPr>
      </a:lvl1pPr>
    </p:titleStyle>
    <p:bodyStyle>
      <a:lvl1pPr marL="457189" indent="-457189" algn="l" defTabSz="609585" rtl="0" eaLnBrk="1" latinLnBrk="0" hangingPunct="1">
        <a:lnSpc>
          <a:spcPct val="114000"/>
        </a:lnSpc>
        <a:spcBef>
          <a:spcPts val="0"/>
        </a:spcBef>
        <a:spcAft>
          <a:spcPts val="1067"/>
        </a:spcAft>
        <a:buFont typeface="Arial" charset="0"/>
        <a:buChar char="•"/>
        <a:defRPr sz="2667" b="0" i="0" kern="1200" baseline="0">
          <a:solidFill>
            <a:schemeClr val="tx1"/>
          </a:solidFill>
          <a:latin typeface="+mn-lt"/>
          <a:ea typeface="Arial" charset="0"/>
          <a:cs typeface="Arial" charset="0"/>
        </a:defRPr>
      </a:lvl1pPr>
      <a:lvl2pPr marL="990575" indent="-380990" algn="l" defTabSz="609585" rtl="0" eaLnBrk="1" latinLnBrk="0" hangingPunct="1">
        <a:lnSpc>
          <a:spcPct val="114000"/>
        </a:lnSpc>
        <a:spcBef>
          <a:spcPts val="0"/>
        </a:spcBef>
        <a:spcAft>
          <a:spcPts val="1067"/>
        </a:spcAft>
        <a:buFont typeface="Arial" charset="0"/>
        <a:buChar char="•"/>
        <a:defRPr sz="2667" b="0" i="0" kern="1200" baseline="0">
          <a:solidFill>
            <a:schemeClr val="tx1"/>
          </a:solidFill>
          <a:latin typeface="+mn-lt"/>
          <a:ea typeface="Arial" charset="0"/>
          <a:cs typeface="Arial" charset="0"/>
        </a:defRPr>
      </a:lvl2pPr>
      <a:lvl3pPr marL="1523962" indent="-304792" algn="l" defTabSz="609585" rtl="0" eaLnBrk="1" latinLnBrk="0" hangingPunct="1">
        <a:lnSpc>
          <a:spcPct val="114000"/>
        </a:lnSpc>
        <a:spcBef>
          <a:spcPts val="0"/>
        </a:spcBef>
        <a:spcAft>
          <a:spcPts val="1067"/>
        </a:spcAft>
        <a:buFont typeface="Arial" charset="0"/>
        <a:buChar char="•"/>
        <a:defRPr sz="2667" b="0" i="0" kern="1200" baseline="0">
          <a:solidFill>
            <a:schemeClr val="tx1"/>
          </a:solidFill>
          <a:latin typeface="+mn-lt"/>
          <a:ea typeface="Arial" charset="0"/>
          <a:cs typeface="Arial" charset="0"/>
        </a:defRPr>
      </a:lvl3pPr>
      <a:lvl4pPr marL="2133547" indent="-304792" algn="l" defTabSz="609585" rtl="0" eaLnBrk="1" latinLnBrk="0" hangingPunct="1">
        <a:lnSpc>
          <a:spcPct val="114000"/>
        </a:lnSpc>
        <a:spcBef>
          <a:spcPts val="0"/>
        </a:spcBef>
        <a:spcAft>
          <a:spcPts val="1067"/>
        </a:spcAft>
        <a:buFont typeface="Arial" charset="0"/>
        <a:buChar char="•"/>
        <a:defRPr sz="2667" b="0" i="0" kern="1200" baseline="0">
          <a:solidFill>
            <a:schemeClr val="tx1"/>
          </a:solidFill>
          <a:latin typeface="+mn-lt"/>
          <a:ea typeface="Arial" charset="0"/>
          <a:cs typeface="Arial" charset="0"/>
        </a:defRPr>
      </a:lvl4pPr>
      <a:lvl5pPr marL="2743131" indent="-304792" algn="l" defTabSz="609585" rtl="0" eaLnBrk="1" latinLnBrk="0" hangingPunct="1">
        <a:lnSpc>
          <a:spcPct val="114000"/>
        </a:lnSpc>
        <a:spcBef>
          <a:spcPts val="0"/>
        </a:spcBef>
        <a:spcAft>
          <a:spcPts val="1067"/>
        </a:spcAft>
        <a:buFont typeface="Arial" charset="0"/>
        <a:buChar char="•"/>
        <a:defRPr sz="2667" b="0" i="0" kern="1200" baseline="0">
          <a:solidFill>
            <a:schemeClr val="tx1"/>
          </a:solidFill>
          <a:latin typeface="+mn-lt"/>
          <a:ea typeface="Arial" charset="0"/>
          <a:cs typeface="Arial"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hyperlink" Target="mailto:j.ogilvie@Griffith.edu.au" TargetMode="External"/><Relationship Id="rId2" Type="http://schemas.openxmlformats.org/officeDocument/2006/relationships/image" Target="../media/image49.png"/><Relationship Id="rId1" Type="http://schemas.openxmlformats.org/officeDocument/2006/relationships/slideLayout" Target="../slideLayouts/slideLayout17.xml"/><Relationship Id="rId5" Type="http://schemas.openxmlformats.org/officeDocument/2006/relationships/hyperlink" Target="mailto:t.allard@griffith.edu.au" TargetMode="External"/><Relationship Id="rId4" Type="http://schemas.openxmlformats.org/officeDocument/2006/relationships/hyperlink" Target="mailto:c.thompson@griffith.edu.a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DED8782-9842-3EEE-2B62-E774B4CD1896}"/>
              </a:ext>
            </a:extLst>
          </p:cNvPr>
          <p:cNvSpPr>
            <a:spLocks noGrp="1"/>
          </p:cNvSpPr>
          <p:nvPr>
            <p:ph type="title"/>
          </p:nvPr>
        </p:nvSpPr>
        <p:spPr/>
        <p:txBody>
          <a:bodyPr>
            <a:normAutofit fontScale="90000"/>
          </a:bodyPr>
          <a:lstStyle/>
          <a:p>
            <a:r>
              <a:rPr lang="en-US" dirty="0"/>
              <a:t>Reducing Australian First Nations Youth Justice Contacts</a:t>
            </a:r>
          </a:p>
        </p:txBody>
      </p:sp>
      <p:sp>
        <p:nvSpPr>
          <p:cNvPr id="32" name="Text Placeholder 31">
            <a:extLst>
              <a:ext uri="{FF2B5EF4-FFF2-40B4-BE49-F238E27FC236}">
                <a16:creationId xmlns:a16="http://schemas.microsoft.com/office/drawing/2014/main" id="{858477E2-88A6-70D2-81DF-73041EB63AB5}"/>
              </a:ext>
            </a:extLst>
          </p:cNvPr>
          <p:cNvSpPr>
            <a:spLocks noGrp="1"/>
          </p:cNvSpPr>
          <p:nvPr>
            <p:ph type="body" sz="quarter" idx="11"/>
          </p:nvPr>
        </p:nvSpPr>
        <p:spPr/>
        <p:txBody>
          <a:bodyPr/>
          <a:lstStyle/>
          <a:p>
            <a:r>
              <a:rPr lang="en-US" dirty="0"/>
              <a:t>A case for raising the age of criminal responsibility based on Queensland birth cohort data</a:t>
            </a:r>
          </a:p>
        </p:txBody>
      </p:sp>
      <p:pic>
        <p:nvPicPr>
          <p:cNvPr id="7" name="Picture Placeholder 6" descr="Aerial shot from outback Australian, with red soil and trees">
            <a:extLst>
              <a:ext uri="{FF2B5EF4-FFF2-40B4-BE49-F238E27FC236}">
                <a16:creationId xmlns:a16="http://schemas.microsoft.com/office/drawing/2014/main" id="{4F773A1D-ECDD-CB77-932E-3BEC645F7737}"/>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p:pic>
      <p:sp>
        <p:nvSpPr>
          <p:cNvPr id="37" name="Footer Placeholder 36">
            <a:extLst>
              <a:ext uri="{FF2B5EF4-FFF2-40B4-BE49-F238E27FC236}">
                <a16:creationId xmlns:a16="http://schemas.microsoft.com/office/drawing/2014/main" id="{63E190EC-9DFE-EFA5-DC66-21B8B097EDDE}"/>
              </a:ext>
            </a:extLst>
          </p:cNvPr>
          <p:cNvSpPr>
            <a:spLocks noGrp="1"/>
          </p:cNvSpPr>
          <p:nvPr>
            <p:ph type="ftr" sz="quarter" idx="13"/>
          </p:nvPr>
        </p:nvSpPr>
        <p:spPr/>
        <p:txBody>
          <a:bodyPr/>
          <a:lstStyle/>
          <a:p>
            <a:r>
              <a:rPr lang="en-AU"/>
              <a:t>CRICOS: 00233E  |  TEQSA: PRV12076</a:t>
            </a:r>
          </a:p>
        </p:txBody>
      </p:sp>
    </p:spTree>
    <p:extLst>
      <p:ext uri="{BB962C8B-B14F-4D97-AF65-F5344CB8AC3E}">
        <p14:creationId xmlns:p14="http://schemas.microsoft.com/office/powerpoint/2010/main" val="2546157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a:xfrm>
            <a:off x="808652" y="543781"/>
            <a:ext cx="3807616" cy="1161451"/>
          </a:xfrm>
        </p:spPr>
        <p:txBody>
          <a:bodyPr/>
          <a:lstStyle/>
          <a:p>
            <a:r>
              <a:rPr lang="en-US" dirty="0"/>
              <a:t>Prevalence of offending by age</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pic>
        <p:nvPicPr>
          <p:cNvPr id="9" name="Content Placeholder 8" descr="A picture containing plot, line, screenshot, diagram&#10;&#10;Description automatically generated">
            <a:extLst>
              <a:ext uri="{FF2B5EF4-FFF2-40B4-BE49-F238E27FC236}">
                <a16:creationId xmlns:a16="http://schemas.microsoft.com/office/drawing/2014/main" id="{C5314C29-1FC1-0CD4-E271-11EDE392DC77}"/>
              </a:ext>
            </a:extLst>
          </p:cNvPr>
          <p:cNvPicPr>
            <a:picLocks noGrp="1" noChangeAspect="1"/>
          </p:cNvPicPr>
          <p:nvPr>
            <p:ph idx="1"/>
          </p:nvPr>
        </p:nvPicPr>
        <p:blipFill>
          <a:blip r:embed="rId2"/>
          <a:stretch>
            <a:fillRect/>
          </a:stretch>
        </p:blipFill>
        <p:spPr>
          <a:xfrm>
            <a:off x="4700452" y="543781"/>
            <a:ext cx="7205643" cy="6005381"/>
          </a:xfrm>
        </p:spPr>
      </p:pic>
      <p:sp>
        <p:nvSpPr>
          <p:cNvPr id="10" name="TextBox 9">
            <a:extLst>
              <a:ext uri="{FF2B5EF4-FFF2-40B4-BE49-F238E27FC236}">
                <a16:creationId xmlns:a16="http://schemas.microsoft.com/office/drawing/2014/main" id="{7AB4EEDB-B5EA-188A-B424-7FBEDBB5C0F1}"/>
              </a:ext>
            </a:extLst>
          </p:cNvPr>
          <p:cNvSpPr txBox="1"/>
          <p:nvPr/>
        </p:nvSpPr>
        <p:spPr>
          <a:xfrm>
            <a:off x="936171" y="1458686"/>
            <a:ext cx="3680097" cy="4031873"/>
          </a:xfrm>
          <a:prstGeom prst="rect">
            <a:avLst/>
          </a:prstGeom>
          <a:noFill/>
        </p:spPr>
        <p:txBody>
          <a:bodyPr wrap="square" rtlCol="0">
            <a:spAutoFit/>
          </a:bodyPr>
          <a:lstStyle/>
          <a:p>
            <a:pPr marL="342900" indent="-342900">
              <a:buFont typeface="Arial" panose="020B0604020202020204" pitchFamily="34" charset="0"/>
              <a:buChar char="•"/>
            </a:pPr>
            <a:r>
              <a:rPr lang="en-US" u="sng" dirty="0">
                <a:solidFill>
                  <a:srgbClr val="FF0000"/>
                </a:solidFill>
              </a:rPr>
              <a:t>28.0% of cohort</a:t>
            </a:r>
            <a:r>
              <a:rPr lang="en-US" dirty="0"/>
              <a:t> (n = 12,688) had a </a:t>
            </a:r>
            <a:r>
              <a:rPr lang="en-US" dirty="0" err="1"/>
              <a:t>finalised</a:t>
            </a:r>
            <a:r>
              <a:rPr lang="en-US" dirty="0"/>
              <a:t> diversion or court appearance by 24 years </a:t>
            </a:r>
          </a:p>
          <a:p>
            <a:pPr marL="952485" lvl="1" indent="-342900">
              <a:buFont typeface="Arial" panose="020B0604020202020204" pitchFamily="34" charset="0"/>
              <a:buChar char="•"/>
            </a:pPr>
            <a:r>
              <a:rPr lang="en-US" sz="2000" dirty="0"/>
              <a:t>58.7% First Nations female</a:t>
            </a:r>
          </a:p>
          <a:p>
            <a:pPr marL="952485" lvl="1" indent="-342900">
              <a:buFont typeface="Arial" panose="020B0604020202020204" pitchFamily="34" charset="0"/>
              <a:buChar char="•"/>
            </a:pPr>
            <a:r>
              <a:rPr lang="en-US" sz="2000" dirty="0"/>
              <a:t>81.9% First Nations male</a:t>
            </a:r>
          </a:p>
          <a:p>
            <a:pPr marL="952485" lvl="1" indent="-342900">
              <a:buFont typeface="Arial" panose="020B0604020202020204" pitchFamily="34" charset="0"/>
              <a:buChar char="•"/>
            </a:pPr>
            <a:r>
              <a:rPr lang="en-US" sz="2000" dirty="0"/>
              <a:t>14.9% non-First Nations female</a:t>
            </a:r>
          </a:p>
          <a:p>
            <a:pPr marL="952485" lvl="1" indent="-342900">
              <a:buFont typeface="Arial" panose="020B0604020202020204" pitchFamily="34" charset="0"/>
              <a:buChar char="•"/>
            </a:pPr>
            <a:r>
              <a:rPr lang="en-US" sz="2000" dirty="0"/>
              <a:t>34.7% non-First Nations male</a:t>
            </a:r>
          </a:p>
        </p:txBody>
      </p:sp>
    </p:spTree>
    <p:extLst>
      <p:ext uri="{BB962C8B-B14F-4D97-AF65-F5344CB8AC3E}">
        <p14:creationId xmlns:p14="http://schemas.microsoft.com/office/powerpoint/2010/main" val="3401926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p:txBody>
          <a:bodyPr/>
          <a:lstStyle/>
          <a:p>
            <a:r>
              <a:rPr lang="en-US" dirty="0"/>
              <a:t>Youth offending prevalence</a:t>
            </a:r>
          </a:p>
        </p:txBody>
      </p:sp>
      <p:sp>
        <p:nvSpPr>
          <p:cNvPr id="4" name="Content Placeholder 3">
            <a:extLst>
              <a:ext uri="{FF2B5EF4-FFF2-40B4-BE49-F238E27FC236}">
                <a16:creationId xmlns:a16="http://schemas.microsoft.com/office/drawing/2014/main" id="{F840D060-81D9-CA07-F6C3-23E027AB88A1}"/>
              </a:ext>
            </a:extLst>
          </p:cNvPr>
          <p:cNvSpPr>
            <a:spLocks noGrp="1"/>
          </p:cNvSpPr>
          <p:nvPr>
            <p:ph idx="1"/>
          </p:nvPr>
        </p:nvSpPr>
        <p:spPr>
          <a:xfrm>
            <a:off x="808652" y="1173783"/>
            <a:ext cx="10892059" cy="1677702"/>
          </a:xfrm>
        </p:spPr>
        <p:txBody>
          <a:bodyPr>
            <a:normAutofit/>
          </a:bodyPr>
          <a:lstStyle/>
          <a:p>
            <a:r>
              <a:rPr lang="en-US" u="sng" dirty="0">
                <a:solidFill>
                  <a:srgbClr val="FF0000"/>
                </a:solidFill>
              </a:rPr>
              <a:t>10.8% of the cohort</a:t>
            </a:r>
            <a:r>
              <a:rPr lang="en-US" dirty="0">
                <a:solidFill>
                  <a:srgbClr val="FF0000"/>
                </a:solidFill>
              </a:rPr>
              <a:t> </a:t>
            </a:r>
            <a:r>
              <a:rPr lang="en-US" dirty="0"/>
              <a:t>(n = 4,883) had at least one proven offence from a police diversion or court </a:t>
            </a:r>
            <a:r>
              <a:rPr lang="en-US" dirty="0" err="1"/>
              <a:t>finalisation</a:t>
            </a:r>
            <a:r>
              <a:rPr lang="en-US" dirty="0"/>
              <a:t> between 10 to 16 years</a:t>
            </a:r>
          </a:p>
          <a:p>
            <a:r>
              <a:rPr lang="en-AU" sz="2000" dirty="0">
                <a:effectLst/>
                <a:ea typeface="Times New Roman" panose="02020603050405020304" pitchFamily="18" charset="0"/>
              </a:rPr>
              <a:t>Despite only constituting 6.3% of the cohort, First Nations individuals comprised 24.8% of the sample with a proven youth offence</a:t>
            </a:r>
            <a:endParaRPr lang="en-US" dirty="0"/>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graphicFrame>
        <p:nvGraphicFramePr>
          <p:cNvPr id="6" name="Table 5">
            <a:extLst>
              <a:ext uri="{FF2B5EF4-FFF2-40B4-BE49-F238E27FC236}">
                <a16:creationId xmlns:a16="http://schemas.microsoft.com/office/drawing/2014/main" id="{BC74E329-CDF6-CC29-F2DA-83FC77CFE21D}"/>
              </a:ext>
            </a:extLst>
          </p:cNvPr>
          <p:cNvGraphicFramePr>
            <a:graphicFrameLocks noGrp="1"/>
          </p:cNvGraphicFramePr>
          <p:nvPr>
            <p:extLst>
              <p:ext uri="{D42A27DB-BD31-4B8C-83A1-F6EECF244321}">
                <p14:modId xmlns:p14="http://schemas.microsoft.com/office/powerpoint/2010/main" val="3168091358"/>
              </p:ext>
            </p:extLst>
          </p:nvPr>
        </p:nvGraphicFramePr>
        <p:xfrm>
          <a:off x="1004635" y="2986899"/>
          <a:ext cx="10840453" cy="3206415"/>
        </p:xfrm>
        <a:graphic>
          <a:graphicData uri="http://schemas.openxmlformats.org/drawingml/2006/table">
            <a:tbl>
              <a:tblPr firstRow="1" firstCol="1" bandRow="1">
                <a:tableStyleId>{5C22544A-7EE6-4342-B048-85BDC9FD1C3A}</a:tableStyleId>
              </a:tblPr>
              <a:tblGrid>
                <a:gridCol w="2722745">
                  <a:extLst>
                    <a:ext uri="{9D8B030D-6E8A-4147-A177-3AD203B41FA5}">
                      <a16:colId xmlns:a16="http://schemas.microsoft.com/office/drawing/2014/main" val="3242499179"/>
                    </a:ext>
                  </a:extLst>
                </a:gridCol>
                <a:gridCol w="1015466">
                  <a:extLst>
                    <a:ext uri="{9D8B030D-6E8A-4147-A177-3AD203B41FA5}">
                      <a16:colId xmlns:a16="http://schemas.microsoft.com/office/drawing/2014/main" val="2779027718"/>
                    </a:ext>
                  </a:extLst>
                </a:gridCol>
                <a:gridCol w="1015466">
                  <a:extLst>
                    <a:ext uri="{9D8B030D-6E8A-4147-A177-3AD203B41FA5}">
                      <a16:colId xmlns:a16="http://schemas.microsoft.com/office/drawing/2014/main" val="2450298500"/>
                    </a:ext>
                  </a:extLst>
                </a:gridCol>
                <a:gridCol w="1014262">
                  <a:extLst>
                    <a:ext uri="{9D8B030D-6E8A-4147-A177-3AD203B41FA5}">
                      <a16:colId xmlns:a16="http://schemas.microsoft.com/office/drawing/2014/main" val="3018951836"/>
                    </a:ext>
                  </a:extLst>
                </a:gridCol>
                <a:gridCol w="1014262">
                  <a:extLst>
                    <a:ext uri="{9D8B030D-6E8A-4147-A177-3AD203B41FA5}">
                      <a16:colId xmlns:a16="http://schemas.microsoft.com/office/drawing/2014/main" val="1565354858"/>
                    </a:ext>
                  </a:extLst>
                </a:gridCol>
                <a:gridCol w="1014262">
                  <a:extLst>
                    <a:ext uri="{9D8B030D-6E8A-4147-A177-3AD203B41FA5}">
                      <a16:colId xmlns:a16="http://schemas.microsoft.com/office/drawing/2014/main" val="2459050754"/>
                    </a:ext>
                  </a:extLst>
                </a:gridCol>
                <a:gridCol w="1014262">
                  <a:extLst>
                    <a:ext uri="{9D8B030D-6E8A-4147-A177-3AD203B41FA5}">
                      <a16:colId xmlns:a16="http://schemas.microsoft.com/office/drawing/2014/main" val="3679107783"/>
                    </a:ext>
                  </a:extLst>
                </a:gridCol>
                <a:gridCol w="1014262">
                  <a:extLst>
                    <a:ext uri="{9D8B030D-6E8A-4147-A177-3AD203B41FA5}">
                      <a16:colId xmlns:a16="http://schemas.microsoft.com/office/drawing/2014/main" val="1593343582"/>
                    </a:ext>
                  </a:extLst>
                </a:gridCol>
                <a:gridCol w="1015466">
                  <a:extLst>
                    <a:ext uri="{9D8B030D-6E8A-4147-A177-3AD203B41FA5}">
                      <a16:colId xmlns:a16="http://schemas.microsoft.com/office/drawing/2014/main" val="3555941443"/>
                    </a:ext>
                  </a:extLst>
                </a:gridCol>
              </a:tblGrid>
              <a:tr h="643689">
                <a:tc>
                  <a:txBody>
                    <a:bodyPr/>
                    <a:lstStyle/>
                    <a:p>
                      <a:r>
                        <a:rPr lang="en-AU" sz="1400" dirty="0">
                          <a:effectLst/>
                        </a:rPr>
                        <a:t>Demographic group </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r>
                        <a:rPr lang="en-AU" sz="1400" dirty="0">
                          <a:effectLst/>
                        </a:rPr>
                        <a:t>Total cohort</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r>
                        <a:rPr lang="en-AU" sz="1400">
                          <a:effectLst/>
                        </a:rPr>
                        <a:t>Police diversion</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r>
                        <a:rPr lang="en-AU" sz="1400">
                          <a:effectLst/>
                        </a:rPr>
                        <a:t>Court finalisation</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r>
                        <a:rPr lang="en-AU" sz="1400">
                          <a:effectLst/>
                        </a:rPr>
                        <a:t>Police diversion or court finalisation</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69695621"/>
                  </a:ext>
                </a:extLst>
              </a:tr>
              <a:tr h="427121">
                <a:tc>
                  <a:txBody>
                    <a:bodyPr/>
                    <a:lstStyle/>
                    <a:p>
                      <a:r>
                        <a:rPr lang="en-AU" sz="1400">
                          <a:effectLst/>
                        </a:rPr>
                        <a:t> </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N </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N </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N </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N </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10514176"/>
                  </a:ext>
                </a:extLst>
              </a:tr>
              <a:tr h="427121">
                <a:tc>
                  <a:txBody>
                    <a:bodyPr/>
                    <a:lstStyle/>
                    <a:p>
                      <a:r>
                        <a:rPr lang="en-AU" sz="1400" dirty="0">
                          <a:effectLst/>
                        </a:rPr>
                        <a:t>First Nations females</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1,279</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2.8%</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dirty="0">
                          <a:effectLst/>
                        </a:rPr>
                        <a:t>372</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8.0%</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336</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10.0%</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408</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8.4%</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6527929"/>
                  </a:ext>
                </a:extLst>
              </a:tr>
              <a:tr h="427121">
                <a:tc>
                  <a:txBody>
                    <a:bodyPr/>
                    <a:lstStyle/>
                    <a:p>
                      <a:r>
                        <a:rPr lang="en-AU" sz="1400" dirty="0">
                          <a:effectLst/>
                        </a:rPr>
                        <a:t>First Nations males</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1,589</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3.5%</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754</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16.3%</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758</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22.1%</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805</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16.5%</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7656382"/>
                  </a:ext>
                </a:extLst>
              </a:tr>
              <a:tr h="427121">
                <a:tc>
                  <a:txBody>
                    <a:bodyPr/>
                    <a:lstStyle/>
                    <a:p>
                      <a:r>
                        <a:rPr lang="en-AU" sz="1400" dirty="0">
                          <a:effectLst/>
                        </a:rPr>
                        <a:t>Non-First Nations females</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20,719</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45.7%</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1,232</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26.6%</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557</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16.2%</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1,272</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26.1%</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50743508"/>
                  </a:ext>
                </a:extLst>
              </a:tr>
              <a:tr h="427121">
                <a:tc>
                  <a:txBody>
                    <a:bodyPr/>
                    <a:lstStyle/>
                    <a:p>
                      <a:r>
                        <a:rPr lang="en-AU" sz="1400" dirty="0">
                          <a:effectLst/>
                        </a:rPr>
                        <a:t>Non-First Nations males</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21,744</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48.0%</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2,273</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49.1%</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1,787</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52.0%</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2,398</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49.1%</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3084539"/>
                  </a:ext>
                </a:extLst>
              </a:tr>
              <a:tr h="427121">
                <a:tc>
                  <a:txBody>
                    <a:bodyPr/>
                    <a:lstStyle/>
                    <a:p>
                      <a:pPr marL="457200" indent="-457200"/>
                      <a:r>
                        <a:rPr lang="en-AU" sz="1400">
                          <a:effectLst/>
                        </a:rPr>
                        <a:t>Total</a:t>
                      </a:r>
                      <a:r>
                        <a:rPr lang="en-AU" sz="1400" baseline="30000">
                          <a:effectLst/>
                        </a:rPr>
                        <a:t>†</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dirty="0">
                          <a:effectLst/>
                        </a:rPr>
                        <a:t>45,331</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dirty="0">
                          <a:effectLst/>
                        </a:rPr>
                        <a:t>100.0%</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4,631</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10.2%</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3,438</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7.6%</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a:effectLst/>
                        </a:rPr>
                        <a:t>4,883</a:t>
                      </a:r>
                      <a:endParaRPr lang="en-AU"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r>
                        <a:rPr lang="en-AU" sz="1400" dirty="0">
                          <a:effectLst/>
                        </a:rPr>
                        <a:t>10.8%</a:t>
                      </a: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18239412"/>
                  </a:ext>
                </a:extLst>
              </a:tr>
            </a:tbl>
          </a:graphicData>
        </a:graphic>
      </p:graphicFrame>
      <p:sp>
        <p:nvSpPr>
          <p:cNvPr id="8" name="TextBox 7">
            <a:extLst>
              <a:ext uri="{FF2B5EF4-FFF2-40B4-BE49-F238E27FC236}">
                <a16:creationId xmlns:a16="http://schemas.microsoft.com/office/drawing/2014/main" id="{3F6B2477-71E2-B874-C043-015D4A86AE41}"/>
              </a:ext>
            </a:extLst>
          </p:cNvPr>
          <p:cNvSpPr txBox="1"/>
          <p:nvPr/>
        </p:nvSpPr>
        <p:spPr>
          <a:xfrm>
            <a:off x="1004635" y="6193314"/>
            <a:ext cx="3061997" cy="276999"/>
          </a:xfrm>
          <a:prstGeom prst="rect">
            <a:avLst/>
          </a:prstGeom>
          <a:noFill/>
        </p:spPr>
        <p:txBody>
          <a:bodyPr wrap="square">
            <a:spAutoFit/>
          </a:bodyPr>
          <a:lstStyle/>
          <a:p>
            <a:r>
              <a:rPr lang="en-AU"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AU" sz="1200" dirty="0">
                <a:effectLst/>
                <a:latin typeface="Times New Roman" panose="02020603050405020304" pitchFamily="18" charset="0"/>
                <a:ea typeface="Times New Roman" panose="02020603050405020304" pitchFamily="18" charset="0"/>
                <a:cs typeface="Times New Roman" panose="02020603050405020304" pitchFamily="18" charset="0"/>
              </a:rPr>
              <a:t>Percent of total individuals within the cohort</a:t>
            </a:r>
            <a:endParaRPr lang="en-AU"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281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p:txBody>
          <a:bodyPr/>
          <a:lstStyle/>
          <a:p>
            <a:r>
              <a:rPr lang="en-US" dirty="0"/>
              <a:t>Age of first contact</a:t>
            </a:r>
          </a:p>
        </p:txBody>
      </p:sp>
      <p:sp>
        <p:nvSpPr>
          <p:cNvPr id="4" name="Content Placeholder 3">
            <a:extLst>
              <a:ext uri="{FF2B5EF4-FFF2-40B4-BE49-F238E27FC236}">
                <a16:creationId xmlns:a16="http://schemas.microsoft.com/office/drawing/2014/main" id="{F840D060-81D9-CA07-F6C3-23E027AB88A1}"/>
              </a:ext>
            </a:extLst>
          </p:cNvPr>
          <p:cNvSpPr>
            <a:spLocks noGrp="1"/>
          </p:cNvSpPr>
          <p:nvPr>
            <p:ph idx="1"/>
          </p:nvPr>
        </p:nvSpPr>
        <p:spPr>
          <a:xfrm>
            <a:off x="808652" y="1162896"/>
            <a:ext cx="4554404" cy="4778901"/>
          </a:xfrm>
        </p:spPr>
        <p:txBody>
          <a:bodyPr/>
          <a:lstStyle/>
          <a:p>
            <a:r>
              <a:rPr lang="en-US" dirty="0"/>
              <a:t>Mean age at first youth contact was 14.47 (SD = 1.68) years</a:t>
            </a:r>
          </a:p>
          <a:p>
            <a:r>
              <a:rPr lang="en-US" dirty="0"/>
              <a:t>Significant difference by demographic group</a:t>
            </a:r>
          </a:p>
          <a:p>
            <a:r>
              <a:rPr lang="en-US" dirty="0"/>
              <a:t>First Nations males significantly younger compared to First Nations females</a:t>
            </a:r>
          </a:p>
          <a:p>
            <a:r>
              <a:rPr lang="en-US" dirty="0"/>
              <a:t>No significant difference between non-First Nations males and females</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pic>
        <p:nvPicPr>
          <p:cNvPr id="6" name="Picture 5">
            <a:extLst>
              <a:ext uri="{FF2B5EF4-FFF2-40B4-BE49-F238E27FC236}">
                <a16:creationId xmlns:a16="http://schemas.microsoft.com/office/drawing/2014/main" id="{12A0735B-2978-659F-C584-5E291CC9C02B}"/>
              </a:ext>
            </a:extLst>
          </p:cNvPr>
          <p:cNvPicPr>
            <a:picLocks noChangeAspect="1"/>
          </p:cNvPicPr>
          <p:nvPr/>
        </p:nvPicPr>
        <p:blipFill>
          <a:blip r:embed="rId2"/>
          <a:srcRect/>
          <a:stretch/>
        </p:blipFill>
        <p:spPr>
          <a:xfrm>
            <a:off x="5512978" y="494092"/>
            <a:ext cx="6327378" cy="5876495"/>
          </a:xfrm>
          <a:prstGeom prst="rect">
            <a:avLst/>
          </a:prstGeom>
        </p:spPr>
      </p:pic>
    </p:spTree>
    <p:extLst>
      <p:ext uri="{BB962C8B-B14F-4D97-AF65-F5344CB8AC3E}">
        <p14:creationId xmlns:p14="http://schemas.microsoft.com/office/powerpoint/2010/main" val="302649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p:txBody>
          <a:bodyPr/>
          <a:lstStyle/>
          <a:p>
            <a:r>
              <a:rPr lang="en-US" dirty="0"/>
              <a:t>Age of first contact</a:t>
            </a:r>
          </a:p>
        </p:txBody>
      </p:sp>
      <p:sp>
        <p:nvSpPr>
          <p:cNvPr id="4" name="Content Placeholder 3">
            <a:extLst>
              <a:ext uri="{FF2B5EF4-FFF2-40B4-BE49-F238E27FC236}">
                <a16:creationId xmlns:a16="http://schemas.microsoft.com/office/drawing/2014/main" id="{F840D060-81D9-CA07-F6C3-23E027AB88A1}"/>
              </a:ext>
            </a:extLst>
          </p:cNvPr>
          <p:cNvSpPr>
            <a:spLocks noGrp="1"/>
          </p:cNvSpPr>
          <p:nvPr>
            <p:ph idx="1"/>
          </p:nvPr>
        </p:nvSpPr>
        <p:spPr>
          <a:xfrm>
            <a:off x="808652" y="1162896"/>
            <a:ext cx="4554404" cy="4778901"/>
          </a:xfrm>
        </p:spPr>
        <p:txBody>
          <a:bodyPr/>
          <a:lstStyle/>
          <a:p>
            <a:r>
              <a:rPr lang="en-US" dirty="0"/>
              <a:t>Mean age at first youth contact was 14.47 (SD = 1.68) years</a:t>
            </a:r>
          </a:p>
          <a:p>
            <a:r>
              <a:rPr lang="en-US" dirty="0"/>
              <a:t>Significant difference by demographic group</a:t>
            </a:r>
          </a:p>
          <a:p>
            <a:r>
              <a:rPr lang="en-US" dirty="0"/>
              <a:t>First Nations males significantly younger compared to First Nations females</a:t>
            </a:r>
          </a:p>
          <a:p>
            <a:r>
              <a:rPr lang="en-US" dirty="0"/>
              <a:t>No significant difference between non-First Nations males and females</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pic>
        <p:nvPicPr>
          <p:cNvPr id="7" name="Picture 6">
            <a:extLst>
              <a:ext uri="{FF2B5EF4-FFF2-40B4-BE49-F238E27FC236}">
                <a16:creationId xmlns:a16="http://schemas.microsoft.com/office/drawing/2014/main" id="{E29B2EFF-D629-6CCC-0B0C-18882607E062}"/>
              </a:ext>
            </a:extLst>
          </p:cNvPr>
          <p:cNvPicPr>
            <a:picLocks noChangeAspect="1"/>
          </p:cNvPicPr>
          <p:nvPr/>
        </p:nvPicPr>
        <p:blipFill>
          <a:blip r:embed="rId2"/>
          <a:srcRect/>
          <a:stretch/>
        </p:blipFill>
        <p:spPr>
          <a:xfrm>
            <a:off x="5447239" y="433037"/>
            <a:ext cx="6458857" cy="5998605"/>
          </a:xfrm>
          <a:prstGeom prst="rect">
            <a:avLst/>
          </a:prstGeom>
        </p:spPr>
      </p:pic>
    </p:spTree>
    <p:extLst>
      <p:ext uri="{BB962C8B-B14F-4D97-AF65-F5344CB8AC3E}">
        <p14:creationId xmlns:p14="http://schemas.microsoft.com/office/powerpoint/2010/main" val="4052511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p:txBody>
          <a:bodyPr/>
          <a:lstStyle/>
          <a:p>
            <a:r>
              <a:rPr lang="en-US" dirty="0"/>
              <a:t>Age of onset groups</a:t>
            </a:r>
          </a:p>
        </p:txBody>
      </p:sp>
      <p:sp>
        <p:nvSpPr>
          <p:cNvPr id="4" name="Content Placeholder 3">
            <a:extLst>
              <a:ext uri="{FF2B5EF4-FFF2-40B4-BE49-F238E27FC236}">
                <a16:creationId xmlns:a16="http://schemas.microsoft.com/office/drawing/2014/main" id="{F840D060-81D9-CA07-F6C3-23E027AB88A1}"/>
              </a:ext>
            </a:extLst>
          </p:cNvPr>
          <p:cNvSpPr>
            <a:spLocks noGrp="1"/>
          </p:cNvSpPr>
          <p:nvPr>
            <p:ph idx="1"/>
          </p:nvPr>
        </p:nvSpPr>
        <p:spPr>
          <a:xfrm>
            <a:off x="808652" y="1173782"/>
            <a:ext cx="4590170" cy="4443247"/>
          </a:xfrm>
        </p:spPr>
        <p:txBody>
          <a:bodyPr>
            <a:normAutofit lnSpcReduction="10000"/>
          </a:bodyPr>
          <a:lstStyle/>
          <a:p>
            <a:r>
              <a:rPr lang="en-US" dirty="0"/>
              <a:t>Age of onset (n = 4,883)</a:t>
            </a:r>
          </a:p>
          <a:p>
            <a:pPr lvl="1"/>
            <a:r>
              <a:rPr lang="en-US" dirty="0"/>
              <a:t>10-11: 9.3% (n = 456)</a:t>
            </a:r>
          </a:p>
          <a:p>
            <a:pPr lvl="1"/>
            <a:r>
              <a:rPr lang="en-US" dirty="0"/>
              <a:t>12-13: 27.5% (n = 1,343)</a:t>
            </a:r>
          </a:p>
          <a:p>
            <a:pPr lvl="1"/>
            <a:r>
              <a:rPr lang="en-US" dirty="0"/>
              <a:t>14-16:  63.2% (n = 3,084)</a:t>
            </a:r>
          </a:p>
          <a:p>
            <a:r>
              <a:rPr lang="en-US" dirty="0"/>
              <a:t>First Nations males</a:t>
            </a:r>
          </a:p>
          <a:p>
            <a:pPr lvl="1"/>
            <a:r>
              <a:rPr lang="en-US" dirty="0"/>
              <a:t>36.2% 10-11 group</a:t>
            </a:r>
          </a:p>
          <a:p>
            <a:pPr lvl="1"/>
            <a:r>
              <a:rPr lang="en-US" dirty="0"/>
              <a:t>16.5% of YJ sample</a:t>
            </a:r>
          </a:p>
          <a:p>
            <a:pPr lvl="1"/>
            <a:r>
              <a:rPr lang="en-US" dirty="0"/>
              <a:t>3.5% cohort </a:t>
            </a:r>
          </a:p>
          <a:p>
            <a:pPr lvl="1"/>
            <a:endParaRPr lang="en-US" dirty="0"/>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pic>
        <p:nvPicPr>
          <p:cNvPr id="6" name="Picture 5">
            <a:extLst>
              <a:ext uri="{FF2B5EF4-FFF2-40B4-BE49-F238E27FC236}">
                <a16:creationId xmlns:a16="http://schemas.microsoft.com/office/drawing/2014/main" id="{CCB9E762-EDB5-8369-3E94-3D17A5A803BA}"/>
              </a:ext>
            </a:extLst>
          </p:cNvPr>
          <p:cNvPicPr>
            <a:picLocks noChangeAspect="1"/>
          </p:cNvPicPr>
          <p:nvPr/>
        </p:nvPicPr>
        <p:blipFill>
          <a:blip r:embed="rId3"/>
          <a:srcRect/>
          <a:stretch/>
        </p:blipFill>
        <p:spPr>
          <a:xfrm>
            <a:off x="5483005" y="446305"/>
            <a:ext cx="6423091" cy="5965388"/>
          </a:xfrm>
          <a:prstGeom prst="rect">
            <a:avLst/>
          </a:prstGeom>
        </p:spPr>
      </p:pic>
    </p:spTree>
    <p:extLst>
      <p:ext uri="{BB962C8B-B14F-4D97-AF65-F5344CB8AC3E}">
        <p14:creationId xmlns:p14="http://schemas.microsoft.com/office/powerpoint/2010/main" val="22959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a:xfrm>
            <a:off x="807884" y="365033"/>
            <a:ext cx="11097444" cy="630000"/>
          </a:xfrm>
        </p:spPr>
        <p:txBody>
          <a:bodyPr/>
          <a:lstStyle/>
          <a:p>
            <a:r>
              <a:rPr lang="en-US" dirty="0"/>
              <a:t>Offending at onset: 10-11</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graphicFrame>
        <p:nvGraphicFramePr>
          <p:cNvPr id="8" name="Table 8">
            <a:extLst>
              <a:ext uri="{FF2B5EF4-FFF2-40B4-BE49-F238E27FC236}">
                <a16:creationId xmlns:a16="http://schemas.microsoft.com/office/drawing/2014/main" id="{E4F6B558-7BAF-4940-4151-2D8A06424AA0}"/>
              </a:ext>
            </a:extLst>
          </p:cNvPr>
          <p:cNvGraphicFramePr>
            <a:graphicFrameLocks noGrp="1"/>
          </p:cNvGraphicFramePr>
          <p:nvPr>
            <p:ph idx="1"/>
            <p:extLst>
              <p:ext uri="{D42A27DB-BD31-4B8C-83A1-F6EECF244321}">
                <p14:modId xmlns:p14="http://schemas.microsoft.com/office/powerpoint/2010/main" val="613862809"/>
              </p:ext>
            </p:extLst>
          </p:nvPr>
        </p:nvGraphicFramePr>
        <p:xfrm>
          <a:off x="807884" y="995033"/>
          <a:ext cx="11098212" cy="5486400"/>
        </p:xfrm>
        <a:graphic>
          <a:graphicData uri="http://schemas.openxmlformats.org/drawingml/2006/table">
            <a:tbl>
              <a:tblPr firstRow="1" bandRow="1">
                <a:tableStyleId>{5C22544A-7EE6-4342-B048-85BDC9FD1C3A}</a:tableStyleId>
              </a:tblPr>
              <a:tblGrid>
                <a:gridCol w="1080139">
                  <a:extLst>
                    <a:ext uri="{9D8B030D-6E8A-4147-A177-3AD203B41FA5}">
                      <a16:colId xmlns:a16="http://schemas.microsoft.com/office/drawing/2014/main" val="3378000657"/>
                    </a:ext>
                  </a:extLst>
                </a:gridCol>
                <a:gridCol w="7065818">
                  <a:extLst>
                    <a:ext uri="{9D8B030D-6E8A-4147-A177-3AD203B41FA5}">
                      <a16:colId xmlns:a16="http://schemas.microsoft.com/office/drawing/2014/main" val="581184472"/>
                    </a:ext>
                  </a:extLst>
                </a:gridCol>
                <a:gridCol w="1567543">
                  <a:extLst>
                    <a:ext uri="{9D8B030D-6E8A-4147-A177-3AD203B41FA5}">
                      <a16:colId xmlns:a16="http://schemas.microsoft.com/office/drawing/2014/main" val="4266000629"/>
                    </a:ext>
                  </a:extLst>
                </a:gridCol>
                <a:gridCol w="1384712">
                  <a:extLst>
                    <a:ext uri="{9D8B030D-6E8A-4147-A177-3AD203B41FA5}">
                      <a16:colId xmlns:a16="http://schemas.microsoft.com/office/drawing/2014/main" val="223079275"/>
                    </a:ext>
                  </a:extLst>
                </a:gridCol>
              </a:tblGrid>
              <a:tr h="370840">
                <a:tc>
                  <a:txBody>
                    <a:bodyPr/>
                    <a:lstStyle/>
                    <a:p>
                      <a:r>
                        <a:rPr lang="en-US" dirty="0"/>
                        <a:t>Rank</a:t>
                      </a:r>
                    </a:p>
                  </a:txBody>
                  <a:tcPr/>
                </a:tc>
                <a:tc>
                  <a:txBody>
                    <a:bodyPr/>
                    <a:lstStyle/>
                    <a:p>
                      <a:pPr algn="l"/>
                      <a:r>
                        <a:rPr lang="en-US" dirty="0"/>
                        <a:t>Offence</a:t>
                      </a:r>
                    </a:p>
                  </a:txBody>
                  <a:tcPr/>
                </a:tc>
                <a:tc>
                  <a:txBody>
                    <a:bodyPr/>
                    <a:lstStyle/>
                    <a:p>
                      <a:pPr algn="ctr"/>
                      <a:r>
                        <a:rPr lang="en-US" dirty="0"/>
                        <a:t>n</a:t>
                      </a:r>
                    </a:p>
                  </a:txBody>
                  <a:tcPr/>
                </a:tc>
                <a:tc>
                  <a:txBody>
                    <a:bodyPr/>
                    <a:lstStyle/>
                    <a:p>
                      <a:pPr algn="ctr"/>
                      <a:r>
                        <a:rPr lang="en-US" dirty="0"/>
                        <a:t>%</a:t>
                      </a:r>
                    </a:p>
                  </a:txBody>
                  <a:tcPr/>
                </a:tc>
                <a:extLst>
                  <a:ext uri="{0D108BD9-81ED-4DB2-BD59-A6C34878D82A}">
                    <a16:rowId xmlns:a16="http://schemas.microsoft.com/office/drawing/2014/main" val="541092351"/>
                  </a:ext>
                </a:extLst>
              </a:tr>
              <a:tr h="370840">
                <a:tc>
                  <a:txBody>
                    <a:bodyPr/>
                    <a:lstStyle/>
                    <a:p>
                      <a:r>
                        <a:rPr lang="en-US" dirty="0"/>
                        <a:t>1</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Theft (except motor vehicles)</a:t>
                      </a:r>
                      <a:r>
                        <a:rPr lang="en-AU" sz="2400" b="1" baseline="30000">
                          <a:effectLst/>
                          <a:latin typeface="Calibri" panose="020F0502020204030204" pitchFamily="34" charset="0"/>
                          <a:ea typeface="Times New Roman" panose="02020603050405020304" pitchFamily="18" charset="0"/>
                          <a:cs typeface="Calibri" panose="020F0502020204030204" pitchFamily="34" charset="0"/>
                        </a:rPr>
                        <a:t>a</a:t>
                      </a:r>
                      <a:endParaRPr lang="en-AU"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403</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34.7%</a:t>
                      </a:r>
                    </a:p>
                  </a:txBody>
                  <a:tcPr marL="68580" marR="68580" marT="0" marB="0"/>
                </a:tc>
                <a:extLst>
                  <a:ext uri="{0D108BD9-81ED-4DB2-BD59-A6C34878D82A}">
                    <a16:rowId xmlns:a16="http://schemas.microsoft.com/office/drawing/2014/main" val="1418533155"/>
                  </a:ext>
                </a:extLst>
              </a:tr>
              <a:tr h="370840">
                <a:tc>
                  <a:txBody>
                    <a:bodyPr/>
                    <a:lstStyle/>
                    <a:p>
                      <a:r>
                        <a:rPr lang="en-US" dirty="0"/>
                        <a:t>2</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Unlawful entry with intent/burglary, break and enter</a:t>
                      </a:r>
                      <a:r>
                        <a:rPr lang="en-AU" sz="2400" b="1" baseline="30000">
                          <a:effectLst/>
                          <a:latin typeface="Calibri" panose="020F0502020204030204" pitchFamily="34" charset="0"/>
                          <a:ea typeface="Times New Roman" panose="02020603050405020304" pitchFamily="18" charset="0"/>
                          <a:cs typeface="Calibri" panose="020F0502020204030204" pitchFamily="34" charset="0"/>
                        </a:rPr>
                        <a:t>b</a:t>
                      </a:r>
                      <a:endParaRPr lang="en-AU"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244</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21.0%</a:t>
                      </a:r>
                    </a:p>
                  </a:txBody>
                  <a:tcPr marL="68580" marR="68580" marT="0" marB="0"/>
                </a:tc>
                <a:extLst>
                  <a:ext uri="{0D108BD9-81ED-4DB2-BD59-A6C34878D82A}">
                    <a16:rowId xmlns:a16="http://schemas.microsoft.com/office/drawing/2014/main" val="3206398864"/>
                  </a:ext>
                </a:extLst>
              </a:tr>
              <a:tr h="370840">
                <a:tc>
                  <a:txBody>
                    <a:bodyPr/>
                    <a:lstStyle/>
                    <a:p>
                      <a:r>
                        <a:rPr lang="en-US" dirty="0"/>
                        <a:t>3</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Property damage </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189</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16.3%</a:t>
                      </a:r>
                    </a:p>
                  </a:txBody>
                  <a:tcPr marL="68580" marR="68580" marT="0" marB="0"/>
                </a:tc>
                <a:extLst>
                  <a:ext uri="{0D108BD9-81ED-4DB2-BD59-A6C34878D82A}">
                    <a16:rowId xmlns:a16="http://schemas.microsoft.com/office/drawing/2014/main" val="3083631445"/>
                  </a:ext>
                </a:extLst>
              </a:tr>
              <a:tr h="370840">
                <a:tc>
                  <a:txBody>
                    <a:bodyPr/>
                    <a:lstStyle/>
                    <a:p>
                      <a:r>
                        <a:rPr lang="en-US" dirty="0"/>
                        <a:t>4</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Trespass </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51</a:t>
                      </a:r>
                    </a:p>
                  </a:txBody>
                  <a:tcPr marL="68580" marR="68580" marT="0" marB="0"/>
                </a:tc>
                <a:tc>
                  <a:txBody>
                    <a:bodyPr/>
                    <a:lstStyle/>
                    <a:p>
                      <a:pPr algn="ctr"/>
                      <a:r>
                        <a:rPr lang="en-AU" sz="2400" b="1" dirty="0">
                          <a:effectLst/>
                          <a:latin typeface="Calibri" panose="020F0502020204030204" pitchFamily="34" charset="0"/>
                          <a:ea typeface="Times New Roman" panose="02020603050405020304" pitchFamily="18" charset="0"/>
                          <a:cs typeface="Calibri" panose="020F0502020204030204" pitchFamily="34" charset="0"/>
                        </a:rPr>
                        <a:t>4.4%</a:t>
                      </a:r>
                    </a:p>
                  </a:txBody>
                  <a:tcPr marL="68580" marR="68580" marT="0" marB="0"/>
                </a:tc>
                <a:extLst>
                  <a:ext uri="{0D108BD9-81ED-4DB2-BD59-A6C34878D82A}">
                    <a16:rowId xmlns:a16="http://schemas.microsoft.com/office/drawing/2014/main" val="490106559"/>
                  </a:ext>
                </a:extLst>
              </a:tr>
              <a:tr h="370840">
                <a:tc>
                  <a:txBody>
                    <a:bodyPr/>
                    <a:lstStyle/>
                    <a:p>
                      <a:r>
                        <a:rPr lang="en-US" dirty="0"/>
                        <a:t>5</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Common assault </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33</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2.8%</a:t>
                      </a:r>
                    </a:p>
                  </a:txBody>
                  <a:tcPr marL="68580" marR="68580" marT="0" marB="0"/>
                </a:tc>
                <a:extLst>
                  <a:ext uri="{0D108BD9-81ED-4DB2-BD59-A6C34878D82A}">
                    <a16:rowId xmlns:a16="http://schemas.microsoft.com/office/drawing/2014/main" val="1044912229"/>
                  </a:ext>
                </a:extLst>
              </a:tr>
              <a:tr h="370840">
                <a:tc>
                  <a:txBody>
                    <a:bodyPr/>
                    <a:lstStyle/>
                    <a:p>
                      <a:r>
                        <a:rPr lang="en-US" dirty="0"/>
                        <a:t>6</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Theft of motor vehicle parts or contents</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26</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2.2%</a:t>
                      </a:r>
                    </a:p>
                  </a:txBody>
                  <a:tcPr marL="68580" marR="68580" marT="0" marB="0"/>
                </a:tc>
                <a:extLst>
                  <a:ext uri="{0D108BD9-81ED-4DB2-BD59-A6C34878D82A}">
                    <a16:rowId xmlns:a16="http://schemas.microsoft.com/office/drawing/2014/main" val="2472684998"/>
                  </a:ext>
                </a:extLst>
              </a:tr>
              <a:tr h="370840">
                <a:tc>
                  <a:txBody>
                    <a:bodyPr/>
                    <a:lstStyle/>
                    <a:p>
                      <a:r>
                        <a:rPr lang="en-US" dirty="0"/>
                        <a:t>7</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Receiving stolen property</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21</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1.8%</a:t>
                      </a:r>
                    </a:p>
                  </a:txBody>
                  <a:tcPr marL="68580" marR="68580" marT="0" marB="0"/>
                </a:tc>
                <a:extLst>
                  <a:ext uri="{0D108BD9-81ED-4DB2-BD59-A6C34878D82A}">
                    <a16:rowId xmlns:a16="http://schemas.microsoft.com/office/drawing/2014/main" val="140940114"/>
                  </a:ext>
                </a:extLst>
              </a:tr>
              <a:tr h="370840">
                <a:tc>
                  <a:txBody>
                    <a:bodyPr/>
                    <a:lstStyle/>
                    <a:p>
                      <a:r>
                        <a:rPr lang="en-US" dirty="0"/>
                        <a:t>8</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Graffiti </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20</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1.7%</a:t>
                      </a:r>
                    </a:p>
                  </a:txBody>
                  <a:tcPr marL="68580" marR="68580" marT="0" marB="0"/>
                </a:tc>
                <a:extLst>
                  <a:ext uri="{0D108BD9-81ED-4DB2-BD59-A6C34878D82A}">
                    <a16:rowId xmlns:a16="http://schemas.microsoft.com/office/drawing/2014/main" val="3065291451"/>
                  </a:ext>
                </a:extLst>
              </a:tr>
              <a:tr h="370840">
                <a:tc>
                  <a:txBody>
                    <a:bodyPr/>
                    <a:lstStyle/>
                    <a:p>
                      <a:r>
                        <a:rPr lang="en-US" dirty="0"/>
                        <a:t>9</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Indecent treatment of a child</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20</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1.7%</a:t>
                      </a:r>
                    </a:p>
                  </a:txBody>
                  <a:tcPr marL="68580" marR="68580" marT="0" marB="0"/>
                </a:tc>
                <a:extLst>
                  <a:ext uri="{0D108BD9-81ED-4DB2-BD59-A6C34878D82A}">
                    <a16:rowId xmlns:a16="http://schemas.microsoft.com/office/drawing/2014/main" val="911013833"/>
                  </a:ext>
                </a:extLst>
              </a:tr>
              <a:tr h="370840">
                <a:tc>
                  <a:txBody>
                    <a:bodyPr/>
                    <a:lstStyle/>
                    <a:p>
                      <a:r>
                        <a:rPr lang="en-US" dirty="0"/>
                        <a:t>10</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Assault occasioning bodily harm</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19</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1.6%</a:t>
                      </a:r>
                    </a:p>
                  </a:txBody>
                  <a:tcPr marL="68580" marR="68580" marT="0" marB="0"/>
                </a:tc>
                <a:extLst>
                  <a:ext uri="{0D108BD9-81ED-4DB2-BD59-A6C34878D82A}">
                    <a16:rowId xmlns:a16="http://schemas.microsoft.com/office/drawing/2014/main" val="2207151961"/>
                  </a:ext>
                </a:extLst>
              </a:tr>
              <a:tr h="370840">
                <a:tc>
                  <a:txBody>
                    <a:bodyPr/>
                    <a:lstStyle/>
                    <a:p>
                      <a:r>
                        <a:rPr lang="en-US" dirty="0"/>
                        <a:t>Total</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1,160</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100.0%</a:t>
                      </a:r>
                    </a:p>
                  </a:txBody>
                  <a:tcPr marL="68580" marR="68580" marT="0" marB="0"/>
                </a:tc>
                <a:extLst>
                  <a:ext uri="{0D108BD9-81ED-4DB2-BD59-A6C34878D82A}">
                    <a16:rowId xmlns:a16="http://schemas.microsoft.com/office/drawing/2014/main" val="1662775903"/>
                  </a:ext>
                </a:extLst>
              </a:tr>
            </a:tbl>
          </a:graphicData>
        </a:graphic>
      </p:graphicFrame>
      <p:sp>
        <p:nvSpPr>
          <p:cNvPr id="9" name="TextBox 8">
            <a:extLst>
              <a:ext uri="{FF2B5EF4-FFF2-40B4-BE49-F238E27FC236}">
                <a16:creationId xmlns:a16="http://schemas.microsoft.com/office/drawing/2014/main" id="{F58D3923-B3EA-F17B-E26E-74928F80E324}"/>
              </a:ext>
            </a:extLst>
          </p:cNvPr>
          <p:cNvSpPr txBox="1"/>
          <p:nvPr/>
        </p:nvSpPr>
        <p:spPr>
          <a:xfrm>
            <a:off x="807884" y="6481433"/>
            <a:ext cx="9048635" cy="400110"/>
          </a:xfrm>
          <a:prstGeom prst="rect">
            <a:avLst/>
          </a:prstGeom>
          <a:noFill/>
        </p:spPr>
        <p:txBody>
          <a:bodyPr wrap="square" rtlCol="0">
            <a:spAutoFit/>
          </a:bodyPr>
          <a:lstStyle/>
          <a:p>
            <a:r>
              <a:rPr lang="en-AU" sz="1000" baseline="30000" dirty="0">
                <a:effectLst/>
                <a:latin typeface="Calibri" panose="020F0502020204030204" pitchFamily="34" charset="0"/>
                <a:ea typeface="Times New Roman" panose="02020603050405020304" pitchFamily="18" charset="0"/>
                <a:cs typeface="Calibri" panose="020F0502020204030204" pitchFamily="34" charset="0"/>
              </a:rPr>
              <a:t>a </a:t>
            </a:r>
            <a:r>
              <a:rPr lang="en-AU" sz="1000" dirty="0">
                <a:effectLst/>
                <a:latin typeface="Calibri" panose="020F0502020204030204" pitchFamily="34" charset="0"/>
                <a:ea typeface="Times New Roman" panose="02020603050405020304" pitchFamily="18" charset="0"/>
                <a:cs typeface="Calibri" panose="020F0502020204030204" pitchFamily="34" charset="0"/>
              </a:rPr>
              <a:t>Combines all subdivision 082 “</a:t>
            </a:r>
            <a:r>
              <a:rPr lang="en-AU" sz="1000" i="1" dirty="0">
                <a:effectLst/>
                <a:latin typeface="Calibri" panose="020F0502020204030204" pitchFamily="34" charset="0"/>
                <a:ea typeface="Times New Roman" panose="02020603050405020304" pitchFamily="18" charset="0"/>
                <a:cs typeface="Calibri" panose="020F0502020204030204" pitchFamily="34" charset="0"/>
              </a:rPr>
              <a:t>Theft (except motor vehicles)</a:t>
            </a:r>
            <a:r>
              <a:rPr lang="en-AU" sz="1000" dirty="0">
                <a:effectLst/>
                <a:latin typeface="Calibri" panose="020F0502020204030204" pitchFamily="34" charset="0"/>
                <a:ea typeface="Times New Roman" panose="02020603050405020304" pitchFamily="18" charset="0"/>
                <a:cs typeface="Calibri" panose="020F0502020204030204" pitchFamily="34" charset="0"/>
              </a:rPr>
              <a:t>” offences, QASOC codes 08211 to 08299.</a:t>
            </a:r>
          </a:p>
          <a:p>
            <a:r>
              <a:rPr lang="en-AU" sz="1000" baseline="30000" dirty="0">
                <a:effectLst/>
                <a:latin typeface="Calibri" panose="020F0502020204030204" pitchFamily="34" charset="0"/>
                <a:ea typeface="Times New Roman" panose="02020603050405020304" pitchFamily="18" charset="0"/>
                <a:cs typeface="Calibri" panose="020F0502020204030204" pitchFamily="34" charset="0"/>
              </a:rPr>
              <a:t>b </a:t>
            </a:r>
            <a:r>
              <a:rPr lang="en-AU" sz="1000" dirty="0">
                <a:effectLst/>
                <a:latin typeface="Calibri" panose="020F0502020204030204" pitchFamily="34" charset="0"/>
                <a:ea typeface="Times New Roman" panose="02020603050405020304" pitchFamily="18" charset="0"/>
                <a:cs typeface="Calibri" panose="020F0502020204030204" pitchFamily="34" charset="0"/>
              </a:rPr>
              <a:t>Combines all division 07 “</a:t>
            </a:r>
            <a:r>
              <a:rPr lang="en-AU" sz="1000" i="1" dirty="0">
                <a:effectLst/>
                <a:latin typeface="Calibri" panose="020F0502020204030204" pitchFamily="34" charset="0"/>
                <a:ea typeface="Times New Roman" panose="02020603050405020304" pitchFamily="18" charset="0"/>
                <a:cs typeface="Calibri" panose="020F0502020204030204" pitchFamily="34" charset="0"/>
              </a:rPr>
              <a:t>Unlawful entry with intent/burglary, break and enter</a:t>
            </a:r>
            <a:r>
              <a:rPr lang="en-AU" sz="1000" dirty="0">
                <a:effectLst/>
                <a:latin typeface="Calibri" panose="020F0502020204030204" pitchFamily="34" charset="0"/>
                <a:ea typeface="Times New Roman" panose="02020603050405020304" pitchFamily="18" charset="0"/>
                <a:cs typeface="Calibri" panose="020F0502020204030204" pitchFamily="34" charset="0"/>
              </a:rPr>
              <a:t>” offences, QASOC codes 07111 to 07118.</a:t>
            </a:r>
          </a:p>
        </p:txBody>
      </p:sp>
    </p:spTree>
    <p:extLst>
      <p:ext uri="{BB962C8B-B14F-4D97-AF65-F5344CB8AC3E}">
        <p14:creationId xmlns:p14="http://schemas.microsoft.com/office/powerpoint/2010/main" val="4087719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a:xfrm>
            <a:off x="807884" y="365033"/>
            <a:ext cx="11097444" cy="630000"/>
          </a:xfrm>
        </p:spPr>
        <p:txBody>
          <a:bodyPr/>
          <a:lstStyle/>
          <a:p>
            <a:r>
              <a:rPr lang="en-US" dirty="0"/>
              <a:t>Offending at onset: 12-13</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graphicFrame>
        <p:nvGraphicFramePr>
          <p:cNvPr id="8" name="Table 8">
            <a:extLst>
              <a:ext uri="{FF2B5EF4-FFF2-40B4-BE49-F238E27FC236}">
                <a16:creationId xmlns:a16="http://schemas.microsoft.com/office/drawing/2014/main" id="{E4F6B558-7BAF-4940-4151-2D8A06424AA0}"/>
              </a:ext>
            </a:extLst>
          </p:cNvPr>
          <p:cNvGraphicFramePr>
            <a:graphicFrameLocks noGrp="1"/>
          </p:cNvGraphicFramePr>
          <p:nvPr>
            <p:ph idx="1"/>
            <p:extLst>
              <p:ext uri="{D42A27DB-BD31-4B8C-83A1-F6EECF244321}">
                <p14:modId xmlns:p14="http://schemas.microsoft.com/office/powerpoint/2010/main" val="2863208038"/>
              </p:ext>
            </p:extLst>
          </p:nvPr>
        </p:nvGraphicFramePr>
        <p:xfrm>
          <a:off x="849976" y="995033"/>
          <a:ext cx="11097444" cy="5486400"/>
        </p:xfrm>
        <a:graphic>
          <a:graphicData uri="http://schemas.openxmlformats.org/drawingml/2006/table">
            <a:tbl>
              <a:tblPr firstRow="1" bandRow="1">
                <a:tableStyleId>{5C22544A-7EE6-4342-B048-85BDC9FD1C3A}</a:tableStyleId>
              </a:tblPr>
              <a:tblGrid>
                <a:gridCol w="1080064">
                  <a:extLst>
                    <a:ext uri="{9D8B030D-6E8A-4147-A177-3AD203B41FA5}">
                      <a16:colId xmlns:a16="http://schemas.microsoft.com/office/drawing/2014/main" val="3378000657"/>
                    </a:ext>
                  </a:extLst>
                </a:gridCol>
                <a:gridCol w="7065329">
                  <a:extLst>
                    <a:ext uri="{9D8B030D-6E8A-4147-A177-3AD203B41FA5}">
                      <a16:colId xmlns:a16="http://schemas.microsoft.com/office/drawing/2014/main" val="581184472"/>
                    </a:ext>
                  </a:extLst>
                </a:gridCol>
                <a:gridCol w="1567435">
                  <a:extLst>
                    <a:ext uri="{9D8B030D-6E8A-4147-A177-3AD203B41FA5}">
                      <a16:colId xmlns:a16="http://schemas.microsoft.com/office/drawing/2014/main" val="4266000629"/>
                    </a:ext>
                  </a:extLst>
                </a:gridCol>
                <a:gridCol w="1384616">
                  <a:extLst>
                    <a:ext uri="{9D8B030D-6E8A-4147-A177-3AD203B41FA5}">
                      <a16:colId xmlns:a16="http://schemas.microsoft.com/office/drawing/2014/main" val="223079275"/>
                    </a:ext>
                  </a:extLst>
                </a:gridCol>
              </a:tblGrid>
              <a:tr h="370840">
                <a:tc>
                  <a:txBody>
                    <a:bodyPr/>
                    <a:lstStyle/>
                    <a:p>
                      <a:r>
                        <a:rPr lang="en-US" dirty="0"/>
                        <a:t>Rank</a:t>
                      </a:r>
                    </a:p>
                  </a:txBody>
                  <a:tcPr/>
                </a:tc>
                <a:tc>
                  <a:txBody>
                    <a:bodyPr/>
                    <a:lstStyle/>
                    <a:p>
                      <a:pPr algn="l"/>
                      <a:r>
                        <a:rPr lang="en-US" dirty="0"/>
                        <a:t>Offence</a:t>
                      </a:r>
                    </a:p>
                  </a:txBody>
                  <a:tcPr/>
                </a:tc>
                <a:tc>
                  <a:txBody>
                    <a:bodyPr/>
                    <a:lstStyle/>
                    <a:p>
                      <a:pPr algn="ctr"/>
                      <a:r>
                        <a:rPr lang="en-US" dirty="0"/>
                        <a:t>n</a:t>
                      </a:r>
                    </a:p>
                  </a:txBody>
                  <a:tcPr/>
                </a:tc>
                <a:tc>
                  <a:txBody>
                    <a:bodyPr/>
                    <a:lstStyle/>
                    <a:p>
                      <a:pPr algn="ctr"/>
                      <a:r>
                        <a:rPr lang="en-US" dirty="0"/>
                        <a:t>%</a:t>
                      </a:r>
                    </a:p>
                  </a:txBody>
                  <a:tcPr/>
                </a:tc>
                <a:extLst>
                  <a:ext uri="{0D108BD9-81ED-4DB2-BD59-A6C34878D82A}">
                    <a16:rowId xmlns:a16="http://schemas.microsoft.com/office/drawing/2014/main" val="541092351"/>
                  </a:ext>
                </a:extLst>
              </a:tr>
              <a:tr h="370840">
                <a:tc>
                  <a:txBody>
                    <a:bodyPr/>
                    <a:lstStyle/>
                    <a:p>
                      <a:r>
                        <a:rPr lang="en-US" dirty="0"/>
                        <a:t>1</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Theft (except motor vehicles)</a:t>
                      </a:r>
                      <a:r>
                        <a:rPr lang="en-AU" sz="2400" b="1" baseline="30000">
                          <a:effectLst/>
                          <a:latin typeface="Calibri" panose="020F0502020204030204" pitchFamily="34" charset="0"/>
                          <a:ea typeface="Times New Roman" panose="02020603050405020304" pitchFamily="18" charset="0"/>
                          <a:cs typeface="Calibri" panose="020F0502020204030204" pitchFamily="34" charset="0"/>
                        </a:rPr>
                        <a:t>a</a:t>
                      </a:r>
                      <a:endParaRPr lang="en-AU"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1,135</a:t>
                      </a:r>
                    </a:p>
                  </a:txBody>
                  <a:tcPr marL="68580" marR="68580" marT="0" marB="0"/>
                </a:tc>
                <a:tc>
                  <a:txBody>
                    <a:bodyPr/>
                    <a:lstStyle/>
                    <a:p>
                      <a:pPr algn="ctr"/>
                      <a:r>
                        <a:rPr lang="en-AU" sz="2400" b="1" dirty="0">
                          <a:effectLst/>
                          <a:latin typeface="Calibri" panose="020F0502020204030204" pitchFamily="34" charset="0"/>
                          <a:ea typeface="Times New Roman" panose="02020603050405020304" pitchFamily="18" charset="0"/>
                          <a:cs typeface="Calibri" panose="020F0502020204030204" pitchFamily="34" charset="0"/>
                        </a:rPr>
                        <a:t>38.1%</a:t>
                      </a:r>
                    </a:p>
                  </a:txBody>
                  <a:tcPr marL="68580" marR="68580" marT="0" marB="0"/>
                </a:tc>
                <a:extLst>
                  <a:ext uri="{0D108BD9-81ED-4DB2-BD59-A6C34878D82A}">
                    <a16:rowId xmlns:a16="http://schemas.microsoft.com/office/drawing/2014/main" val="1418533155"/>
                  </a:ext>
                </a:extLst>
              </a:tr>
              <a:tr h="370840">
                <a:tc>
                  <a:txBody>
                    <a:bodyPr/>
                    <a:lstStyle/>
                    <a:p>
                      <a:r>
                        <a:rPr lang="en-US" dirty="0"/>
                        <a:t>2</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Unlawful entry with intent/burglary, break and enter</a:t>
                      </a:r>
                      <a:r>
                        <a:rPr lang="en-AU" sz="2400" b="1" baseline="30000">
                          <a:effectLst/>
                          <a:latin typeface="Calibri" panose="020F0502020204030204" pitchFamily="34" charset="0"/>
                          <a:ea typeface="Times New Roman" panose="02020603050405020304" pitchFamily="18" charset="0"/>
                          <a:cs typeface="Calibri" panose="020F0502020204030204" pitchFamily="34" charset="0"/>
                        </a:rPr>
                        <a:t>b</a:t>
                      </a:r>
                      <a:endParaRPr lang="en-AU"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399</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13.4%</a:t>
                      </a:r>
                    </a:p>
                  </a:txBody>
                  <a:tcPr marL="68580" marR="68580" marT="0" marB="0"/>
                </a:tc>
                <a:extLst>
                  <a:ext uri="{0D108BD9-81ED-4DB2-BD59-A6C34878D82A}">
                    <a16:rowId xmlns:a16="http://schemas.microsoft.com/office/drawing/2014/main" val="3206398864"/>
                  </a:ext>
                </a:extLst>
              </a:tr>
              <a:tr h="370840">
                <a:tc>
                  <a:txBody>
                    <a:bodyPr/>
                    <a:lstStyle/>
                    <a:p>
                      <a:r>
                        <a:rPr lang="en-US" dirty="0"/>
                        <a:t>3</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Property damage </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379</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12.7%</a:t>
                      </a:r>
                    </a:p>
                  </a:txBody>
                  <a:tcPr marL="68580" marR="68580" marT="0" marB="0"/>
                </a:tc>
                <a:extLst>
                  <a:ext uri="{0D108BD9-81ED-4DB2-BD59-A6C34878D82A}">
                    <a16:rowId xmlns:a16="http://schemas.microsoft.com/office/drawing/2014/main" val="3083631445"/>
                  </a:ext>
                </a:extLst>
              </a:tr>
              <a:tr h="370840">
                <a:tc>
                  <a:txBody>
                    <a:bodyPr/>
                    <a:lstStyle/>
                    <a:p>
                      <a:r>
                        <a:rPr lang="en-US" dirty="0"/>
                        <a:t>4</a:t>
                      </a:r>
                    </a:p>
                  </a:txBody>
                  <a:tcPr/>
                </a:tc>
                <a:tc>
                  <a:txBody>
                    <a:bodyPr/>
                    <a:lstStyle/>
                    <a:p>
                      <a:r>
                        <a:rPr lang="en-AU" sz="2400" b="1" dirty="0">
                          <a:effectLst/>
                          <a:latin typeface="Calibri" panose="020F0502020204030204" pitchFamily="34" charset="0"/>
                          <a:ea typeface="Times New Roman" panose="02020603050405020304" pitchFamily="18" charset="0"/>
                          <a:cs typeface="Calibri" panose="020F0502020204030204" pitchFamily="34" charset="0"/>
                        </a:rPr>
                        <a:t>Trespass </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117</a:t>
                      </a:r>
                    </a:p>
                  </a:txBody>
                  <a:tcPr marL="68580" marR="68580" marT="0" marB="0"/>
                </a:tc>
                <a:tc>
                  <a:txBody>
                    <a:bodyPr/>
                    <a:lstStyle/>
                    <a:p>
                      <a:pPr algn="ctr"/>
                      <a:r>
                        <a:rPr lang="en-AU" sz="2400" b="1" dirty="0">
                          <a:effectLst/>
                          <a:latin typeface="Calibri" panose="020F0502020204030204" pitchFamily="34" charset="0"/>
                          <a:ea typeface="Times New Roman" panose="02020603050405020304" pitchFamily="18" charset="0"/>
                          <a:cs typeface="Calibri" panose="020F0502020204030204" pitchFamily="34" charset="0"/>
                        </a:rPr>
                        <a:t>3.9%</a:t>
                      </a:r>
                    </a:p>
                  </a:txBody>
                  <a:tcPr marL="68580" marR="68580" marT="0" marB="0"/>
                </a:tc>
                <a:extLst>
                  <a:ext uri="{0D108BD9-81ED-4DB2-BD59-A6C34878D82A}">
                    <a16:rowId xmlns:a16="http://schemas.microsoft.com/office/drawing/2014/main" val="490106559"/>
                  </a:ext>
                </a:extLst>
              </a:tr>
              <a:tr h="370840">
                <a:tc>
                  <a:txBody>
                    <a:bodyPr/>
                    <a:lstStyle/>
                    <a:p>
                      <a:r>
                        <a:rPr lang="en-US" dirty="0"/>
                        <a:t>5</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Common assault </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79</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2.7%</a:t>
                      </a:r>
                    </a:p>
                  </a:txBody>
                  <a:tcPr marL="68580" marR="68580" marT="0" marB="0"/>
                </a:tc>
                <a:extLst>
                  <a:ext uri="{0D108BD9-81ED-4DB2-BD59-A6C34878D82A}">
                    <a16:rowId xmlns:a16="http://schemas.microsoft.com/office/drawing/2014/main" val="1044912229"/>
                  </a:ext>
                </a:extLst>
              </a:tr>
              <a:tr h="370840">
                <a:tc>
                  <a:txBody>
                    <a:bodyPr/>
                    <a:lstStyle/>
                    <a:p>
                      <a:r>
                        <a:rPr lang="en-US" dirty="0"/>
                        <a:t>6</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Possess and/or use illicit drugs</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79</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2.7%</a:t>
                      </a:r>
                    </a:p>
                  </a:txBody>
                  <a:tcPr marL="68580" marR="68580" marT="0" marB="0"/>
                </a:tc>
                <a:extLst>
                  <a:ext uri="{0D108BD9-81ED-4DB2-BD59-A6C34878D82A}">
                    <a16:rowId xmlns:a16="http://schemas.microsoft.com/office/drawing/2014/main" val="2472684998"/>
                  </a:ext>
                </a:extLst>
              </a:tr>
              <a:tr h="370840">
                <a:tc>
                  <a:txBody>
                    <a:bodyPr/>
                    <a:lstStyle/>
                    <a:p>
                      <a:r>
                        <a:rPr lang="en-US" dirty="0"/>
                        <a:t>7</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Theft of motor vehicle parts or contents</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67</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2.2%</a:t>
                      </a:r>
                    </a:p>
                  </a:txBody>
                  <a:tcPr marL="68580" marR="68580" marT="0" marB="0"/>
                </a:tc>
                <a:extLst>
                  <a:ext uri="{0D108BD9-81ED-4DB2-BD59-A6C34878D82A}">
                    <a16:rowId xmlns:a16="http://schemas.microsoft.com/office/drawing/2014/main" val="140940114"/>
                  </a:ext>
                </a:extLst>
              </a:tr>
              <a:tr h="370840">
                <a:tc>
                  <a:txBody>
                    <a:bodyPr/>
                    <a:lstStyle/>
                    <a:p>
                      <a:r>
                        <a:rPr lang="en-US" dirty="0"/>
                        <a:t>8</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Assault occasioning bodily harm</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66</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2.2%</a:t>
                      </a:r>
                    </a:p>
                  </a:txBody>
                  <a:tcPr marL="68580" marR="68580" marT="0" marB="0"/>
                </a:tc>
                <a:extLst>
                  <a:ext uri="{0D108BD9-81ED-4DB2-BD59-A6C34878D82A}">
                    <a16:rowId xmlns:a16="http://schemas.microsoft.com/office/drawing/2014/main" val="3065291451"/>
                  </a:ext>
                </a:extLst>
              </a:tr>
              <a:tr h="370840">
                <a:tc>
                  <a:txBody>
                    <a:bodyPr/>
                    <a:lstStyle/>
                    <a:p>
                      <a:r>
                        <a:rPr lang="en-US" dirty="0"/>
                        <a:t>9</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Graffiti</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53</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1.8%</a:t>
                      </a:r>
                    </a:p>
                  </a:txBody>
                  <a:tcPr marL="68580" marR="68580" marT="0" marB="0"/>
                </a:tc>
                <a:extLst>
                  <a:ext uri="{0D108BD9-81ED-4DB2-BD59-A6C34878D82A}">
                    <a16:rowId xmlns:a16="http://schemas.microsoft.com/office/drawing/2014/main" val="911013833"/>
                  </a:ext>
                </a:extLst>
              </a:tr>
              <a:tr h="370840">
                <a:tc>
                  <a:txBody>
                    <a:bodyPr/>
                    <a:lstStyle/>
                    <a:p>
                      <a:r>
                        <a:rPr lang="en-US" dirty="0"/>
                        <a:t>10</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Receiving stolen property</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51</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1.7%</a:t>
                      </a:r>
                    </a:p>
                  </a:txBody>
                  <a:tcPr marL="68580" marR="68580" marT="0" marB="0"/>
                </a:tc>
                <a:extLst>
                  <a:ext uri="{0D108BD9-81ED-4DB2-BD59-A6C34878D82A}">
                    <a16:rowId xmlns:a16="http://schemas.microsoft.com/office/drawing/2014/main" val="2207151961"/>
                  </a:ext>
                </a:extLst>
              </a:tr>
              <a:tr h="370840">
                <a:tc>
                  <a:txBody>
                    <a:bodyPr/>
                    <a:lstStyle/>
                    <a:p>
                      <a:r>
                        <a:rPr lang="en-US" dirty="0"/>
                        <a:t>Total</a:t>
                      </a:r>
                    </a:p>
                  </a:txBody>
                  <a:tcPr/>
                </a:tc>
                <a:tc>
                  <a:txBody>
                    <a:bodyPr/>
                    <a:lstStyle/>
                    <a:p>
                      <a:r>
                        <a:rPr lang="en-AU" sz="2400" dirty="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2,981</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100.0%</a:t>
                      </a:r>
                    </a:p>
                  </a:txBody>
                  <a:tcPr marL="68580" marR="68580" marT="0" marB="0"/>
                </a:tc>
                <a:extLst>
                  <a:ext uri="{0D108BD9-81ED-4DB2-BD59-A6C34878D82A}">
                    <a16:rowId xmlns:a16="http://schemas.microsoft.com/office/drawing/2014/main" val="1662775903"/>
                  </a:ext>
                </a:extLst>
              </a:tr>
            </a:tbl>
          </a:graphicData>
        </a:graphic>
      </p:graphicFrame>
      <p:sp>
        <p:nvSpPr>
          <p:cNvPr id="9" name="TextBox 8">
            <a:extLst>
              <a:ext uri="{FF2B5EF4-FFF2-40B4-BE49-F238E27FC236}">
                <a16:creationId xmlns:a16="http://schemas.microsoft.com/office/drawing/2014/main" id="{F58D3923-B3EA-F17B-E26E-74928F80E324}"/>
              </a:ext>
            </a:extLst>
          </p:cNvPr>
          <p:cNvSpPr txBox="1"/>
          <p:nvPr/>
        </p:nvSpPr>
        <p:spPr>
          <a:xfrm>
            <a:off x="807884" y="6481433"/>
            <a:ext cx="9048635" cy="400110"/>
          </a:xfrm>
          <a:prstGeom prst="rect">
            <a:avLst/>
          </a:prstGeom>
          <a:noFill/>
        </p:spPr>
        <p:txBody>
          <a:bodyPr wrap="square" rtlCol="0">
            <a:spAutoFit/>
          </a:bodyPr>
          <a:lstStyle/>
          <a:p>
            <a:r>
              <a:rPr lang="en-AU" sz="1000" baseline="30000" dirty="0">
                <a:effectLst/>
                <a:latin typeface="Calibri" panose="020F0502020204030204" pitchFamily="34" charset="0"/>
                <a:ea typeface="Times New Roman" panose="02020603050405020304" pitchFamily="18" charset="0"/>
                <a:cs typeface="Calibri" panose="020F0502020204030204" pitchFamily="34" charset="0"/>
              </a:rPr>
              <a:t>a </a:t>
            </a:r>
            <a:r>
              <a:rPr lang="en-AU" sz="1000" dirty="0">
                <a:effectLst/>
                <a:latin typeface="Calibri" panose="020F0502020204030204" pitchFamily="34" charset="0"/>
                <a:ea typeface="Times New Roman" panose="02020603050405020304" pitchFamily="18" charset="0"/>
                <a:cs typeface="Calibri" panose="020F0502020204030204" pitchFamily="34" charset="0"/>
              </a:rPr>
              <a:t>Combines all subdivision 082 “</a:t>
            </a:r>
            <a:r>
              <a:rPr lang="en-AU" sz="1000" i="1" dirty="0">
                <a:effectLst/>
                <a:latin typeface="Calibri" panose="020F0502020204030204" pitchFamily="34" charset="0"/>
                <a:ea typeface="Times New Roman" panose="02020603050405020304" pitchFamily="18" charset="0"/>
                <a:cs typeface="Calibri" panose="020F0502020204030204" pitchFamily="34" charset="0"/>
              </a:rPr>
              <a:t>Theft (except motor vehicles)</a:t>
            </a:r>
            <a:r>
              <a:rPr lang="en-AU" sz="1000" dirty="0">
                <a:effectLst/>
                <a:latin typeface="Calibri" panose="020F0502020204030204" pitchFamily="34" charset="0"/>
                <a:ea typeface="Times New Roman" panose="02020603050405020304" pitchFamily="18" charset="0"/>
                <a:cs typeface="Calibri" panose="020F0502020204030204" pitchFamily="34" charset="0"/>
              </a:rPr>
              <a:t>” offences, QASOC codes 08211 to 08299.</a:t>
            </a:r>
          </a:p>
          <a:p>
            <a:r>
              <a:rPr lang="en-AU" sz="1000" baseline="30000" dirty="0">
                <a:effectLst/>
                <a:latin typeface="Calibri" panose="020F0502020204030204" pitchFamily="34" charset="0"/>
                <a:ea typeface="Times New Roman" panose="02020603050405020304" pitchFamily="18" charset="0"/>
                <a:cs typeface="Calibri" panose="020F0502020204030204" pitchFamily="34" charset="0"/>
              </a:rPr>
              <a:t>b </a:t>
            </a:r>
            <a:r>
              <a:rPr lang="en-AU" sz="1000" dirty="0">
                <a:effectLst/>
                <a:latin typeface="Calibri" panose="020F0502020204030204" pitchFamily="34" charset="0"/>
                <a:ea typeface="Times New Roman" panose="02020603050405020304" pitchFamily="18" charset="0"/>
                <a:cs typeface="Calibri" panose="020F0502020204030204" pitchFamily="34" charset="0"/>
              </a:rPr>
              <a:t>Combines all division 07 “</a:t>
            </a:r>
            <a:r>
              <a:rPr lang="en-AU" sz="1000" i="1" dirty="0">
                <a:effectLst/>
                <a:latin typeface="Calibri" panose="020F0502020204030204" pitchFamily="34" charset="0"/>
                <a:ea typeface="Times New Roman" panose="02020603050405020304" pitchFamily="18" charset="0"/>
                <a:cs typeface="Calibri" panose="020F0502020204030204" pitchFamily="34" charset="0"/>
              </a:rPr>
              <a:t>Unlawful entry with intent/burglary, break and enter</a:t>
            </a:r>
            <a:r>
              <a:rPr lang="en-AU" sz="1000" dirty="0">
                <a:effectLst/>
                <a:latin typeface="Calibri" panose="020F0502020204030204" pitchFamily="34" charset="0"/>
                <a:ea typeface="Times New Roman" panose="02020603050405020304" pitchFamily="18" charset="0"/>
                <a:cs typeface="Calibri" panose="020F0502020204030204" pitchFamily="34" charset="0"/>
              </a:rPr>
              <a:t>” offences, QASOC codes 07111 to 07118.</a:t>
            </a:r>
          </a:p>
        </p:txBody>
      </p:sp>
    </p:spTree>
    <p:extLst>
      <p:ext uri="{BB962C8B-B14F-4D97-AF65-F5344CB8AC3E}">
        <p14:creationId xmlns:p14="http://schemas.microsoft.com/office/powerpoint/2010/main" val="19451973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a:xfrm>
            <a:off x="807884" y="365033"/>
            <a:ext cx="11097444" cy="630000"/>
          </a:xfrm>
        </p:spPr>
        <p:txBody>
          <a:bodyPr/>
          <a:lstStyle/>
          <a:p>
            <a:r>
              <a:rPr lang="en-US" dirty="0"/>
              <a:t>Offending at onset: 14-16</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graphicFrame>
        <p:nvGraphicFramePr>
          <p:cNvPr id="8" name="Table 8">
            <a:extLst>
              <a:ext uri="{FF2B5EF4-FFF2-40B4-BE49-F238E27FC236}">
                <a16:creationId xmlns:a16="http://schemas.microsoft.com/office/drawing/2014/main" id="{E4F6B558-7BAF-4940-4151-2D8A06424AA0}"/>
              </a:ext>
            </a:extLst>
          </p:cNvPr>
          <p:cNvGraphicFramePr>
            <a:graphicFrameLocks noGrp="1"/>
          </p:cNvGraphicFramePr>
          <p:nvPr>
            <p:ph idx="1"/>
            <p:extLst>
              <p:ext uri="{D42A27DB-BD31-4B8C-83A1-F6EECF244321}">
                <p14:modId xmlns:p14="http://schemas.microsoft.com/office/powerpoint/2010/main" val="993688311"/>
              </p:ext>
            </p:extLst>
          </p:nvPr>
        </p:nvGraphicFramePr>
        <p:xfrm>
          <a:off x="807884" y="995033"/>
          <a:ext cx="11097444" cy="5486400"/>
        </p:xfrm>
        <a:graphic>
          <a:graphicData uri="http://schemas.openxmlformats.org/drawingml/2006/table">
            <a:tbl>
              <a:tblPr firstRow="1" bandRow="1">
                <a:tableStyleId>{5C22544A-7EE6-4342-B048-85BDC9FD1C3A}</a:tableStyleId>
              </a:tblPr>
              <a:tblGrid>
                <a:gridCol w="1080064">
                  <a:extLst>
                    <a:ext uri="{9D8B030D-6E8A-4147-A177-3AD203B41FA5}">
                      <a16:colId xmlns:a16="http://schemas.microsoft.com/office/drawing/2014/main" val="3378000657"/>
                    </a:ext>
                  </a:extLst>
                </a:gridCol>
                <a:gridCol w="7065329">
                  <a:extLst>
                    <a:ext uri="{9D8B030D-6E8A-4147-A177-3AD203B41FA5}">
                      <a16:colId xmlns:a16="http://schemas.microsoft.com/office/drawing/2014/main" val="581184472"/>
                    </a:ext>
                  </a:extLst>
                </a:gridCol>
                <a:gridCol w="1567435">
                  <a:extLst>
                    <a:ext uri="{9D8B030D-6E8A-4147-A177-3AD203B41FA5}">
                      <a16:colId xmlns:a16="http://schemas.microsoft.com/office/drawing/2014/main" val="4266000629"/>
                    </a:ext>
                  </a:extLst>
                </a:gridCol>
                <a:gridCol w="1384616">
                  <a:extLst>
                    <a:ext uri="{9D8B030D-6E8A-4147-A177-3AD203B41FA5}">
                      <a16:colId xmlns:a16="http://schemas.microsoft.com/office/drawing/2014/main" val="223079275"/>
                    </a:ext>
                  </a:extLst>
                </a:gridCol>
              </a:tblGrid>
              <a:tr h="370840">
                <a:tc>
                  <a:txBody>
                    <a:bodyPr/>
                    <a:lstStyle/>
                    <a:p>
                      <a:r>
                        <a:rPr lang="en-US" dirty="0"/>
                        <a:t>Rank</a:t>
                      </a:r>
                    </a:p>
                  </a:txBody>
                  <a:tcPr/>
                </a:tc>
                <a:tc>
                  <a:txBody>
                    <a:bodyPr/>
                    <a:lstStyle/>
                    <a:p>
                      <a:pPr algn="l"/>
                      <a:r>
                        <a:rPr lang="en-US" dirty="0"/>
                        <a:t>Offence</a:t>
                      </a:r>
                    </a:p>
                  </a:txBody>
                  <a:tcPr/>
                </a:tc>
                <a:tc>
                  <a:txBody>
                    <a:bodyPr/>
                    <a:lstStyle/>
                    <a:p>
                      <a:pPr algn="ctr"/>
                      <a:r>
                        <a:rPr lang="en-US" dirty="0"/>
                        <a:t>n</a:t>
                      </a:r>
                    </a:p>
                  </a:txBody>
                  <a:tcPr/>
                </a:tc>
                <a:tc>
                  <a:txBody>
                    <a:bodyPr/>
                    <a:lstStyle/>
                    <a:p>
                      <a:pPr algn="ctr"/>
                      <a:r>
                        <a:rPr lang="en-US" sz="2000" dirty="0"/>
                        <a:t>% offences</a:t>
                      </a:r>
                    </a:p>
                  </a:txBody>
                  <a:tcPr/>
                </a:tc>
                <a:extLst>
                  <a:ext uri="{0D108BD9-81ED-4DB2-BD59-A6C34878D82A}">
                    <a16:rowId xmlns:a16="http://schemas.microsoft.com/office/drawing/2014/main" val="541092351"/>
                  </a:ext>
                </a:extLst>
              </a:tr>
              <a:tr h="370840">
                <a:tc>
                  <a:txBody>
                    <a:bodyPr/>
                    <a:lstStyle/>
                    <a:p>
                      <a:r>
                        <a:rPr lang="en-US" dirty="0"/>
                        <a:t>1</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Theft (except motor vehicles)</a:t>
                      </a:r>
                      <a:r>
                        <a:rPr lang="en-AU" sz="2400" b="1" baseline="30000">
                          <a:effectLst/>
                          <a:latin typeface="Calibri" panose="020F0502020204030204" pitchFamily="34" charset="0"/>
                          <a:ea typeface="Times New Roman" panose="02020603050405020304" pitchFamily="18" charset="0"/>
                          <a:cs typeface="Calibri" panose="020F0502020204030204" pitchFamily="34" charset="0"/>
                        </a:rPr>
                        <a:t>a</a:t>
                      </a:r>
                      <a:endParaRPr lang="en-AU"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2,067</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21.6%</a:t>
                      </a:r>
                    </a:p>
                  </a:txBody>
                  <a:tcPr marL="68580" marR="68580" marT="0" marB="0"/>
                </a:tc>
                <a:extLst>
                  <a:ext uri="{0D108BD9-81ED-4DB2-BD59-A6C34878D82A}">
                    <a16:rowId xmlns:a16="http://schemas.microsoft.com/office/drawing/2014/main" val="1418533155"/>
                  </a:ext>
                </a:extLst>
              </a:tr>
              <a:tr h="370840">
                <a:tc>
                  <a:txBody>
                    <a:bodyPr/>
                    <a:lstStyle/>
                    <a:p>
                      <a:r>
                        <a:rPr lang="en-US" dirty="0"/>
                        <a:t>2</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Unlawful entry with intent/burglary, break and enter</a:t>
                      </a:r>
                      <a:r>
                        <a:rPr lang="en-AU" sz="2400" b="1" baseline="30000">
                          <a:effectLst/>
                          <a:latin typeface="Calibri" panose="020F0502020204030204" pitchFamily="34" charset="0"/>
                          <a:ea typeface="Times New Roman" panose="02020603050405020304" pitchFamily="18" charset="0"/>
                          <a:cs typeface="Calibri" panose="020F0502020204030204" pitchFamily="34" charset="0"/>
                        </a:rPr>
                        <a:t>b</a:t>
                      </a:r>
                      <a:endParaRPr lang="en-AU"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1,044</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10.9%</a:t>
                      </a:r>
                    </a:p>
                  </a:txBody>
                  <a:tcPr marL="68580" marR="68580" marT="0" marB="0"/>
                </a:tc>
                <a:extLst>
                  <a:ext uri="{0D108BD9-81ED-4DB2-BD59-A6C34878D82A}">
                    <a16:rowId xmlns:a16="http://schemas.microsoft.com/office/drawing/2014/main" val="3206398864"/>
                  </a:ext>
                </a:extLst>
              </a:tr>
              <a:tr h="370840">
                <a:tc>
                  <a:txBody>
                    <a:bodyPr/>
                    <a:lstStyle/>
                    <a:p>
                      <a:r>
                        <a:rPr lang="en-US" dirty="0"/>
                        <a:t>3</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Property damage </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914</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9.6%</a:t>
                      </a:r>
                    </a:p>
                  </a:txBody>
                  <a:tcPr marL="68580" marR="68580" marT="0" marB="0"/>
                </a:tc>
                <a:extLst>
                  <a:ext uri="{0D108BD9-81ED-4DB2-BD59-A6C34878D82A}">
                    <a16:rowId xmlns:a16="http://schemas.microsoft.com/office/drawing/2014/main" val="3083631445"/>
                  </a:ext>
                </a:extLst>
              </a:tr>
              <a:tr h="370840">
                <a:tc>
                  <a:txBody>
                    <a:bodyPr/>
                    <a:lstStyle/>
                    <a:p>
                      <a:r>
                        <a:rPr lang="en-US" dirty="0"/>
                        <a:t>4</a:t>
                      </a:r>
                    </a:p>
                  </a:txBody>
                  <a:tcPr/>
                </a:tc>
                <a:tc>
                  <a:txBody>
                    <a:bodyPr/>
                    <a:lstStyle/>
                    <a:p>
                      <a:r>
                        <a:rPr lang="en-AU" sz="2400" b="1">
                          <a:effectLst/>
                          <a:latin typeface="Calibri" panose="020F0502020204030204" pitchFamily="34" charset="0"/>
                          <a:ea typeface="Times New Roman" panose="02020603050405020304" pitchFamily="18" charset="0"/>
                          <a:cs typeface="Calibri" panose="020F0502020204030204" pitchFamily="34" charset="0"/>
                        </a:rPr>
                        <a:t>Trespass </a:t>
                      </a:r>
                    </a:p>
                  </a:txBody>
                  <a:tcPr marL="68580" marR="68580" marT="0" marB="0"/>
                </a:tc>
                <a:tc>
                  <a:txBody>
                    <a:bodyPr/>
                    <a:lstStyle/>
                    <a:p>
                      <a:pPr algn="ctr"/>
                      <a:r>
                        <a:rPr lang="en-AU" sz="2400" b="1">
                          <a:effectLst/>
                          <a:latin typeface="Calibri" panose="020F0502020204030204" pitchFamily="34" charset="0"/>
                          <a:ea typeface="Times New Roman" panose="02020603050405020304" pitchFamily="18" charset="0"/>
                          <a:cs typeface="Calibri" panose="020F0502020204030204" pitchFamily="34" charset="0"/>
                        </a:rPr>
                        <a:t>433</a:t>
                      </a:r>
                    </a:p>
                  </a:txBody>
                  <a:tcPr marL="68580" marR="68580" marT="0" marB="0"/>
                </a:tc>
                <a:tc>
                  <a:txBody>
                    <a:bodyPr/>
                    <a:lstStyle/>
                    <a:p>
                      <a:pPr algn="ctr"/>
                      <a:r>
                        <a:rPr lang="en-AU" sz="2400" b="1" dirty="0">
                          <a:effectLst/>
                          <a:latin typeface="Calibri" panose="020F0502020204030204" pitchFamily="34" charset="0"/>
                          <a:ea typeface="Times New Roman" panose="02020603050405020304" pitchFamily="18" charset="0"/>
                          <a:cs typeface="Calibri" panose="020F0502020204030204" pitchFamily="34" charset="0"/>
                        </a:rPr>
                        <a:t>4.5%</a:t>
                      </a:r>
                    </a:p>
                  </a:txBody>
                  <a:tcPr marL="68580" marR="68580" marT="0" marB="0"/>
                </a:tc>
                <a:extLst>
                  <a:ext uri="{0D108BD9-81ED-4DB2-BD59-A6C34878D82A}">
                    <a16:rowId xmlns:a16="http://schemas.microsoft.com/office/drawing/2014/main" val="490106559"/>
                  </a:ext>
                </a:extLst>
              </a:tr>
              <a:tr h="370840">
                <a:tc>
                  <a:txBody>
                    <a:bodyPr/>
                    <a:lstStyle/>
                    <a:p>
                      <a:r>
                        <a:rPr lang="en-US" dirty="0"/>
                        <a:t>5</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Graffiti</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392</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4.1%</a:t>
                      </a:r>
                    </a:p>
                  </a:txBody>
                  <a:tcPr marL="68580" marR="68580" marT="0" marB="0"/>
                </a:tc>
                <a:extLst>
                  <a:ext uri="{0D108BD9-81ED-4DB2-BD59-A6C34878D82A}">
                    <a16:rowId xmlns:a16="http://schemas.microsoft.com/office/drawing/2014/main" val="1044912229"/>
                  </a:ext>
                </a:extLst>
              </a:tr>
              <a:tr h="370840">
                <a:tc>
                  <a:txBody>
                    <a:bodyPr/>
                    <a:lstStyle/>
                    <a:p>
                      <a:r>
                        <a:rPr lang="en-US" dirty="0"/>
                        <a:t>6</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Resist arrest, incite, hinder, obstruct police</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364</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3.8%</a:t>
                      </a:r>
                    </a:p>
                  </a:txBody>
                  <a:tcPr marL="68580" marR="68580" marT="0" marB="0"/>
                </a:tc>
                <a:extLst>
                  <a:ext uri="{0D108BD9-81ED-4DB2-BD59-A6C34878D82A}">
                    <a16:rowId xmlns:a16="http://schemas.microsoft.com/office/drawing/2014/main" val="2472684998"/>
                  </a:ext>
                </a:extLst>
              </a:tr>
              <a:tr h="370840">
                <a:tc>
                  <a:txBody>
                    <a:bodyPr/>
                    <a:lstStyle/>
                    <a:p>
                      <a:r>
                        <a:rPr lang="en-US" dirty="0"/>
                        <a:t>7</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Liquor and tobacco offences</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342</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3.6%</a:t>
                      </a:r>
                    </a:p>
                  </a:txBody>
                  <a:tcPr marL="68580" marR="68580" marT="0" marB="0"/>
                </a:tc>
                <a:extLst>
                  <a:ext uri="{0D108BD9-81ED-4DB2-BD59-A6C34878D82A}">
                    <a16:rowId xmlns:a16="http://schemas.microsoft.com/office/drawing/2014/main" val="140940114"/>
                  </a:ext>
                </a:extLst>
              </a:tr>
              <a:tr h="370840">
                <a:tc>
                  <a:txBody>
                    <a:bodyPr/>
                    <a:lstStyle/>
                    <a:p>
                      <a:r>
                        <a:rPr lang="en-US" dirty="0"/>
                        <a:t>8</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Possess and/or use illicit drugs</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269</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2.8%</a:t>
                      </a:r>
                    </a:p>
                  </a:txBody>
                  <a:tcPr marL="68580" marR="68580" marT="0" marB="0"/>
                </a:tc>
                <a:extLst>
                  <a:ext uri="{0D108BD9-81ED-4DB2-BD59-A6C34878D82A}">
                    <a16:rowId xmlns:a16="http://schemas.microsoft.com/office/drawing/2014/main" val="3065291451"/>
                  </a:ext>
                </a:extLst>
              </a:tr>
              <a:tr h="370840">
                <a:tc>
                  <a:txBody>
                    <a:bodyPr/>
                    <a:lstStyle/>
                    <a:p>
                      <a:r>
                        <a:rPr lang="en-US" dirty="0"/>
                        <a:t>9</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Assault occasioning bodily harm</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252</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2.6%</a:t>
                      </a:r>
                    </a:p>
                  </a:txBody>
                  <a:tcPr marL="68580" marR="68580" marT="0" marB="0"/>
                </a:tc>
                <a:extLst>
                  <a:ext uri="{0D108BD9-81ED-4DB2-BD59-A6C34878D82A}">
                    <a16:rowId xmlns:a16="http://schemas.microsoft.com/office/drawing/2014/main" val="911013833"/>
                  </a:ext>
                </a:extLst>
              </a:tr>
              <a:tr h="370840">
                <a:tc>
                  <a:txBody>
                    <a:bodyPr/>
                    <a:lstStyle/>
                    <a:p>
                      <a:r>
                        <a:rPr lang="en-US" dirty="0"/>
                        <a:t>10</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Possession of drug utensils </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216</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2.3%</a:t>
                      </a:r>
                    </a:p>
                  </a:txBody>
                  <a:tcPr marL="68580" marR="68580" marT="0" marB="0"/>
                </a:tc>
                <a:extLst>
                  <a:ext uri="{0D108BD9-81ED-4DB2-BD59-A6C34878D82A}">
                    <a16:rowId xmlns:a16="http://schemas.microsoft.com/office/drawing/2014/main" val="2207151961"/>
                  </a:ext>
                </a:extLst>
              </a:tr>
              <a:tr h="370840">
                <a:tc>
                  <a:txBody>
                    <a:bodyPr/>
                    <a:lstStyle/>
                    <a:p>
                      <a:r>
                        <a:rPr lang="en-US" dirty="0"/>
                        <a:t>Total</a:t>
                      </a:r>
                    </a:p>
                  </a:txBody>
                  <a:tcPr/>
                </a:tc>
                <a:tc>
                  <a:txBody>
                    <a:bodyPr/>
                    <a:lstStyle/>
                    <a:p>
                      <a:r>
                        <a:rPr lang="en-AU" sz="240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9,571</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100.0%</a:t>
                      </a:r>
                    </a:p>
                  </a:txBody>
                  <a:tcPr marL="68580" marR="68580" marT="0" marB="0"/>
                </a:tc>
                <a:extLst>
                  <a:ext uri="{0D108BD9-81ED-4DB2-BD59-A6C34878D82A}">
                    <a16:rowId xmlns:a16="http://schemas.microsoft.com/office/drawing/2014/main" val="1662775903"/>
                  </a:ext>
                </a:extLst>
              </a:tr>
            </a:tbl>
          </a:graphicData>
        </a:graphic>
      </p:graphicFrame>
      <p:sp>
        <p:nvSpPr>
          <p:cNvPr id="9" name="TextBox 8">
            <a:extLst>
              <a:ext uri="{FF2B5EF4-FFF2-40B4-BE49-F238E27FC236}">
                <a16:creationId xmlns:a16="http://schemas.microsoft.com/office/drawing/2014/main" id="{F58D3923-B3EA-F17B-E26E-74928F80E324}"/>
              </a:ext>
            </a:extLst>
          </p:cNvPr>
          <p:cNvSpPr txBox="1"/>
          <p:nvPr/>
        </p:nvSpPr>
        <p:spPr>
          <a:xfrm>
            <a:off x="807884" y="6481433"/>
            <a:ext cx="9048635" cy="400110"/>
          </a:xfrm>
          <a:prstGeom prst="rect">
            <a:avLst/>
          </a:prstGeom>
          <a:noFill/>
        </p:spPr>
        <p:txBody>
          <a:bodyPr wrap="square" rtlCol="0">
            <a:spAutoFit/>
          </a:bodyPr>
          <a:lstStyle/>
          <a:p>
            <a:r>
              <a:rPr lang="en-AU" sz="1000" baseline="30000" dirty="0">
                <a:effectLst/>
                <a:latin typeface="Calibri" panose="020F0502020204030204" pitchFamily="34" charset="0"/>
                <a:ea typeface="Times New Roman" panose="02020603050405020304" pitchFamily="18" charset="0"/>
                <a:cs typeface="Calibri" panose="020F0502020204030204" pitchFamily="34" charset="0"/>
              </a:rPr>
              <a:t>a </a:t>
            </a:r>
            <a:r>
              <a:rPr lang="en-AU" sz="1000" dirty="0">
                <a:effectLst/>
                <a:latin typeface="Calibri" panose="020F0502020204030204" pitchFamily="34" charset="0"/>
                <a:ea typeface="Times New Roman" panose="02020603050405020304" pitchFamily="18" charset="0"/>
                <a:cs typeface="Calibri" panose="020F0502020204030204" pitchFamily="34" charset="0"/>
              </a:rPr>
              <a:t>Combines all subdivision 082 “</a:t>
            </a:r>
            <a:r>
              <a:rPr lang="en-AU" sz="1000" i="1" dirty="0">
                <a:effectLst/>
                <a:latin typeface="Calibri" panose="020F0502020204030204" pitchFamily="34" charset="0"/>
                <a:ea typeface="Times New Roman" panose="02020603050405020304" pitchFamily="18" charset="0"/>
                <a:cs typeface="Calibri" panose="020F0502020204030204" pitchFamily="34" charset="0"/>
              </a:rPr>
              <a:t>Theft (except motor vehicles)</a:t>
            </a:r>
            <a:r>
              <a:rPr lang="en-AU" sz="1000" dirty="0">
                <a:effectLst/>
                <a:latin typeface="Calibri" panose="020F0502020204030204" pitchFamily="34" charset="0"/>
                <a:ea typeface="Times New Roman" panose="02020603050405020304" pitchFamily="18" charset="0"/>
                <a:cs typeface="Calibri" panose="020F0502020204030204" pitchFamily="34" charset="0"/>
              </a:rPr>
              <a:t>” offences, QASOC codes 08211 to 08299.</a:t>
            </a:r>
          </a:p>
          <a:p>
            <a:r>
              <a:rPr lang="en-AU" sz="1000" baseline="30000" dirty="0">
                <a:effectLst/>
                <a:latin typeface="Calibri" panose="020F0502020204030204" pitchFamily="34" charset="0"/>
                <a:ea typeface="Times New Roman" panose="02020603050405020304" pitchFamily="18" charset="0"/>
                <a:cs typeface="Calibri" panose="020F0502020204030204" pitchFamily="34" charset="0"/>
              </a:rPr>
              <a:t>b </a:t>
            </a:r>
            <a:r>
              <a:rPr lang="en-AU" sz="1000" dirty="0">
                <a:effectLst/>
                <a:latin typeface="Calibri" panose="020F0502020204030204" pitchFamily="34" charset="0"/>
                <a:ea typeface="Times New Roman" panose="02020603050405020304" pitchFamily="18" charset="0"/>
                <a:cs typeface="Calibri" panose="020F0502020204030204" pitchFamily="34" charset="0"/>
              </a:rPr>
              <a:t>Combines all division 07 “</a:t>
            </a:r>
            <a:r>
              <a:rPr lang="en-AU" sz="1000" i="1" dirty="0">
                <a:effectLst/>
                <a:latin typeface="Calibri" panose="020F0502020204030204" pitchFamily="34" charset="0"/>
                <a:ea typeface="Times New Roman" panose="02020603050405020304" pitchFamily="18" charset="0"/>
                <a:cs typeface="Calibri" panose="020F0502020204030204" pitchFamily="34" charset="0"/>
              </a:rPr>
              <a:t>Unlawful entry with intent/burglary, break and enter</a:t>
            </a:r>
            <a:r>
              <a:rPr lang="en-AU" sz="1000" dirty="0">
                <a:effectLst/>
                <a:latin typeface="Calibri" panose="020F0502020204030204" pitchFamily="34" charset="0"/>
                <a:ea typeface="Times New Roman" panose="02020603050405020304" pitchFamily="18" charset="0"/>
                <a:cs typeface="Calibri" panose="020F0502020204030204" pitchFamily="34" charset="0"/>
              </a:rPr>
              <a:t>” offences, QASOC codes 07111 to 07118.</a:t>
            </a:r>
          </a:p>
        </p:txBody>
      </p:sp>
    </p:spTree>
    <p:extLst>
      <p:ext uri="{BB962C8B-B14F-4D97-AF65-F5344CB8AC3E}">
        <p14:creationId xmlns:p14="http://schemas.microsoft.com/office/powerpoint/2010/main" val="8272333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a:xfrm>
            <a:off x="807884" y="365033"/>
            <a:ext cx="11097444" cy="630000"/>
          </a:xfrm>
        </p:spPr>
        <p:txBody>
          <a:bodyPr/>
          <a:lstStyle/>
          <a:p>
            <a:r>
              <a:rPr lang="en-US" dirty="0"/>
              <a:t>Nature of offending and outcomes at onset</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graphicFrame>
        <p:nvGraphicFramePr>
          <p:cNvPr id="7" name="Table 6">
            <a:extLst>
              <a:ext uri="{FF2B5EF4-FFF2-40B4-BE49-F238E27FC236}">
                <a16:creationId xmlns:a16="http://schemas.microsoft.com/office/drawing/2014/main" id="{9A4245E1-F023-F48B-41F0-65011F8B0481}"/>
              </a:ext>
            </a:extLst>
          </p:cNvPr>
          <p:cNvGraphicFramePr>
            <a:graphicFrameLocks noGrp="1"/>
          </p:cNvGraphicFramePr>
          <p:nvPr>
            <p:extLst>
              <p:ext uri="{D42A27DB-BD31-4B8C-83A1-F6EECF244321}">
                <p14:modId xmlns:p14="http://schemas.microsoft.com/office/powerpoint/2010/main" val="3830128611"/>
              </p:ext>
            </p:extLst>
          </p:nvPr>
        </p:nvGraphicFramePr>
        <p:xfrm>
          <a:off x="912385" y="885812"/>
          <a:ext cx="10992945" cy="5464187"/>
        </p:xfrm>
        <a:graphic>
          <a:graphicData uri="http://schemas.openxmlformats.org/drawingml/2006/table">
            <a:tbl>
              <a:tblPr firstRow="1" bandRow="1">
                <a:tableStyleId>{5C22544A-7EE6-4342-B048-85BDC9FD1C3A}</a:tableStyleId>
              </a:tblPr>
              <a:tblGrid>
                <a:gridCol w="2198589">
                  <a:extLst>
                    <a:ext uri="{9D8B030D-6E8A-4147-A177-3AD203B41FA5}">
                      <a16:colId xmlns:a16="http://schemas.microsoft.com/office/drawing/2014/main" val="4279795428"/>
                    </a:ext>
                  </a:extLst>
                </a:gridCol>
                <a:gridCol w="2198589">
                  <a:extLst>
                    <a:ext uri="{9D8B030D-6E8A-4147-A177-3AD203B41FA5}">
                      <a16:colId xmlns:a16="http://schemas.microsoft.com/office/drawing/2014/main" val="2867437063"/>
                    </a:ext>
                  </a:extLst>
                </a:gridCol>
                <a:gridCol w="2198589">
                  <a:extLst>
                    <a:ext uri="{9D8B030D-6E8A-4147-A177-3AD203B41FA5}">
                      <a16:colId xmlns:a16="http://schemas.microsoft.com/office/drawing/2014/main" val="571974635"/>
                    </a:ext>
                  </a:extLst>
                </a:gridCol>
                <a:gridCol w="2198589">
                  <a:extLst>
                    <a:ext uri="{9D8B030D-6E8A-4147-A177-3AD203B41FA5}">
                      <a16:colId xmlns:a16="http://schemas.microsoft.com/office/drawing/2014/main" val="3240266235"/>
                    </a:ext>
                  </a:extLst>
                </a:gridCol>
                <a:gridCol w="2198589">
                  <a:extLst>
                    <a:ext uri="{9D8B030D-6E8A-4147-A177-3AD203B41FA5}">
                      <a16:colId xmlns:a16="http://schemas.microsoft.com/office/drawing/2014/main" val="2529775652"/>
                    </a:ext>
                  </a:extLst>
                </a:gridCol>
              </a:tblGrid>
              <a:tr h="777493">
                <a:tc>
                  <a:txBody>
                    <a:bodyPr/>
                    <a:lstStyle/>
                    <a:p>
                      <a:r>
                        <a:rPr lang="en-US" sz="2200" dirty="0"/>
                        <a:t>Offending and outcome </a:t>
                      </a:r>
                    </a:p>
                  </a:txBody>
                  <a:tcPr/>
                </a:tc>
                <a:tc>
                  <a:txBody>
                    <a:bodyPr/>
                    <a:lstStyle/>
                    <a:p>
                      <a:pPr algn="ctr"/>
                      <a:r>
                        <a:rPr lang="en-US" sz="2200" dirty="0"/>
                        <a:t>10-11</a:t>
                      </a:r>
                    </a:p>
                    <a:p>
                      <a:pPr algn="ctr"/>
                      <a:r>
                        <a:rPr lang="en-US" sz="2200" dirty="0"/>
                        <a:t>(n = 456)</a:t>
                      </a:r>
                    </a:p>
                  </a:txBody>
                  <a:tcPr/>
                </a:tc>
                <a:tc>
                  <a:txBody>
                    <a:bodyPr/>
                    <a:lstStyle/>
                    <a:p>
                      <a:pPr algn="ctr"/>
                      <a:r>
                        <a:rPr lang="en-US" sz="2200" dirty="0"/>
                        <a:t>12-13</a:t>
                      </a:r>
                    </a:p>
                    <a:p>
                      <a:pPr algn="ctr"/>
                      <a:r>
                        <a:rPr lang="en-US" sz="2200" dirty="0"/>
                        <a:t>(n = 1,343)</a:t>
                      </a:r>
                    </a:p>
                  </a:txBody>
                  <a:tcPr/>
                </a:tc>
                <a:tc>
                  <a:txBody>
                    <a:bodyPr/>
                    <a:lstStyle/>
                    <a:p>
                      <a:pPr algn="ctr"/>
                      <a:r>
                        <a:rPr lang="en-US" sz="2200" dirty="0"/>
                        <a:t>14-16</a:t>
                      </a:r>
                    </a:p>
                    <a:p>
                      <a:pPr algn="ctr"/>
                      <a:r>
                        <a:rPr lang="en-US" sz="2200" dirty="0"/>
                        <a:t>(n = 3,084)</a:t>
                      </a:r>
                    </a:p>
                  </a:txBody>
                  <a:tcPr/>
                </a:tc>
                <a:tc>
                  <a:txBody>
                    <a:bodyPr/>
                    <a:lstStyle/>
                    <a:p>
                      <a:pPr algn="ctr"/>
                      <a:r>
                        <a:rPr lang="en-US" sz="2200" dirty="0"/>
                        <a:t>Total</a:t>
                      </a:r>
                    </a:p>
                    <a:p>
                      <a:pPr algn="ctr"/>
                      <a:r>
                        <a:rPr lang="en-US" sz="2200" dirty="0"/>
                        <a:t>(n = 4,883)</a:t>
                      </a:r>
                    </a:p>
                  </a:txBody>
                  <a:tcPr/>
                </a:tc>
                <a:extLst>
                  <a:ext uri="{0D108BD9-81ED-4DB2-BD59-A6C34878D82A}">
                    <a16:rowId xmlns:a16="http://schemas.microsoft.com/office/drawing/2014/main" val="3552725320"/>
                  </a:ext>
                </a:extLst>
              </a:tr>
              <a:tr h="1368388">
                <a:tc>
                  <a:txBody>
                    <a:bodyPr/>
                    <a:lstStyle/>
                    <a:p>
                      <a:r>
                        <a:rPr lang="en-AU" sz="2200" dirty="0">
                          <a:effectLst/>
                          <a:latin typeface="Calibri" panose="020F0502020204030204" pitchFamily="34" charset="0"/>
                          <a:ea typeface="Times New Roman" panose="02020603050405020304" pitchFamily="18" charset="0"/>
                          <a:cs typeface="Calibri" panose="020F0502020204030204" pitchFamily="34" charset="0"/>
                        </a:rPr>
                        <a:t>Serious offence (NOI 1-30)</a:t>
                      </a:r>
                    </a:p>
                    <a:p>
                      <a:r>
                        <a:rPr lang="en-AU" sz="2200" dirty="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56</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(12.3%)</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189</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(14.1%)</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514</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(16.7%)</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759</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(15.5%)</a:t>
                      </a:r>
                    </a:p>
                  </a:txBody>
                  <a:tcPr marL="68580" marR="68580" marT="0" marB="0"/>
                </a:tc>
                <a:extLst>
                  <a:ext uri="{0D108BD9-81ED-4DB2-BD59-A6C34878D82A}">
                    <a16:rowId xmlns:a16="http://schemas.microsoft.com/office/drawing/2014/main" val="1588364610"/>
                  </a:ext>
                </a:extLst>
              </a:tr>
              <a:tr h="1026291">
                <a:tc>
                  <a:txBody>
                    <a:bodyPr/>
                    <a:lstStyle/>
                    <a:p>
                      <a:r>
                        <a:rPr lang="en-AU" sz="2200" dirty="0">
                          <a:effectLst/>
                          <a:latin typeface="Calibri" panose="020F0502020204030204" pitchFamily="34" charset="0"/>
                          <a:ea typeface="Times New Roman" panose="02020603050405020304" pitchFamily="18" charset="0"/>
                          <a:cs typeface="Calibri" panose="020F0502020204030204" pitchFamily="34" charset="0"/>
                        </a:rPr>
                        <a:t>Diversion</a:t>
                      </a:r>
                    </a:p>
                    <a:p>
                      <a:r>
                        <a:rPr lang="en-AU" sz="2200" dirty="0">
                          <a:effectLst/>
                          <a:latin typeface="Calibri" panose="020F0502020204030204" pitchFamily="34" charset="0"/>
                          <a:ea typeface="Times New Roman" panose="02020603050405020304" pitchFamily="18" charset="0"/>
                          <a:cs typeface="Calibri" panose="020F0502020204030204" pitchFamily="34" charset="0"/>
                        </a:rPr>
                        <a:t> </a:t>
                      </a:r>
                    </a:p>
                    <a:p>
                      <a:r>
                        <a:rPr lang="en-AU" sz="2200" dirty="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446</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(97.8%)</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1,310</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(97.5%)</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2,851</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(92.4%)</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4,607</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(94.3%)</a:t>
                      </a:r>
                    </a:p>
                  </a:txBody>
                  <a:tcPr marL="68580" marR="68580" marT="0" marB="0"/>
                </a:tc>
                <a:extLst>
                  <a:ext uri="{0D108BD9-81ED-4DB2-BD59-A6C34878D82A}">
                    <a16:rowId xmlns:a16="http://schemas.microsoft.com/office/drawing/2014/main" val="2087090534"/>
                  </a:ext>
                </a:extLst>
              </a:tr>
              <a:tr h="1607821">
                <a:tc>
                  <a:txBody>
                    <a:bodyPr/>
                    <a:lstStyle/>
                    <a:p>
                      <a:r>
                        <a:rPr lang="en-AU" sz="2200" dirty="0">
                          <a:effectLst/>
                          <a:latin typeface="Calibri" panose="020F0502020204030204" pitchFamily="34" charset="0"/>
                          <a:ea typeface="Times New Roman" panose="02020603050405020304" pitchFamily="18" charset="0"/>
                          <a:cs typeface="Calibri" panose="020F0502020204030204" pitchFamily="34" charset="0"/>
                        </a:rPr>
                        <a:t>Supervised order</a:t>
                      </a:r>
                    </a:p>
                    <a:p>
                      <a:r>
                        <a:rPr lang="en-AU" sz="2200" dirty="0">
                          <a:effectLst/>
                          <a:latin typeface="Calibri" panose="020F0502020204030204" pitchFamily="34" charset="0"/>
                          <a:ea typeface="Times New Roman" panose="02020603050405020304" pitchFamily="18" charset="0"/>
                          <a:cs typeface="Calibri" panose="020F0502020204030204" pitchFamily="34" charset="0"/>
                        </a:rPr>
                        <a:t> </a:t>
                      </a:r>
                    </a:p>
                    <a:p>
                      <a:r>
                        <a:rPr lang="en-AU" sz="2200" dirty="0">
                          <a:effectLst/>
                          <a:latin typeface="Calibri" panose="020F0502020204030204" pitchFamily="34" charset="0"/>
                          <a:ea typeface="Times New Roman" panose="02020603050405020304" pitchFamily="18" charset="0"/>
                          <a:cs typeface="Calibri" panose="020F0502020204030204" pitchFamily="34" charset="0"/>
                        </a:rPr>
                        <a:t> </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17</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(3.7%)</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37</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(2.8%)</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157</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(5.1%)</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211</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(4.3%)</a:t>
                      </a:r>
                    </a:p>
                  </a:txBody>
                  <a:tcPr marL="68580" marR="68580" marT="0" marB="0"/>
                </a:tc>
                <a:extLst>
                  <a:ext uri="{0D108BD9-81ED-4DB2-BD59-A6C34878D82A}">
                    <a16:rowId xmlns:a16="http://schemas.microsoft.com/office/drawing/2014/main" val="3899503004"/>
                  </a:ext>
                </a:extLst>
              </a:tr>
              <a:tr h="684194">
                <a:tc>
                  <a:txBody>
                    <a:bodyPr/>
                    <a:lstStyle/>
                    <a:p>
                      <a:r>
                        <a:rPr lang="en-AU" sz="2200" dirty="0">
                          <a:effectLst/>
                          <a:latin typeface="Calibri" panose="020F0502020204030204" pitchFamily="34" charset="0"/>
                          <a:ea typeface="Times New Roman" panose="02020603050405020304" pitchFamily="18" charset="0"/>
                          <a:cs typeface="Calibri" panose="020F0502020204030204" pitchFamily="34" charset="0"/>
                        </a:rPr>
                        <a:t>Youth detention </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0</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0</a:t>
                      </a:r>
                    </a:p>
                  </a:txBody>
                  <a:tcPr marL="68580" marR="68580" marT="0" marB="0"/>
                </a:tc>
                <a:tc>
                  <a:txBody>
                    <a:bodyPr/>
                    <a:lstStyle/>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12</a:t>
                      </a:r>
                    </a:p>
                    <a:p>
                      <a:pPr algn="ctr"/>
                      <a:r>
                        <a:rPr lang="en-AU" sz="2200">
                          <a:effectLst/>
                          <a:latin typeface="Calibri" panose="020F0502020204030204" pitchFamily="34" charset="0"/>
                          <a:ea typeface="Times New Roman" panose="02020603050405020304" pitchFamily="18" charset="0"/>
                          <a:cs typeface="Calibri" panose="020F0502020204030204" pitchFamily="34" charset="0"/>
                        </a:rPr>
                        <a:t>(0.4%)</a:t>
                      </a:r>
                    </a:p>
                  </a:txBody>
                  <a:tcPr marL="68580" marR="68580" marT="0" marB="0"/>
                </a:tc>
                <a:tc>
                  <a:txBody>
                    <a:bodyPr/>
                    <a:lstStyle/>
                    <a:p>
                      <a:pPr algn="ctr"/>
                      <a:r>
                        <a:rPr lang="en-AU" sz="2200" dirty="0">
                          <a:effectLst/>
                          <a:latin typeface="Calibri" panose="020F0502020204030204" pitchFamily="34" charset="0"/>
                          <a:ea typeface="Times New Roman" panose="02020603050405020304" pitchFamily="18" charset="0"/>
                          <a:cs typeface="Calibri" panose="020F0502020204030204" pitchFamily="34" charset="0"/>
                        </a:rPr>
                        <a:t>12</a:t>
                      </a:r>
                    </a:p>
                    <a:p>
                      <a:pPr algn="ctr"/>
                      <a:r>
                        <a:rPr lang="en-AU" sz="2200" dirty="0">
                          <a:effectLst/>
                          <a:latin typeface="Calibri" panose="020F0502020204030204" pitchFamily="34" charset="0"/>
                          <a:ea typeface="Times New Roman" panose="02020603050405020304" pitchFamily="18" charset="0"/>
                          <a:cs typeface="Calibri" panose="020F0502020204030204" pitchFamily="34" charset="0"/>
                        </a:rPr>
                        <a:t>(0.2%)</a:t>
                      </a:r>
                    </a:p>
                  </a:txBody>
                  <a:tcPr marL="68580" marR="68580" marT="0" marB="0"/>
                </a:tc>
                <a:extLst>
                  <a:ext uri="{0D108BD9-81ED-4DB2-BD59-A6C34878D82A}">
                    <a16:rowId xmlns:a16="http://schemas.microsoft.com/office/drawing/2014/main" val="1775470556"/>
                  </a:ext>
                </a:extLst>
              </a:tr>
            </a:tbl>
          </a:graphicData>
        </a:graphic>
      </p:graphicFrame>
    </p:spTree>
    <p:extLst>
      <p:ext uri="{BB962C8B-B14F-4D97-AF65-F5344CB8AC3E}">
        <p14:creationId xmlns:p14="http://schemas.microsoft.com/office/powerpoint/2010/main" val="2205040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CF11F4-40AE-6275-C759-E0459768D063}"/>
              </a:ext>
            </a:extLst>
          </p:cNvPr>
          <p:cNvSpPr>
            <a:spLocks noGrp="1"/>
          </p:cNvSpPr>
          <p:nvPr>
            <p:ph type="body" sz="quarter" idx="11"/>
          </p:nvPr>
        </p:nvSpPr>
        <p:spPr/>
        <p:txBody>
          <a:bodyPr/>
          <a:lstStyle/>
          <a:p>
            <a:endParaRPr lang="en-US" dirty="0"/>
          </a:p>
        </p:txBody>
      </p:sp>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Offending outcomes up to 24 years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a:xfrm>
            <a:off x="724469" y="1173782"/>
            <a:ext cx="5164637" cy="4778901"/>
          </a:xfrm>
        </p:spPr>
        <p:txBody>
          <a:bodyPr/>
          <a:lstStyle/>
          <a:p>
            <a:r>
              <a:rPr lang="en-US" dirty="0"/>
              <a:t>Rate of offences per 100 person years </a:t>
            </a:r>
          </a:p>
          <a:p>
            <a:pPr marL="0" indent="0">
              <a:buNone/>
            </a:pPr>
            <a:endParaRPr lang="en-US" dirty="0"/>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pic>
        <p:nvPicPr>
          <p:cNvPr id="7" name="Picture 6">
            <a:extLst>
              <a:ext uri="{FF2B5EF4-FFF2-40B4-BE49-F238E27FC236}">
                <a16:creationId xmlns:a16="http://schemas.microsoft.com/office/drawing/2014/main" id="{11A0690E-B243-CCAC-64AD-4BF9213128D7}"/>
              </a:ext>
            </a:extLst>
          </p:cNvPr>
          <p:cNvPicPr>
            <a:picLocks noChangeAspect="1"/>
          </p:cNvPicPr>
          <p:nvPr/>
        </p:nvPicPr>
        <p:blipFill>
          <a:blip r:embed="rId2"/>
          <a:stretch>
            <a:fillRect/>
          </a:stretch>
        </p:blipFill>
        <p:spPr>
          <a:xfrm>
            <a:off x="5557652" y="1110409"/>
            <a:ext cx="6432627" cy="5149931"/>
          </a:xfrm>
          <a:prstGeom prst="rect">
            <a:avLst/>
          </a:prstGeom>
        </p:spPr>
      </p:pic>
      <p:graphicFrame>
        <p:nvGraphicFramePr>
          <p:cNvPr id="6" name="Table 7">
            <a:extLst>
              <a:ext uri="{FF2B5EF4-FFF2-40B4-BE49-F238E27FC236}">
                <a16:creationId xmlns:a16="http://schemas.microsoft.com/office/drawing/2014/main" id="{1A68DF9C-7359-3287-F314-D348822F7E7A}"/>
              </a:ext>
            </a:extLst>
          </p:cNvPr>
          <p:cNvGraphicFramePr>
            <a:graphicFrameLocks noGrp="1"/>
          </p:cNvGraphicFramePr>
          <p:nvPr>
            <p:extLst>
              <p:ext uri="{D42A27DB-BD31-4B8C-83A1-F6EECF244321}">
                <p14:modId xmlns:p14="http://schemas.microsoft.com/office/powerpoint/2010/main" val="3459988374"/>
              </p:ext>
            </p:extLst>
          </p:nvPr>
        </p:nvGraphicFramePr>
        <p:xfrm>
          <a:off x="1051817" y="2077951"/>
          <a:ext cx="4677984" cy="3790000"/>
        </p:xfrm>
        <a:graphic>
          <a:graphicData uri="http://schemas.openxmlformats.org/drawingml/2006/table">
            <a:tbl>
              <a:tblPr firstRow="1" bandRow="1">
                <a:tableStyleId>{5C22544A-7EE6-4342-B048-85BDC9FD1C3A}</a:tableStyleId>
              </a:tblPr>
              <a:tblGrid>
                <a:gridCol w="1169496">
                  <a:extLst>
                    <a:ext uri="{9D8B030D-6E8A-4147-A177-3AD203B41FA5}">
                      <a16:colId xmlns:a16="http://schemas.microsoft.com/office/drawing/2014/main" val="4157174953"/>
                    </a:ext>
                  </a:extLst>
                </a:gridCol>
                <a:gridCol w="1169496">
                  <a:extLst>
                    <a:ext uri="{9D8B030D-6E8A-4147-A177-3AD203B41FA5}">
                      <a16:colId xmlns:a16="http://schemas.microsoft.com/office/drawing/2014/main" val="3808606420"/>
                    </a:ext>
                  </a:extLst>
                </a:gridCol>
                <a:gridCol w="1169496">
                  <a:extLst>
                    <a:ext uri="{9D8B030D-6E8A-4147-A177-3AD203B41FA5}">
                      <a16:colId xmlns:a16="http://schemas.microsoft.com/office/drawing/2014/main" val="2867343369"/>
                    </a:ext>
                  </a:extLst>
                </a:gridCol>
                <a:gridCol w="1169496">
                  <a:extLst>
                    <a:ext uri="{9D8B030D-6E8A-4147-A177-3AD203B41FA5}">
                      <a16:colId xmlns:a16="http://schemas.microsoft.com/office/drawing/2014/main" val="3504156548"/>
                    </a:ext>
                  </a:extLst>
                </a:gridCol>
              </a:tblGrid>
              <a:tr h="758000">
                <a:tc>
                  <a:txBody>
                    <a:bodyPr/>
                    <a:lstStyle/>
                    <a:p>
                      <a:r>
                        <a:rPr lang="en-US" sz="2000" dirty="0"/>
                        <a:t>Onset group</a:t>
                      </a:r>
                    </a:p>
                  </a:txBody>
                  <a:tcPr/>
                </a:tc>
                <a:tc>
                  <a:txBody>
                    <a:bodyPr/>
                    <a:lstStyle/>
                    <a:p>
                      <a:pPr algn="ctr"/>
                      <a:r>
                        <a:rPr lang="en-US" sz="2000" dirty="0"/>
                        <a:t>Offence rate</a:t>
                      </a:r>
                    </a:p>
                  </a:txBody>
                  <a:tcPr/>
                </a:tc>
                <a:tc>
                  <a:txBody>
                    <a:bodyPr/>
                    <a:lstStyle/>
                    <a:p>
                      <a:pPr algn="ctr"/>
                      <a:r>
                        <a:rPr lang="en-US" sz="2000" dirty="0"/>
                        <a:t>Lower</a:t>
                      </a:r>
                    </a:p>
                  </a:txBody>
                  <a:tcPr/>
                </a:tc>
                <a:tc>
                  <a:txBody>
                    <a:bodyPr/>
                    <a:lstStyle/>
                    <a:p>
                      <a:pPr algn="ctr"/>
                      <a:r>
                        <a:rPr lang="en-US" sz="2000" dirty="0"/>
                        <a:t>Upper</a:t>
                      </a:r>
                    </a:p>
                  </a:txBody>
                  <a:tcPr/>
                </a:tc>
                <a:extLst>
                  <a:ext uri="{0D108BD9-81ED-4DB2-BD59-A6C34878D82A}">
                    <a16:rowId xmlns:a16="http://schemas.microsoft.com/office/drawing/2014/main" val="4121835130"/>
                  </a:ext>
                </a:extLst>
              </a:tr>
              <a:tr h="758000">
                <a:tc>
                  <a:txBody>
                    <a:bodyPr/>
                    <a:lstStyle/>
                    <a:p>
                      <a:r>
                        <a:rPr lang="en-US" sz="2000" dirty="0"/>
                        <a:t>10-11</a:t>
                      </a:r>
                    </a:p>
                  </a:txBody>
                  <a:tcPr/>
                </a:tc>
                <a:tc>
                  <a:txBody>
                    <a:bodyPr/>
                    <a:lstStyle/>
                    <a:p>
                      <a:pPr algn="ctr"/>
                      <a:r>
                        <a:rPr lang="en-US" sz="2000" u="none" dirty="0"/>
                        <a:t>237.84</a:t>
                      </a:r>
                    </a:p>
                  </a:txBody>
                  <a:tcPr/>
                </a:tc>
                <a:tc>
                  <a:txBody>
                    <a:bodyPr/>
                    <a:lstStyle/>
                    <a:p>
                      <a:pPr algn="ctr"/>
                      <a:r>
                        <a:rPr lang="en-US" sz="2000" dirty="0"/>
                        <a:t>202.78</a:t>
                      </a:r>
                    </a:p>
                  </a:txBody>
                  <a:tcPr/>
                </a:tc>
                <a:tc>
                  <a:txBody>
                    <a:bodyPr/>
                    <a:lstStyle/>
                    <a:p>
                      <a:pPr algn="ctr"/>
                      <a:r>
                        <a:rPr lang="en-US" sz="2000" dirty="0"/>
                        <a:t>272.92</a:t>
                      </a:r>
                    </a:p>
                  </a:txBody>
                  <a:tcPr/>
                </a:tc>
                <a:extLst>
                  <a:ext uri="{0D108BD9-81ED-4DB2-BD59-A6C34878D82A}">
                    <a16:rowId xmlns:a16="http://schemas.microsoft.com/office/drawing/2014/main" val="3117570848"/>
                  </a:ext>
                </a:extLst>
              </a:tr>
              <a:tr h="758000">
                <a:tc>
                  <a:txBody>
                    <a:bodyPr/>
                    <a:lstStyle/>
                    <a:p>
                      <a:r>
                        <a:rPr lang="en-US" sz="2000" dirty="0"/>
                        <a:t>12-13</a:t>
                      </a:r>
                    </a:p>
                  </a:txBody>
                  <a:tcPr/>
                </a:tc>
                <a:tc>
                  <a:txBody>
                    <a:bodyPr/>
                    <a:lstStyle/>
                    <a:p>
                      <a:pPr algn="ctr"/>
                      <a:r>
                        <a:rPr lang="en-US" sz="2000" u="none" dirty="0"/>
                        <a:t>165.61</a:t>
                      </a:r>
                    </a:p>
                  </a:txBody>
                  <a:tcPr/>
                </a:tc>
                <a:tc>
                  <a:txBody>
                    <a:bodyPr/>
                    <a:lstStyle/>
                    <a:p>
                      <a:pPr algn="ctr"/>
                      <a:r>
                        <a:rPr lang="en-US" sz="2000" dirty="0"/>
                        <a:t>151.10</a:t>
                      </a:r>
                    </a:p>
                  </a:txBody>
                  <a:tcPr/>
                </a:tc>
                <a:tc>
                  <a:txBody>
                    <a:bodyPr/>
                    <a:lstStyle/>
                    <a:p>
                      <a:pPr algn="ctr"/>
                      <a:r>
                        <a:rPr lang="en-US" sz="2000" dirty="0"/>
                        <a:t>180.11</a:t>
                      </a:r>
                    </a:p>
                  </a:txBody>
                  <a:tcPr/>
                </a:tc>
                <a:extLst>
                  <a:ext uri="{0D108BD9-81ED-4DB2-BD59-A6C34878D82A}">
                    <a16:rowId xmlns:a16="http://schemas.microsoft.com/office/drawing/2014/main" val="3417391379"/>
                  </a:ext>
                </a:extLst>
              </a:tr>
              <a:tr h="758000">
                <a:tc>
                  <a:txBody>
                    <a:bodyPr/>
                    <a:lstStyle/>
                    <a:p>
                      <a:r>
                        <a:rPr lang="en-US" sz="2000" dirty="0"/>
                        <a:t>14-16</a:t>
                      </a:r>
                    </a:p>
                  </a:txBody>
                  <a:tcPr/>
                </a:tc>
                <a:tc>
                  <a:txBody>
                    <a:bodyPr/>
                    <a:lstStyle/>
                    <a:p>
                      <a:pPr algn="ctr"/>
                      <a:r>
                        <a:rPr lang="en-US" sz="2000" u="none" dirty="0"/>
                        <a:t>118.32</a:t>
                      </a:r>
                    </a:p>
                  </a:txBody>
                  <a:tcPr/>
                </a:tc>
                <a:tc>
                  <a:txBody>
                    <a:bodyPr/>
                    <a:lstStyle/>
                    <a:p>
                      <a:pPr algn="ctr"/>
                      <a:r>
                        <a:rPr lang="en-US" sz="2000" dirty="0"/>
                        <a:t>112.00</a:t>
                      </a:r>
                    </a:p>
                  </a:txBody>
                  <a:tcPr/>
                </a:tc>
                <a:tc>
                  <a:txBody>
                    <a:bodyPr/>
                    <a:lstStyle/>
                    <a:p>
                      <a:pPr algn="ctr"/>
                      <a:r>
                        <a:rPr lang="en-US" sz="2000" dirty="0"/>
                        <a:t>124.64</a:t>
                      </a:r>
                    </a:p>
                  </a:txBody>
                  <a:tcPr/>
                </a:tc>
                <a:extLst>
                  <a:ext uri="{0D108BD9-81ED-4DB2-BD59-A6C34878D82A}">
                    <a16:rowId xmlns:a16="http://schemas.microsoft.com/office/drawing/2014/main" val="3846399337"/>
                  </a:ext>
                </a:extLst>
              </a:tr>
              <a:tr h="758000">
                <a:tc>
                  <a:txBody>
                    <a:bodyPr/>
                    <a:lstStyle/>
                    <a:p>
                      <a:r>
                        <a:rPr lang="en-US" sz="2000" dirty="0"/>
                        <a:t>Total</a:t>
                      </a:r>
                    </a:p>
                  </a:txBody>
                  <a:tcPr/>
                </a:tc>
                <a:tc>
                  <a:txBody>
                    <a:bodyPr/>
                    <a:lstStyle/>
                    <a:p>
                      <a:pPr algn="ctr"/>
                      <a:r>
                        <a:rPr lang="en-US" sz="2000" u="none" dirty="0"/>
                        <a:t>142.49</a:t>
                      </a:r>
                    </a:p>
                  </a:txBody>
                  <a:tcPr/>
                </a:tc>
                <a:tc>
                  <a:txBody>
                    <a:bodyPr/>
                    <a:lstStyle/>
                    <a:p>
                      <a:pPr algn="ctr"/>
                      <a:r>
                        <a:rPr lang="en-US" sz="2000" dirty="0"/>
                        <a:t>135.88</a:t>
                      </a:r>
                    </a:p>
                  </a:txBody>
                  <a:tcPr/>
                </a:tc>
                <a:tc>
                  <a:txBody>
                    <a:bodyPr/>
                    <a:lstStyle/>
                    <a:p>
                      <a:pPr algn="ctr"/>
                      <a:r>
                        <a:rPr lang="en-US" sz="2000" dirty="0"/>
                        <a:t>149.09</a:t>
                      </a:r>
                    </a:p>
                  </a:txBody>
                  <a:tcPr/>
                </a:tc>
                <a:extLst>
                  <a:ext uri="{0D108BD9-81ED-4DB2-BD59-A6C34878D82A}">
                    <a16:rowId xmlns:a16="http://schemas.microsoft.com/office/drawing/2014/main" val="3995070947"/>
                  </a:ext>
                </a:extLst>
              </a:tr>
            </a:tbl>
          </a:graphicData>
        </a:graphic>
      </p:graphicFrame>
    </p:spTree>
    <p:extLst>
      <p:ext uri="{BB962C8B-B14F-4D97-AF65-F5344CB8AC3E}">
        <p14:creationId xmlns:p14="http://schemas.microsoft.com/office/powerpoint/2010/main" val="4249758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21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CF11F4-40AE-6275-C759-E0459768D063}"/>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Offending outcomes up to 24 years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p:txBody>
          <a:bodyPr/>
          <a:lstStyle/>
          <a:p>
            <a:r>
              <a:rPr lang="en-US" dirty="0" err="1"/>
              <a:t>Finalised</a:t>
            </a:r>
            <a:r>
              <a:rPr lang="en-US" dirty="0"/>
              <a:t> appearances – how many times do individuals appear by onset group? </a:t>
            </a:r>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graphicFrame>
        <p:nvGraphicFramePr>
          <p:cNvPr id="6" name="Table 6">
            <a:extLst>
              <a:ext uri="{FF2B5EF4-FFF2-40B4-BE49-F238E27FC236}">
                <a16:creationId xmlns:a16="http://schemas.microsoft.com/office/drawing/2014/main" id="{2A29E66C-0780-64B5-4C23-45C8657AEF7E}"/>
              </a:ext>
            </a:extLst>
          </p:cNvPr>
          <p:cNvGraphicFramePr>
            <a:graphicFrameLocks noGrp="1"/>
          </p:cNvGraphicFramePr>
          <p:nvPr>
            <p:extLst>
              <p:ext uri="{D42A27DB-BD31-4B8C-83A1-F6EECF244321}">
                <p14:modId xmlns:p14="http://schemas.microsoft.com/office/powerpoint/2010/main" val="3158067722"/>
              </p:ext>
            </p:extLst>
          </p:nvPr>
        </p:nvGraphicFramePr>
        <p:xfrm>
          <a:off x="1114795" y="1777274"/>
          <a:ext cx="9962410" cy="3906944"/>
        </p:xfrm>
        <a:graphic>
          <a:graphicData uri="http://schemas.openxmlformats.org/drawingml/2006/table">
            <a:tbl>
              <a:tblPr firstRow="1" bandRow="1">
                <a:tableStyleId>{5C22544A-7EE6-4342-B048-85BDC9FD1C3A}</a:tableStyleId>
              </a:tblPr>
              <a:tblGrid>
                <a:gridCol w="1992482">
                  <a:extLst>
                    <a:ext uri="{9D8B030D-6E8A-4147-A177-3AD203B41FA5}">
                      <a16:colId xmlns:a16="http://schemas.microsoft.com/office/drawing/2014/main" val="4279795428"/>
                    </a:ext>
                  </a:extLst>
                </a:gridCol>
                <a:gridCol w="1992482">
                  <a:extLst>
                    <a:ext uri="{9D8B030D-6E8A-4147-A177-3AD203B41FA5}">
                      <a16:colId xmlns:a16="http://schemas.microsoft.com/office/drawing/2014/main" val="2867437063"/>
                    </a:ext>
                  </a:extLst>
                </a:gridCol>
                <a:gridCol w="1992482">
                  <a:extLst>
                    <a:ext uri="{9D8B030D-6E8A-4147-A177-3AD203B41FA5}">
                      <a16:colId xmlns:a16="http://schemas.microsoft.com/office/drawing/2014/main" val="571974635"/>
                    </a:ext>
                  </a:extLst>
                </a:gridCol>
                <a:gridCol w="1992482">
                  <a:extLst>
                    <a:ext uri="{9D8B030D-6E8A-4147-A177-3AD203B41FA5}">
                      <a16:colId xmlns:a16="http://schemas.microsoft.com/office/drawing/2014/main" val="3240266235"/>
                    </a:ext>
                  </a:extLst>
                </a:gridCol>
                <a:gridCol w="1992482">
                  <a:extLst>
                    <a:ext uri="{9D8B030D-6E8A-4147-A177-3AD203B41FA5}">
                      <a16:colId xmlns:a16="http://schemas.microsoft.com/office/drawing/2014/main" val="2529775652"/>
                    </a:ext>
                  </a:extLst>
                </a:gridCol>
              </a:tblGrid>
              <a:tr h="770996">
                <a:tc>
                  <a:txBody>
                    <a:bodyPr/>
                    <a:lstStyle/>
                    <a:p>
                      <a:r>
                        <a:rPr lang="en-US" dirty="0" err="1"/>
                        <a:t>Finalised</a:t>
                      </a:r>
                      <a:r>
                        <a:rPr lang="en-US" dirty="0"/>
                        <a:t> appearances</a:t>
                      </a:r>
                    </a:p>
                  </a:txBody>
                  <a:tcPr/>
                </a:tc>
                <a:tc>
                  <a:txBody>
                    <a:bodyPr/>
                    <a:lstStyle/>
                    <a:p>
                      <a:pPr algn="ctr"/>
                      <a:r>
                        <a:rPr lang="en-US" dirty="0"/>
                        <a:t>10-11</a:t>
                      </a:r>
                    </a:p>
                    <a:p>
                      <a:pPr algn="ctr"/>
                      <a:r>
                        <a:rPr lang="en-US" dirty="0"/>
                        <a:t>(n = 456)</a:t>
                      </a:r>
                    </a:p>
                  </a:txBody>
                  <a:tcPr/>
                </a:tc>
                <a:tc>
                  <a:txBody>
                    <a:bodyPr/>
                    <a:lstStyle/>
                    <a:p>
                      <a:pPr algn="ctr"/>
                      <a:r>
                        <a:rPr lang="en-US" dirty="0"/>
                        <a:t>12-13</a:t>
                      </a:r>
                    </a:p>
                    <a:p>
                      <a:pPr algn="ctr"/>
                      <a:r>
                        <a:rPr lang="en-US" dirty="0"/>
                        <a:t>(n = 1,343)</a:t>
                      </a:r>
                    </a:p>
                  </a:txBody>
                  <a:tcPr/>
                </a:tc>
                <a:tc>
                  <a:txBody>
                    <a:bodyPr/>
                    <a:lstStyle/>
                    <a:p>
                      <a:pPr algn="ctr"/>
                      <a:r>
                        <a:rPr lang="en-US" dirty="0"/>
                        <a:t>14-16</a:t>
                      </a:r>
                    </a:p>
                    <a:p>
                      <a:pPr algn="ctr"/>
                      <a:r>
                        <a:rPr lang="en-US" dirty="0"/>
                        <a:t>(n = 3,084)</a:t>
                      </a:r>
                    </a:p>
                  </a:txBody>
                  <a:tcPr/>
                </a:tc>
                <a:tc>
                  <a:txBody>
                    <a:bodyPr/>
                    <a:lstStyle/>
                    <a:p>
                      <a:pPr algn="ctr"/>
                      <a:r>
                        <a:rPr lang="en-US" dirty="0"/>
                        <a:t>Total</a:t>
                      </a:r>
                    </a:p>
                    <a:p>
                      <a:pPr algn="ctr"/>
                      <a:r>
                        <a:rPr lang="en-US" dirty="0"/>
                        <a:t>(n = 4,883)</a:t>
                      </a:r>
                    </a:p>
                  </a:txBody>
                  <a:tcPr/>
                </a:tc>
                <a:extLst>
                  <a:ext uri="{0D108BD9-81ED-4DB2-BD59-A6C34878D82A}">
                    <a16:rowId xmlns:a16="http://schemas.microsoft.com/office/drawing/2014/main" val="3552725320"/>
                  </a:ext>
                </a:extLst>
              </a:tr>
              <a:tr h="770996">
                <a:tc>
                  <a:txBody>
                    <a:bodyPr/>
                    <a:lstStyle/>
                    <a:p>
                      <a:r>
                        <a:rPr lang="en-US" dirty="0"/>
                        <a:t>Once</a:t>
                      </a:r>
                    </a:p>
                  </a:txBody>
                  <a:tcPr/>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66</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(14.5%)</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308</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(22.9%)</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898</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(29.1%)</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1,272</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(26.1%)</a:t>
                      </a:r>
                    </a:p>
                  </a:txBody>
                  <a:tcPr marL="68580" marR="68580" marT="0" marB="0"/>
                </a:tc>
                <a:extLst>
                  <a:ext uri="{0D108BD9-81ED-4DB2-BD59-A6C34878D82A}">
                    <a16:rowId xmlns:a16="http://schemas.microsoft.com/office/drawing/2014/main" val="1588364610"/>
                  </a:ext>
                </a:extLst>
              </a:tr>
              <a:tr h="770996">
                <a:tc>
                  <a:txBody>
                    <a:bodyPr/>
                    <a:lstStyle/>
                    <a:p>
                      <a:r>
                        <a:rPr lang="en-US" dirty="0"/>
                        <a:t>Two to five</a:t>
                      </a:r>
                    </a:p>
                  </a:txBody>
                  <a:tcPr/>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134</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(29.4%)</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470</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(35.0%)</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1,303</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(42.3%)</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1,907</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(39.1%)</a:t>
                      </a:r>
                    </a:p>
                  </a:txBody>
                  <a:tcPr marL="68580" marR="68580" marT="0" marB="0"/>
                </a:tc>
                <a:extLst>
                  <a:ext uri="{0D108BD9-81ED-4DB2-BD59-A6C34878D82A}">
                    <a16:rowId xmlns:a16="http://schemas.microsoft.com/office/drawing/2014/main" val="2087090534"/>
                  </a:ext>
                </a:extLst>
              </a:tr>
              <a:tr h="770996">
                <a:tc>
                  <a:txBody>
                    <a:bodyPr/>
                    <a:lstStyle/>
                    <a:p>
                      <a:r>
                        <a:rPr lang="en-US" dirty="0"/>
                        <a:t>Six to ten</a:t>
                      </a:r>
                    </a:p>
                  </a:txBody>
                  <a:tcPr/>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75</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(16.5%)</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260</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(19.4%)</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562</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(18.2%)</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897</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(18.4%)</a:t>
                      </a:r>
                    </a:p>
                  </a:txBody>
                  <a:tcPr marL="68580" marR="68580" marT="0" marB="0"/>
                </a:tc>
                <a:extLst>
                  <a:ext uri="{0D108BD9-81ED-4DB2-BD59-A6C34878D82A}">
                    <a16:rowId xmlns:a16="http://schemas.microsoft.com/office/drawing/2014/main" val="3899503004"/>
                  </a:ext>
                </a:extLst>
              </a:tr>
              <a:tr h="770996">
                <a:tc>
                  <a:txBody>
                    <a:bodyPr/>
                    <a:lstStyle/>
                    <a:p>
                      <a:r>
                        <a:rPr lang="en-US" dirty="0"/>
                        <a:t>More than ten</a:t>
                      </a:r>
                    </a:p>
                  </a:txBody>
                  <a:tcPr/>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181</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(39.7%)</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305</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(22.7%)</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321</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(10.4%)</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807</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(16.5%)</a:t>
                      </a:r>
                    </a:p>
                  </a:txBody>
                  <a:tcPr marL="68580" marR="68580" marT="0" marB="0"/>
                </a:tc>
                <a:extLst>
                  <a:ext uri="{0D108BD9-81ED-4DB2-BD59-A6C34878D82A}">
                    <a16:rowId xmlns:a16="http://schemas.microsoft.com/office/drawing/2014/main" val="1775470556"/>
                  </a:ext>
                </a:extLst>
              </a:tr>
            </a:tbl>
          </a:graphicData>
        </a:graphic>
      </p:graphicFrame>
    </p:spTree>
    <p:extLst>
      <p:ext uri="{BB962C8B-B14F-4D97-AF65-F5344CB8AC3E}">
        <p14:creationId xmlns:p14="http://schemas.microsoft.com/office/powerpoint/2010/main" val="4037900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Offending outcomes up to 24 years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p:txBody>
          <a:bodyPr/>
          <a:lstStyle/>
          <a:p>
            <a:r>
              <a:rPr lang="en-US" dirty="0" err="1"/>
              <a:t>Finalised</a:t>
            </a:r>
            <a:r>
              <a:rPr lang="en-US" dirty="0"/>
              <a:t> appearances – how many times do individuals appear by onset group? </a:t>
            </a:r>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pic>
        <p:nvPicPr>
          <p:cNvPr id="7" name="Picture 6">
            <a:extLst>
              <a:ext uri="{FF2B5EF4-FFF2-40B4-BE49-F238E27FC236}">
                <a16:creationId xmlns:a16="http://schemas.microsoft.com/office/drawing/2014/main" id="{F116F789-F73F-47EA-2686-629CB763CC9C}"/>
              </a:ext>
            </a:extLst>
          </p:cNvPr>
          <p:cNvPicPr>
            <a:picLocks noChangeAspect="1"/>
          </p:cNvPicPr>
          <p:nvPr/>
        </p:nvPicPr>
        <p:blipFill>
          <a:blip r:embed="rId2"/>
          <a:srcRect/>
          <a:stretch/>
        </p:blipFill>
        <p:spPr>
          <a:xfrm>
            <a:off x="1639212" y="1536492"/>
            <a:ext cx="8913576" cy="5287413"/>
          </a:xfrm>
          <a:prstGeom prst="rect">
            <a:avLst/>
          </a:prstGeom>
        </p:spPr>
      </p:pic>
    </p:spTree>
    <p:extLst>
      <p:ext uri="{BB962C8B-B14F-4D97-AF65-F5344CB8AC3E}">
        <p14:creationId xmlns:p14="http://schemas.microsoft.com/office/powerpoint/2010/main" val="3213404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Offending outcomes up to 24 years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p:txBody>
          <a:bodyPr/>
          <a:lstStyle/>
          <a:p>
            <a:r>
              <a:rPr lang="en-US" dirty="0"/>
              <a:t>Youth, adult and total mean offences by onset group</a:t>
            </a:r>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pic>
        <p:nvPicPr>
          <p:cNvPr id="6" name="Picture 5">
            <a:extLst>
              <a:ext uri="{FF2B5EF4-FFF2-40B4-BE49-F238E27FC236}">
                <a16:creationId xmlns:a16="http://schemas.microsoft.com/office/drawing/2014/main" id="{A2740510-BBE9-D85B-CFBF-FBA18C293E16}"/>
              </a:ext>
            </a:extLst>
          </p:cNvPr>
          <p:cNvPicPr>
            <a:picLocks noChangeAspect="1"/>
          </p:cNvPicPr>
          <p:nvPr/>
        </p:nvPicPr>
        <p:blipFill>
          <a:blip r:embed="rId2"/>
          <a:srcRect/>
          <a:stretch/>
        </p:blipFill>
        <p:spPr>
          <a:xfrm>
            <a:off x="1381546" y="1541859"/>
            <a:ext cx="9951656" cy="5040824"/>
          </a:xfrm>
          <a:prstGeom prst="rect">
            <a:avLst/>
          </a:prstGeom>
        </p:spPr>
      </p:pic>
    </p:spTree>
    <p:extLst>
      <p:ext uri="{BB962C8B-B14F-4D97-AF65-F5344CB8AC3E}">
        <p14:creationId xmlns:p14="http://schemas.microsoft.com/office/powerpoint/2010/main" val="4069068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CF11F4-40AE-6275-C759-E0459768D063}"/>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Offending outcomes up to 24 years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p:txBody>
          <a:bodyPr/>
          <a:lstStyle/>
          <a:p>
            <a:r>
              <a:rPr lang="en-US" dirty="0"/>
              <a:t>Offence types</a:t>
            </a:r>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graphicFrame>
        <p:nvGraphicFramePr>
          <p:cNvPr id="6" name="Table 6">
            <a:extLst>
              <a:ext uri="{FF2B5EF4-FFF2-40B4-BE49-F238E27FC236}">
                <a16:creationId xmlns:a16="http://schemas.microsoft.com/office/drawing/2014/main" id="{2A29E66C-0780-64B5-4C23-45C8657AEF7E}"/>
              </a:ext>
            </a:extLst>
          </p:cNvPr>
          <p:cNvGraphicFramePr>
            <a:graphicFrameLocks noGrp="1"/>
          </p:cNvGraphicFramePr>
          <p:nvPr>
            <p:extLst>
              <p:ext uri="{D42A27DB-BD31-4B8C-83A1-F6EECF244321}">
                <p14:modId xmlns:p14="http://schemas.microsoft.com/office/powerpoint/2010/main" val="1829487557"/>
              </p:ext>
            </p:extLst>
          </p:nvPr>
        </p:nvGraphicFramePr>
        <p:xfrm>
          <a:off x="1114795" y="1777274"/>
          <a:ext cx="9962410" cy="3906944"/>
        </p:xfrm>
        <a:graphic>
          <a:graphicData uri="http://schemas.openxmlformats.org/drawingml/2006/table">
            <a:tbl>
              <a:tblPr firstRow="1" bandRow="1">
                <a:tableStyleId>{5C22544A-7EE6-4342-B048-85BDC9FD1C3A}</a:tableStyleId>
              </a:tblPr>
              <a:tblGrid>
                <a:gridCol w="1992482">
                  <a:extLst>
                    <a:ext uri="{9D8B030D-6E8A-4147-A177-3AD203B41FA5}">
                      <a16:colId xmlns:a16="http://schemas.microsoft.com/office/drawing/2014/main" val="4279795428"/>
                    </a:ext>
                  </a:extLst>
                </a:gridCol>
                <a:gridCol w="1992482">
                  <a:extLst>
                    <a:ext uri="{9D8B030D-6E8A-4147-A177-3AD203B41FA5}">
                      <a16:colId xmlns:a16="http://schemas.microsoft.com/office/drawing/2014/main" val="2867437063"/>
                    </a:ext>
                  </a:extLst>
                </a:gridCol>
                <a:gridCol w="1992482">
                  <a:extLst>
                    <a:ext uri="{9D8B030D-6E8A-4147-A177-3AD203B41FA5}">
                      <a16:colId xmlns:a16="http://schemas.microsoft.com/office/drawing/2014/main" val="571974635"/>
                    </a:ext>
                  </a:extLst>
                </a:gridCol>
                <a:gridCol w="1992482">
                  <a:extLst>
                    <a:ext uri="{9D8B030D-6E8A-4147-A177-3AD203B41FA5}">
                      <a16:colId xmlns:a16="http://schemas.microsoft.com/office/drawing/2014/main" val="3240266235"/>
                    </a:ext>
                  </a:extLst>
                </a:gridCol>
                <a:gridCol w="1992482">
                  <a:extLst>
                    <a:ext uri="{9D8B030D-6E8A-4147-A177-3AD203B41FA5}">
                      <a16:colId xmlns:a16="http://schemas.microsoft.com/office/drawing/2014/main" val="2529775652"/>
                    </a:ext>
                  </a:extLst>
                </a:gridCol>
              </a:tblGrid>
              <a:tr h="770996">
                <a:tc>
                  <a:txBody>
                    <a:bodyPr/>
                    <a:lstStyle/>
                    <a:p>
                      <a:r>
                        <a:rPr lang="en-US" dirty="0"/>
                        <a:t>Offence type</a:t>
                      </a:r>
                    </a:p>
                  </a:txBody>
                  <a:tcPr/>
                </a:tc>
                <a:tc>
                  <a:txBody>
                    <a:bodyPr/>
                    <a:lstStyle/>
                    <a:p>
                      <a:pPr algn="ctr"/>
                      <a:r>
                        <a:rPr lang="en-US" dirty="0"/>
                        <a:t>10-11</a:t>
                      </a:r>
                    </a:p>
                    <a:p>
                      <a:pPr algn="ctr"/>
                      <a:r>
                        <a:rPr lang="en-US" dirty="0"/>
                        <a:t>(n = 456)</a:t>
                      </a:r>
                    </a:p>
                  </a:txBody>
                  <a:tcPr/>
                </a:tc>
                <a:tc>
                  <a:txBody>
                    <a:bodyPr/>
                    <a:lstStyle/>
                    <a:p>
                      <a:pPr algn="ctr"/>
                      <a:r>
                        <a:rPr lang="en-US" dirty="0"/>
                        <a:t>12-13</a:t>
                      </a:r>
                    </a:p>
                    <a:p>
                      <a:pPr algn="ctr"/>
                      <a:r>
                        <a:rPr lang="en-US" dirty="0"/>
                        <a:t>(n = 1,343)</a:t>
                      </a:r>
                    </a:p>
                  </a:txBody>
                  <a:tcPr/>
                </a:tc>
                <a:tc>
                  <a:txBody>
                    <a:bodyPr/>
                    <a:lstStyle/>
                    <a:p>
                      <a:pPr algn="ctr"/>
                      <a:r>
                        <a:rPr lang="en-US" dirty="0"/>
                        <a:t>14-16</a:t>
                      </a:r>
                    </a:p>
                    <a:p>
                      <a:pPr algn="ctr"/>
                      <a:r>
                        <a:rPr lang="en-US" dirty="0"/>
                        <a:t>(n = 3,084)</a:t>
                      </a:r>
                    </a:p>
                  </a:txBody>
                  <a:tcPr/>
                </a:tc>
                <a:tc>
                  <a:txBody>
                    <a:bodyPr/>
                    <a:lstStyle/>
                    <a:p>
                      <a:pPr algn="ctr"/>
                      <a:r>
                        <a:rPr lang="en-US" dirty="0"/>
                        <a:t>Total</a:t>
                      </a:r>
                    </a:p>
                    <a:p>
                      <a:pPr algn="ctr"/>
                      <a:r>
                        <a:rPr lang="en-US" dirty="0"/>
                        <a:t>(n = 4,883)</a:t>
                      </a:r>
                    </a:p>
                  </a:txBody>
                  <a:tcPr/>
                </a:tc>
                <a:extLst>
                  <a:ext uri="{0D108BD9-81ED-4DB2-BD59-A6C34878D82A}">
                    <a16:rowId xmlns:a16="http://schemas.microsoft.com/office/drawing/2014/main" val="3552725320"/>
                  </a:ext>
                </a:extLst>
              </a:tr>
              <a:tr h="770996">
                <a:tc>
                  <a:txBody>
                    <a:bodyPr/>
                    <a:lstStyle/>
                    <a:p>
                      <a:pPr marL="111760"/>
                      <a:r>
                        <a:rPr lang="en-AU" sz="2400" dirty="0">
                          <a:effectLst/>
                          <a:latin typeface="Calibri" panose="020F0502020204030204" pitchFamily="34" charset="0"/>
                          <a:ea typeface="Times New Roman" panose="02020603050405020304" pitchFamily="18" charset="0"/>
                          <a:cs typeface="Calibri" panose="020F0502020204030204" pitchFamily="34" charset="0"/>
                        </a:rPr>
                        <a:t>Violent</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183</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(40.1%)</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404</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(30.1%)</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721</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(23.4%)</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1,308</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(26.8%)</a:t>
                      </a:r>
                    </a:p>
                  </a:txBody>
                  <a:tcPr marL="68580" marR="68580" marT="0" marB="0"/>
                </a:tc>
                <a:extLst>
                  <a:ext uri="{0D108BD9-81ED-4DB2-BD59-A6C34878D82A}">
                    <a16:rowId xmlns:a16="http://schemas.microsoft.com/office/drawing/2014/main" val="1588364610"/>
                  </a:ext>
                </a:extLst>
              </a:tr>
              <a:tr h="770996">
                <a:tc>
                  <a:txBody>
                    <a:bodyPr/>
                    <a:lstStyle/>
                    <a:p>
                      <a:pPr marL="111760"/>
                      <a:r>
                        <a:rPr lang="en-AU" sz="2400">
                          <a:effectLst/>
                          <a:latin typeface="Calibri" panose="020F0502020204030204" pitchFamily="34" charset="0"/>
                          <a:ea typeface="Times New Roman" panose="02020603050405020304" pitchFamily="18" charset="0"/>
                          <a:cs typeface="Calibri" panose="020F0502020204030204" pitchFamily="34" charset="0"/>
                        </a:rPr>
                        <a:t>Non-violent</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445</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(97.6%)</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1,311</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(97.6%)</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2,910</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(94.4%)</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4,666</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(95.6%)</a:t>
                      </a:r>
                    </a:p>
                  </a:txBody>
                  <a:tcPr marL="68580" marR="68580" marT="0" marB="0"/>
                </a:tc>
                <a:extLst>
                  <a:ext uri="{0D108BD9-81ED-4DB2-BD59-A6C34878D82A}">
                    <a16:rowId xmlns:a16="http://schemas.microsoft.com/office/drawing/2014/main" val="2087090534"/>
                  </a:ext>
                </a:extLst>
              </a:tr>
              <a:tr h="770996">
                <a:tc>
                  <a:txBody>
                    <a:bodyPr/>
                    <a:lstStyle/>
                    <a:p>
                      <a:pPr marL="111760"/>
                      <a:r>
                        <a:rPr lang="en-AU" sz="2400">
                          <a:effectLst/>
                          <a:latin typeface="Calibri" panose="020F0502020204030204" pitchFamily="34" charset="0"/>
                          <a:ea typeface="Times New Roman" panose="02020603050405020304" pitchFamily="18" charset="0"/>
                          <a:cs typeface="Calibri" panose="020F0502020204030204" pitchFamily="34" charset="0"/>
                        </a:rPr>
                        <a:t>Sexual</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38</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(8.3%)</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89</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(6.6%)</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132</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(4.3%)</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259</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(5.3%)</a:t>
                      </a:r>
                    </a:p>
                  </a:txBody>
                  <a:tcPr marL="68580" marR="68580" marT="0" marB="0"/>
                </a:tc>
                <a:extLst>
                  <a:ext uri="{0D108BD9-81ED-4DB2-BD59-A6C34878D82A}">
                    <a16:rowId xmlns:a16="http://schemas.microsoft.com/office/drawing/2014/main" val="3899503004"/>
                  </a:ext>
                </a:extLst>
              </a:tr>
              <a:tr h="770996">
                <a:tc>
                  <a:txBody>
                    <a:bodyPr/>
                    <a:lstStyle/>
                    <a:p>
                      <a:pPr marL="111760"/>
                      <a:r>
                        <a:rPr lang="en-AU" sz="2400">
                          <a:effectLst/>
                          <a:latin typeface="Calibri" panose="020F0502020204030204" pitchFamily="34" charset="0"/>
                          <a:ea typeface="Times New Roman" panose="02020603050405020304" pitchFamily="18" charset="0"/>
                          <a:cs typeface="Calibri" panose="020F0502020204030204" pitchFamily="34" charset="0"/>
                        </a:rPr>
                        <a:t>Other minor</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336</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(73.7%)</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790</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(58.8%)</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1,708</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(55.4%)</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2,834</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(58.0%)</a:t>
                      </a:r>
                    </a:p>
                  </a:txBody>
                  <a:tcPr marL="68580" marR="68580" marT="0" marB="0"/>
                </a:tc>
                <a:extLst>
                  <a:ext uri="{0D108BD9-81ED-4DB2-BD59-A6C34878D82A}">
                    <a16:rowId xmlns:a16="http://schemas.microsoft.com/office/drawing/2014/main" val="1775470556"/>
                  </a:ext>
                </a:extLst>
              </a:tr>
            </a:tbl>
          </a:graphicData>
        </a:graphic>
      </p:graphicFrame>
    </p:spTree>
    <p:extLst>
      <p:ext uri="{BB962C8B-B14F-4D97-AF65-F5344CB8AC3E}">
        <p14:creationId xmlns:p14="http://schemas.microsoft.com/office/powerpoint/2010/main" val="1166287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CF11F4-40AE-6275-C759-E0459768D063}"/>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Offending outcomes up to 24 years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p:txBody>
          <a:bodyPr/>
          <a:lstStyle/>
          <a:p>
            <a:r>
              <a:rPr lang="en-US" dirty="0"/>
              <a:t>Sentence outcomes</a:t>
            </a:r>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graphicFrame>
        <p:nvGraphicFramePr>
          <p:cNvPr id="6" name="Table 6">
            <a:extLst>
              <a:ext uri="{FF2B5EF4-FFF2-40B4-BE49-F238E27FC236}">
                <a16:creationId xmlns:a16="http://schemas.microsoft.com/office/drawing/2014/main" id="{2A29E66C-0780-64B5-4C23-45C8657AEF7E}"/>
              </a:ext>
            </a:extLst>
          </p:cNvPr>
          <p:cNvGraphicFramePr>
            <a:graphicFrameLocks noGrp="1"/>
          </p:cNvGraphicFramePr>
          <p:nvPr>
            <p:extLst>
              <p:ext uri="{D42A27DB-BD31-4B8C-83A1-F6EECF244321}">
                <p14:modId xmlns:p14="http://schemas.microsoft.com/office/powerpoint/2010/main" val="169095234"/>
              </p:ext>
            </p:extLst>
          </p:nvPr>
        </p:nvGraphicFramePr>
        <p:xfrm>
          <a:off x="1114795" y="1777274"/>
          <a:ext cx="9962410" cy="3135948"/>
        </p:xfrm>
        <a:graphic>
          <a:graphicData uri="http://schemas.openxmlformats.org/drawingml/2006/table">
            <a:tbl>
              <a:tblPr firstRow="1" bandRow="1">
                <a:tableStyleId>{5C22544A-7EE6-4342-B048-85BDC9FD1C3A}</a:tableStyleId>
              </a:tblPr>
              <a:tblGrid>
                <a:gridCol w="2661558">
                  <a:extLst>
                    <a:ext uri="{9D8B030D-6E8A-4147-A177-3AD203B41FA5}">
                      <a16:colId xmlns:a16="http://schemas.microsoft.com/office/drawing/2014/main" val="4279795428"/>
                    </a:ext>
                  </a:extLst>
                </a:gridCol>
                <a:gridCol w="1840676">
                  <a:extLst>
                    <a:ext uri="{9D8B030D-6E8A-4147-A177-3AD203B41FA5}">
                      <a16:colId xmlns:a16="http://schemas.microsoft.com/office/drawing/2014/main" val="2867437063"/>
                    </a:ext>
                  </a:extLst>
                </a:gridCol>
                <a:gridCol w="1900052">
                  <a:extLst>
                    <a:ext uri="{9D8B030D-6E8A-4147-A177-3AD203B41FA5}">
                      <a16:colId xmlns:a16="http://schemas.microsoft.com/office/drawing/2014/main" val="571974635"/>
                    </a:ext>
                  </a:extLst>
                </a:gridCol>
                <a:gridCol w="1733797">
                  <a:extLst>
                    <a:ext uri="{9D8B030D-6E8A-4147-A177-3AD203B41FA5}">
                      <a16:colId xmlns:a16="http://schemas.microsoft.com/office/drawing/2014/main" val="3240266235"/>
                    </a:ext>
                  </a:extLst>
                </a:gridCol>
                <a:gridCol w="1826327">
                  <a:extLst>
                    <a:ext uri="{9D8B030D-6E8A-4147-A177-3AD203B41FA5}">
                      <a16:colId xmlns:a16="http://schemas.microsoft.com/office/drawing/2014/main" val="2529775652"/>
                    </a:ext>
                  </a:extLst>
                </a:gridCol>
              </a:tblGrid>
              <a:tr h="770996">
                <a:tc>
                  <a:txBody>
                    <a:bodyPr/>
                    <a:lstStyle/>
                    <a:p>
                      <a:r>
                        <a:rPr lang="en-US" dirty="0"/>
                        <a:t>Sentence outcome</a:t>
                      </a:r>
                    </a:p>
                  </a:txBody>
                  <a:tcPr/>
                </a:tc>
                <a:tc>
                  <a:txBody>
                    <a:bodyPr/>
                    <a:lstStyle/>
                    <a:p>
                      <a:pPr algn="ctr"/>
                      <a:r>
                        <a:rPr lang="en-US" dirty="0"/>
                        <a:t>10-11</a:t>
                      </a:r>
                    </a:p>
                    <a:p>
                      <a:pPr algn="ctr"/>
                      <a:r>
                        <a:rPr lang="en-US" dirty="0"/>
                        <a:t>(n = 456)</a:t>
                      </a:r>
                    </a:p>
                  </a:txBody>
                  <a:tcPr/>
                </a:tc>
                <a:tc>
                  <a:txBody>
                    <a:bodyPr/>
                    <a:lstStyle/>
                    <a:p>
                      <a:pPr algn="ctr"/>
                      <a:r>
                        <a:rPr lang="en-US" dirty="0"/>
                        <a:t>12-13</a:t>
                      </a:r>
                    </a:p>
                    <a:p>
                      <a:pPr algn="ctr"/>
                      <a:r>
                        <a:rPr lang="en-US" dirty="0"/>
                        <a:t>(n = 1,343)</a:t>
                      </a:r>
                    </a:p>
                  </a:txBody>
                  <a:tcPr/>
                </a:tc>
                <a:tc>
                  <a:txBody>
                    <a:bodyPr/>
                    <a:lstStyle/>
                    <a:p>
                      <a:pPr algn="ctr"/>
                      <a:r>
                        <a:rPr lang="en-US" dirty="0"/>
                        <a:t>14-16</a:t>
                      </a:r>
                    </a:p>
                    <a:p>
                      <a:pPr algn="ctr"/>
                      <a:r>
                        <a:rPr lang="en-US" dirty="0"/>
                        <a:t>(n = 3,084)</a:t>
                      </a:r>
                    </a:p>
                  </a:txBody>
                  <a:tcPr/>
                </a:tc>
                <a:tc>
                  <a:txBody>
                    <a:bodyPr/>
                    <a:lstStyle/>
                    <a:p>
                      <a:pPr algn="ctr"/>
                      <a:r>
                        <a:rPr lang="en-US" dirty="0"/>
                        <a:t>Total</a:t>
                      </a:r>
                    </a:p>
                    <a:p>
                      <a:pPr algn="ctr"/>
                      <a:r>
                        <a:rPr lang="en-US" dirty="0"/>
                        <a:t>(n = 4,883)</a:t>
                      </a:r>
                    </a:p>
                  </a:txBody>
                  <a:tcPr/>
                </a:tc>
                <a:extLst>
                  <a:ext uri="{0D108BD9-81ED-4DB2-BD59-A6C34878D82A}">
                    <a16:rowId xmlns:a16="http://schemas.microsoft.com/office/drawing/2014/main" val="3552725320"/>
                  </a:ext>
                </a:extLst>
              </a:tr>
              <a:tr h="770996">
                <a:tc>
                  <a:txBody>
                    <a:bodyPr/>
                    <a:lstStyle/>
                    <a:p>
                      <a:pPr marL="109855"/>
                      <a:r>
                        <a:rPr lang="en-AU" sz="2400" dirty="0">
                          <a:effectLst/>
                          <a:latin typeface="Calibri" panose="020F0502020204030204" pitchFamily="34" charset="0"/>
                          <a:ea typeface="Times New Roman" panose="02020603050405020304" pitchFamily="18" charset="0"/>
                          <a:cs typeface="Calibri" panose="020F0502020204030204" pitchFamily="34" charset="0"/>
                        </a:rPr>
                        <a:t>Youth detention</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26</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(5.7%)</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11</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(0.8%)</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13</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(0.4%)</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50</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(1.0%)</a:t>
                      </a:r>
                    </a:p>
                  </a:txBody>
                  <a:tcPr marL="68580" marR="68580" marT="0" marB="0"/>
                </a:tc>
                <a:extLst>
                  <a:ext uri="{0D108BD9-81ED-4DB2-BD59-A6C34878D82A}">
                    <a16:rowId xmlns:a16="http://schemas.microsoft.com/office/drawing/2014/main" val="1588364610"/>
                  </a:ext>
                </a:extLst>
              </a:tr>
              <a:tr h="770996">
                <a:tc>
                  <a:txBody>
                    <a:bodyPr/>
                    <a:lstStyle/>
                    <a:p>
                      <a:pPr marL="109855"/>
                      <a:r>
                        <a:rPr lang="en-AU" sz="2400">
                          <a:effectLst/>
                          <a:latin typeface="Calibri" panose="020F0502020204030204" pitchFamily="34" charset="0"/>
                          <a:ea typeface="Times New Roman" panose="02020603050405020304" pitchFamily="18" charset="0"/>
                          <a:cs typeface="Calibri" panose="020F0502020204030204" pitchFamily="34" charset="0"/>
                        </a:rPr>
                        <a:t>Adult incarceration </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107</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(23.5%)</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178</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(13.3%)</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236</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(7.7%)</a:t>
                      </a:r>
                    </a:p>
                  </a:txBody>
                  <a:tcPr marL="68580" marR="68580" marT="0" marB="0"/>
                </a:tc>
                <a:tc>
                  <a:txBody>
                    <a:bodyPr/>
                    <a:lstStyle/>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521</a:t>
                      </a:r>
                    </a:p>
                    <a:p>
                      <a:pPr algn="ctr"/>
                      <a:r>
                        <a:rPr lang="en-AU" sz="2400">
                          <a:effectLst/>
                          <a:latin typeface="Calibri" panose="020F0502020204030204" pitchFamily="34" charset="0"/>
                          <a:ea typeface="Times New Roman" panose="02020603050405020304" pitchFamily="18" charset="0"/>
                          <a:cs typeface="Calibri" panose="020F0502020204030204" pitchFamily="34" charset="0"/>
                        </a:rPr>
                        <a:t>(10.7%)</a:t>
                      </a:r>
                    </a:p>
                  </a:txBody>
                  <a:tcPr marL="68580" marR="68580" marT="0" marB="0"/>
                </a:tc>
                <a:extLst>
                  <a:ext uri="{0D108BD9-81ED-4DB2-BD59-A6C34878D82A}">
                    <a16:rowId xmlns:a16="http://schemas.microsoft.com/office/drawing/2014/main" val="2087090534"/>
                  </a:ext>
                </a:extLst>
              </a:tr>
              <a:tr h="770996">
                <a:tc>
                  <a:txBody>
                    <a:bodyPr/>
                    <a:lstStyle/>
                    <a:p>
                      <a:pPr marL="109855"/>
                      <a:r>
                        <a:rPr lang="en-AU" sz="2400">
                          <a:effectLst/>
                          <a:latin typeface="Calibri" panose="020F0502020204030204" pitchFamily="34" charset="0"/>
                          <a:ea typeface="Times New Roman" panose="02020603050405020304" pitchFamily="18" charset="0"/>
                          <a:cs typeface="Calibri" panose="020F0502020204030204" pitchFamily="34" charset="0"/>
                        </a:rPr>
                        <a:t>Community-based supervised order </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223</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(48.9%)</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448</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(33.4%)</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740</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(24.0%)</a:t>
                      </a:r>
                    </a:p>
                  </a:txBody>
                  <a:tcPr marL="68580" marR="68580" marT="0" marB="0"/>
                </a:tc>
                <a:tc>
                  <a:txBody>
                    <a:bodyPr/>
                    <a:lstStyle/>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1,411</a:t>
                      </a:r>
                    </a:p>
                    <a:p>
                      <a:pPr algn="ctr"/>
                      <a:r>
                        <a:rPr lang="en-AU" sz="2400" dirty="0">
                          <a:effectLst/>
                          <a:latin typeface="Calibri" panose="020F0502020204030204" pitchFamily="34" charset="0"/>
                          <a:ea typeface="Times New Roman" panose="02020603050405020304" pitchFamily="18" charset="0"/>
                          <a:cs typeface="Calibri" panose="020F0502020204030204" pitchFamily="34" charset="0"/>
                        </a:rPr>
                        <a:t>(28.9%)</a:t>
                      </a:r>
                    </a:p>
                  </a:txBody>
                  <a:tcPr marL="68580" marR="68580" marT="0" marB="0"/>
                </a:tc>
                <a:extLst>
                  <a:ext uri="{0D108BD9-81ED-4DB2-BD59-A6C34878D82A}">
                    <a16:rowId xmlns:a16="http://schemas.microsoft.com/office/drawing/2014/main" val="3899503004"/>
                  </a:ext>
                </a:extLst>
              </a:tr>
            </a:tbl>
          </a:graphicData>
        </a:graphic>
      </p:graphicFrame>
    </p:spTree>
    <p:extLst>
      <p:ext uri="{BB962C8B-B14F-4D97-AF65-F5344CB8AC3E}">
        <p14:creationId xmlns:p14="http://schemas.microsoft.com/office/powerpoint/2010/main" val="1936885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CF11F4-40AE-6275-C759-E0459768D063}"/>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a:xfrm>
            <a:off x="892835" y="543781"/>
            <a:ext cx="4985451" cy="1095013"/>
          </a:xfrm>
        </p:spPr>
        <p:txBody>
          <a:bodyPr/>
          <a:lstStyle/>
          <a:p>
            <a:r>
              <a:rPr lang="en-US" dirty="0"/>
              <a:t>Mean cumulative offences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a:xfrm>
            <a:off x="892835" y="1483187"/>
            <a:ext cx="3870226" cy="4953886"/>
          </a:xfrm>
        </p:spPr>
        <p:txBody>
          <a:bodyPr/>
          <a:lstStyle/>
          <a:p>
            <a:r>
              <a:rPr lang="en-US" dirty="0"/>
              <a:t>Mean cumulative offence trajectories up to 24 years</a:t>
            </a:r>
          </a:p>
          <a:p>
            <a:r>
              <a:rPr lang="en-US" dirty="0"/>
              <a:t>10-11 &gt; 12-13 &gt;14-16</a:t>
            </a:r>
          </a:p>
          <a:p>
            <a:r>
              <a:rPr lang="en-US" dirty="0"/>
              <a:t>10-11 accumulated more offences over time</a:t>
            </a:r>
          </a:p>
          <a:p>
            <a:r>
              <a:rPr lang="en-US" dirty="0"/>
              <a:t>Convergence toward end of observation period</a:t>
            </a:r>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pic>
        <p:nvPicPr>
          <p:cNvPr id="6" name="Picture 5">
            <a:extLst>
              <a:ext uri="{FF2B5EF4-FFF2-40B4-BE49-F238E27FC236}">
                <a16:creationId xmlns:a16="http://schemas.microsoft.com/office/drawing/2014/main" id="{3195E7CA-7B8C-A4AD-80B5-516BC860EEF8}"/>
              </a:ext>
            </a:extLst>
          </p:cNvPr>
          <p:cNvPicPr>
            <a:picLocks noChangeAspect="1"/>
          </p:cNvPicPr>
          <p:nvPr/>
        </p:nvPicPr>
        <p:blipFill>
          <a:blip r:embed="rId2"/>
          <a:stretch>
            <a:fillRect/>
          </a:stretch>
        </p:blipFill>
        <p:spPr>
          <a:xfrm>
            <a:off x="5686246" y="202911"/>
            <a:ext cx="6304033" cy="6304033"/>
          </a:xfrm>
          <a:prstGeom prst="rect">
            <a:avLst/>
          </a:prstGeom>
        </p:spPr>
      </p:pic>
    </p:spTree>
    <p:extLst>
      <p:ext uri="{BB962C8B-B14F-4D97-AF65-F5344CB8AC3E}">
        <p14:creationId xmlns:p14="http://schemas.microsoft.com/office/powerpoint/2010/main" val="1751763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Individual trajectories are variable</a:t>
            </a:r>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pic>
        <p:nvPicPr>
          <p:cNvPr id="7" name="Picture 6">
            <a:extLst>
              <a:ext uri="{FF2B5EF4-FFF2-40B4-BE49-F238E27FC236}">
                <a16:creationId xmlns:a16="http://schemas.microsoft.com/office/drawing/2014/main" id="{BFDAABE4-E788-4419-D2D3-D508A38948E4}"/>
              </a:ext>
            </a:extLst>
          </p:cNvPr>
          <p:cNvPicPr>
            <a:picLocks noChangeAspect="1"/>
          </p:cNvPicPr>
          <p:nvPr/>
        </p:nvPicPr>
        <p:blipFill>
          <a:blip r:embed="rId2"/>
          <a:stretch>
            <a:fillRect/>
          </a:stretch>
        </p:blipFill>
        <p:spPr>
          <a:xfrm>
            <a:off x="1618154" y="986865"/>
            <a:ext cx="9482298" cy="5674874"/>
          </a:xfrm>
          <a:prstGeom prst="rect">
            <a:avLst/>
          </a:prstGeom>
        </p:spPr>
      </p:pic>
    </p:spTree>
    <p:extLst>
      <p:ext uri="{BB962C8B-B14F-4D97-AF65-F5344CB8AC3E}">
        <p14:creationId xmlns:p14="http://schemas.microsoft.com/office/powerpoint/2010/main" val="124806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CF11F4-40AE-6275-C759-E0459768D063}"/>
              </a:ext>
            </a:extLst>
          </p:cNvPr>
          <p:cNvSpPr>
            <a:spLocks noGrp="1"/>
          </p:cNvSpPr>
          <p:nvPr>
            <p:ph type="body" sz="quarter" idx="11"/>
          </p:nvPr>
        </p:nvSpPr>
        <p:spPr/>
        <p:txBody>
          <a:bodyPr/>
          <a:lstStyle/>
          <a:p>
            <a:endParaRPr lang="en-US" dirty="0"/>
          </a:p>
        </p:txBody>
      </p:sp>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Summary of findings </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p:txBody>
          <a:bodyPr/>
          <a:lstStyle/>
          <a:p>
            <a:r>
              <a:rPr lang="en-US" dirty="0"/>
              <a:t>Small number of individuals have contact at very early (10-11) and early (12-13) ages of criminal responsibility</a:t>
            </a:r>
          </a:p>
          <a:p>
            <a:r>
              <a:rPr lang="en-US" dirty="0"/>
              <a:t>First Nations males significantly overrepresented in 10-11 onset group (36.2% but only 3.5% of cohort)</a:t>
            </a:r>
          </a:p>
          <a:p>
            <a:r>
              <a:rPr lang="en-US" dirty="0"/>
              <a:t>Offences at early ages of contact predominately property-related, mean number of offences typically low during these early years, and almost all are diverted, BUT</a:t>
            </a:r>
          </a:p>
          <a:p>
            <a:r>
              <a:rPr lang="en-US" dirty="0"/>
              <a:t>The 10-11 onset group have poorest offending outcomes by all indicators up to 24 years</a:t>
            </a:r>
          </a:p>
          <a:p>
            <a:pPr lvl="1"/>
            <a:r>
              <a:rPr lang="en-US" dirty="0"/>
              <a:t>237.84 offence rate per 100 person years</a:t>
            </a:r>
          </a:p>
          <a:p>
            <a:pPr lvl="1"/>
            <a:r>
              <a:rPr lang="en-US" dirty="0"/>
              <a:t>39.7% have more than 10 court appearances</a:t>
            </a:r>
          </a:p>
          <a:p>
            <a:pPr lvl="1"/>
            <a:r>
              <a:rPr lang="en-US" dirty="0"/>
              <a:t>23.5% experience adult incarceration</a:t>
            </a:r>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dirty="0"/>
              <a:t>CRICOS: 00233E  |  TEQSA: PRV12076</a:t>
            </a:r>
          </a:p>
        </p:txBody>
      </p:sp>
    </p:spTree>
    <p:extLst>
      <p:ext uri="{BB962C8B-B14F-4D97-AF65-F5344CB8AC3E}">
        <p14:creationId xmlns:p14="http://schemas.microsoft.com/office/powerpoint/2010/main" val="12447899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Implications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a:xfrm>
            <a:off x="808651" y="1034144"/>
            <a:ext cx="11181627" cy="5823856"/>
          </a:xfrm>
        </p:spPr>
        <p:txBody>
          <a:bodyPr>
            <a:normAutofit lnSpcReduction="10000"/>
          </a:bodyPr>
          <a:lstStyle/>
          <a:p>
            <a:r>
              <a:rPr lang="en-US" dirty="0"/>
              <a:t>Consistent with DLC: early contact predictive of worse offending outcomes</a:t>
            </a:r>
          </a:p>
          <a:p>
            <a:pPr lvl="1"/>
            <a:r>
              <a:rPr lang="en-US" dirty="0"/>
              <a:t>Likely partly due to effects of system contact &amp; partly due to underlying risk and vulnerability factors (</a:t>
            </a:r>
            <a:r>
              <a:rPr lang="en-US" dirty="0" err="1"/>
              <a:t>McAra</a:t>
            </a:r>
            <a:r>
              <a:rPr lang="en-US" dirty="0"/>
              <a:t> &amp; McVie, 2007; </a:t>
            </a:r>
            <a:r>
              <a:rPr lang="en-US" dirty="0" err="1"/>
              <a:t>Malvaso</a:t>
            </a:r>
            <a:r>
              <a:rPr lang="en-US" dirty="0"/>
              <a:t> et al., 2023)</a:t>
            </a:r>
          </a:p>
          <a:p>
            <a:pPr marL="879585" lvl="2" indent="-270000">
              <a:spcBef>
                <a:spcPts val="0"/>
              </a:spcBef>
              <a:buFont typeface="Arial" panose="020B0604020202020204" pitchFamily="34" charset="0"/>
              <a:buChar char="•"/>
            </a:pPr>
            <a:r>
              <a:rPr lang="en-US" dirty="0"/>
              <a:t>BOTH point to the need for an alternative response</a:t>
            </a:r>
          </a:p>
          <a:p>
            <a:pPr marL="609585" lvl="2" indent="0">
              <a:spcBef>
                <a:spcPts val="0"/>
              </a:spcBef>
              <a:buNone/>
            </a:pPr>
            <a:endParaRPr lang="en-US" dirty="0"/>
          </a:p>
          <a:p>
            <a:r>
              <a:rPr lang="en-US" dirty="0"/>
              <a:t>Justice system responses do not address the root causes of offending </a:t>
            </a:r>
          </a:p>
          <a:p>
            <a:pPr lvl="1"/>
            <a:r>
              <a:rPr lang="en-US" dirty="0"/>
              <a:t>NEED: Pathways into early intervention services addressing wider criminogenic needs</a:t>
            </a:r>
            <a:r>
              <a:rPr lang="en-AU" dirty="0"/>
              <a:t> </a:t>
            </a:r>
          </a:p>
          <a:p>
            <a:pPr lvl="2"/>
            <a:r>
              <a:rPr lang="en-US" dirty="0"/>
              <a:t>Small numbers of early-onset = opportunities for holistic supports to address needs</a:t>
            </a:r>
          </a:p>
          <a:p>
            <a:r>
              <a:rPr lang="en-US" dirty="0"/>
              <a:t>Justice system responses can make things worse</a:t>
            </a:r>
          </a:p>
          <a:p>
            <a:pPr lvl="1"/>
            <a:r>
              <a:rPr lang="en-US" dirty="0"/>
              <a:t>NEED: Delay contact with justice system to </a:t>
            </a:r>
            <a:r>
              <a:rPr lang="en-US" dirty="0" err="1"/>
              <a:t>minimise</a:t>
            </a:r>
            <a:r>
              <a:rPr lang="en-US" dirty="0"/>
              <a:t> potential for adverse outcomes associated with such contact </a:t>
            </a:r>
          </a:p>
          <a:p>
            <a:pPr marL="0" indent="0">
              <a:buNone/>
            </a:pPr>
            <a:endParaRPr lang="en-US" dirty="0">
              <a:highlight>
                <a:srgbClr val="FFFF00"/>
              </a:highlight>
            </a:endParaRPr>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spTree>
    <p:extLst>
      <p:ext uri="{BB962C8B-B14F-4D97-AF65-F5344CB8AC3E}">
        <p14:creationId xmlns:p14="http://schemas.microsoft.com/office/powerpoint/2010/main" val="2608799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Implications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a:xfrm>
            <a:off x="808651" y="1034144"/>
            <a:ext cx="11181627" cy="5823856"/>
          </a:xfrm>
        </p:spPr>
        <p:txBody>
          <a:bodyPr>
            <a:normAutofit/>
          </a:bodyPr>
          <a:lstStyle/>
          <a:p>
            <a:endParaRPr lang="en-US" dirty="0"/>
          </a:p>
          <a:p>
            <a:r>
              <a:rPr lang="en-US" dirty="0"/>
              <a:t>Early justice system responses unequally affects First Nations people</a:t>
            </a:r>
          </a:p>
          <a:p>
            <a:pPr lvl="1"/>
            <a:r>
              <a:rPr lang="en-US" dirty="0"/>
              <a:t>NEED:  Culturally appropriate services in remote locations to address needs, as alternatives to justice system contact (and/or prior to justice system contact)</a:t>
            </a:r>
          </a:p>
          <a:p>
            <a:pPr marL="609585" lvl="1" indent="0">
              <a:buNone/>
            </a:pPr>
            <a:endParaRPr lang="en-US" dirty="0"/>
          </a:p>
          <a:p>
            <a:r>
              <a:rPr lang="en-US" dirty="0"/>
              <a:t>BUT ALSO…. Vulnerability begins before contact with the justice system</a:t>
            </a:r>
          </a:p>
          <a:p>
            <a:pPr lvl="1"/>
            <a:r>
              <a:rPr lang="en-US" dirty="0"/>
              <a:t>NEED: I</a:t>
            </a:r>
            <a:r>
              <a:rPr lang="en-AU" dirty="0" err="1"/>
              <a:t>nvestment</a:t>
            </a:r>
            <a:r>
              <a:rPr lang="en-AU" dirty="0"/>
              <a:t> in </a:t>
            </a:r>
            <a:r>
              <a:rPr lang="en-AU" i="1" dirty="0"/>
              <a:t>earlier</a:t>
            </a:r>
            <a:r>
              <a:rPr lang="en-AU" dirty="0"/>
              <a:t> prevention – multifaceted, cross-sectoral supports</a:t>
            </a:r>
          </a:p>
          <a:p>
            <a:pPr lvl="1"/>
            <a:r>
              <a:rPr lang="en-US" dirty="0"/>
              <a:t>NEED: P</a:t>
            </a:r>
            <a:r>
              <a:rPr lang="en-AU" dirty="0"/>
              <a:t>lace-based, community-focused, culturally safe prevention</a:t>
            </a:r>
            <a:endParaRPr lang="en-US" dirty="0"/>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spTree>
    <p:extLst>
      <p:ext uri="{BB962C8B-B14F-4D97-AF65-F5344CB8AC3E}">
        <p14:creationId xmlns:p14="http://schemas.microsoft.com/office/powerpoint/2010/main" val="23723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E459E15-A5C2-D25F-0C30-E5AEA79998FB}"/>
              </a:ext>
            </a:extLst>
          </p:cNvPr>
          <p:cNvSpPr>
            <a:spLocks noGrp="1"/>
          </p:cNvSpPr>
          <p:nvPr>
            <p:ph type="title"/>
          </p:nvPr>
        </p:nvSpPr>
        <p:spPr/>
        <p:txBody>
          <a:bodyPr/>
          <a:lstStyle/>
          <a:p>
            <a:pPr algn="ctr"/>
            <a:r>
              <a:rPr lang="en-US" dirty="0"/>
              <a:t>Disclaimer &amp; Acknowledgements</a:t>
            </a:r>
          </a:p>
        </p:txBody>
      </p:sp>
      <p:sp>
        <p:nvSpPr>
          <p:cNvPr id="6" name="Content Placeholder 5">
            <a:extLst>
              <a:ext uri="{FF2B5EF4-FFF2-40B4-BE49-F238E27FC236}">
                <a16:creationId xmlns:a16="http://schemas.microsoft.com/office/drawing/2014/main" id="{9477AA30-AA3F-343A-815B-1407A8427A0E}"/>
              </a:ext>
            </a:extLst>
          </p:cNvPr>
          <p:cNvSpPr>
            <a:spLocks noGrp="1"/>
          </p:cNvSpPr>
          <p:nvPr>
            <p:ph idx="1"/>
          </p:nvPr>
        </p:nvSpPr>
        <p:spPr/>
        <p:txBody>
          <a:bodyPr/>
          <a:lstStyle/>
          <a:p>
            <a:pPr marL="0" indent="0" algn="just">
              <a:buNone/>
            </a:pPr>
            <a:endParaRPr lang="en-AU" sz="2000" dirty="0">
              <a:latin typeface="Times" pitchFamily="2" charset="0"/>
            </a:endParaRPr>
          </a:p>
          <a:p>
            <a:pPr marL="0" indent="0" algn="just">
              <a:buNone/>
            </a:pPr>
            <a:endParaRPr lang="en-AU" dirty="0">
              <a:latin typeface="Times" pitchFamily="2" charset="0"/>
            </a:endParaRPr>
          </a:p>
          <a:p>
            <a:pPr marL="0" indent="0" algn="just">
              <a:buNone/>
            </a:pPr>
            <a:r>
              <a:rPr lang="en-AU" sz="2000" dirty="0">
                <a:latin typeface="Times" pitchFamily="2" charset="0"/>
              </a:rPr>
              <a:t>We </a:t>
            </a:r>
            <a:r>
              <a:rPr lang="en-GB" sz="2000" dirty="0">
                <a:latin typeface="Times" pitchFamily="2" charset="0"/>
              </a:rPr>
              <a:t>gratefully </a:t>
            </a:r>
            <a:r>
              <a:rPr lang="en-AU" sz="2000" dirty="0">
                <a:latin typeface="Times" pitchFamily="2" charset="0"/>
              </a:rPr>
              <a:t>acknowledge the contributions and support of the </a:t>
            </a:r>
            <a:r>
              <a:rPr lang="en-US" sz="2000" dirty="0">
                <a:latin typeface="Times" pitchFamily="2" charset="0"/>
              </a:rPr>
              <a:t>Queensland Government Statistician’s Office; Queensland Police Service; Queensland Department of Justice and Attorney-General; the </a:t>
            </a:r>
            <a:r>
              <a:rPr lang="en-AU" sz="2000" dirty="0">
                <a:latin typeface="Times" pitchFamily="2" charset="0"/>
              </a:rPr>
              <a:t>Department of Youth Justice, Employment, Small Business and Training; </a:t>
            </a:r>
            <a:r>
              <a:rPr lang="en-AU" dirty="0">
                <a:latin typeface="Times" pitchFamily="2" charset="0"/>
              </a:rPr>
              <a:t>the </a:t>
            </a:r>
            <a:r>
              <a:rPr lang="en-AU" sz="2000" dirty="0">
                <a:latin typeface="Times" pitchFamily="2" charset="0"/>
              </a:rPr>
              <a:t>Department of Child Safety, Seniors and Disability Services</a:t>
            </a:r>
            <a:r>
              <a:rPr lang="en-US" sz="2000" dirty="0">
                <a:latin typeface="Times" pitchFamily="2" charset="0"/>
              </a:rPr>
              <a:t>; the Queensland Registry of Births, Deaths and Marriages; Queensland Health; Queensland Department of Premier &amp; Cabinet;  Queensland Corrective Services; and the </a:t>
            </a:r>
            <a:r>
              <a:rPr lang="en-AU" sz="2000" dirty="0">
                <a:latin typeface="Times" pitchFamily="2" charset="0"/>
              </a:rPr>
              <a:t>Griffith University Social Analytics Lab. The opinions discussed within this presentation are those of the authors and do not represent the opinions of the above Departments.</a:t>
            </a:r>
          </a:p>
          <a:p>
            <a:pPr marL="0" indent="0" algn="just">
              <a:buNone/>
            </a:pPr>
            <a:endParaRPr lang="en-US" sz="2000" dirty="0">
              <a:latin typeface="Times" pitchFamily="2" charset="0"/>
            </a:endParaRPr>
          </a:p>
          <a:p>
            <a:pPr marL="0" indent="0" algn="ctr">
              <a:buNone/>
            </a:pPr>
            <a:r>
              <a:rPr lang="en-US" sz="2000" i="1" dirty="0">
                <a:latin typeface="Times" pitchFamily="2" charset="0"/>
              </a:rPr>
              <a:t>Please note that the results provided in this presentation are preliminary.</a:t>
            </a:r>
          </a:p>
          <a:p>
            <a:pPr marL="0" indent="0">
              <a:buNone/>
            </a:pPr>
            <a:endParaRPr lang="en-US" dirty="0"/>
          </a:p>
        </p:txBody>
      </p:sp>
      <p:sp>
        <p:nvSpPr>
          <p:cNvPr id="9" name="Footer Placeholder 8">
            <a:extLst>
              <a:ext uri="{FF2B5EF4-FFF2-40B4-BE49-F238E27FC236}">
                <a16:creationId xmlns:a16="http://schemas.microsoft.com/office/drawing/2014/main" id="{52EA6D5D-DA66-B39B-7DF6-8D1206C7A333}"/>
              </a:ext>
            </a:extLst>
          </p:cNvPr>
          <p:cNvSpPr>
            <a:spLocks noGrp="1"/>
          </p:cNvSpPr>
          <p:nvPr>
            <p:ph type="ftr" sz="quarter" idx="12"/>
          </p:nvPr>
        </p:nvSpPr>
        <p:spPr/>
        <p:txBody>
          <a:bodyPr/>
          <a:lstStyle/>
          <a:p>
            <a:r>
              <a:rPr lang="en-AU"/>
              <a:t>CRICOS: 00233E  |  TEQSA: PRV12076</a:t>
            </a:r>
          </a:p>
        </p:txBody>
      </p:sp>
    </p:spTree>
    <p:extLst>
      <p:ext uri="{BB962C8B-B14F-4D97-AF65-F5344CB8AC3E}">
        <p14:creationId xmlns:p14="http://schemas.microsoft.com/office/powerpoint/2010/main" val="4230037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CF11F4-40AE-6275-C759-E0459768D063}"/>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2C829F4A-5DD1-9145-D1EE-C0E0381152C2}"/>
              </a:ext>
            </a:extLst>
          </p:cNvPr>
          <p:cNvSpPr>
            <a:spLocks noGrp="1"/>
          </p:cNvSpPr>
          <p:nvPr>
            <p:ph type="title"/>
          </p:nvPr>
        </p:nvSpPr>
        <p:spPr/>
        <p:txBody>
          <a:bodyPr/>
          <a:lstStyle/>
          <a:p>
            <a:r>
              <a:rPr lang="en-US" dirty="0"/>
              <a:t>Limitations</a:t>
            </a:r>
          </a:p>
        </p:txBody>
      </p:sp>
      <p:sp>
        <p:nvSpPr>
          <p:cNvPr id="4" name="Content Placeholder 3">
            <a:extLst>
              <a:ext uri="{FF2B5EF4-FFF2-40B4-BE49-F238E27FC236}">
                <a16:creationId xmlns:a16="http://schemas.microsoft.com/office/drawing/2014/main" id="{D7638429-BBCC-3506-9E3E-86ECD5FEEB02}"/>
              </a:ext>
            </a:extLst>
          </p:cNvPr>
          <p:cNvSpPr>
            <a:spLocks noGrp="1"/>
          </p:cNvSpPr>
          <p:nvPr>
            <p:ph idx="1"/>
          </p:nvPr>
        </p:nvSpPr>
        <p:spPr/>
        <p:txBody>
          <a:bodyPr/>
          <a:lstStyle/>
          <a:p>
            <a:r>
              <a:rPr lang="en-US" dirty="0"/>
              <a:t>No information about criminogenic risk profiles across groups – factors leading to early onset</a:t>
            </a:r>
          </a:p>
          <a:p>
            <a:r>
              <a:rPr lang="en-US" dirty="0"/>
              <a:t>Groups likely differ by underlying vulnerabilities associated with offending risk</a:t>
            </a:r>
          </a:p>
          <a:p>
            <a:r>
              <a:rPr lang="en-US" dirty="0"/>
              <a:t>Use of court </a:t>
            </a:r>
            <a:r>
              <a:rPr lang="en-US" dirty="0" err="1"/>
              <a:t>finalisation</a:t>
            </a:r>
            <a:r>
              <a:rPr lang="en-US" dirty="0"/>
              <a:t> dates inflates ages for offending</a:t>
            </a:r>
          </a:p>
          <a:p>
            <a:r>
              <a:rPr lang="en-US" dirty="0"/>
              <a:t>Cohort effects </a:t>
            </a:r>
          </a:p>
          <a:p>
            <a:endParaRPr lang="en-US" dirty="0"/>
          </a:p>
          <a:p>
            <a:endParaRPr lang="en-US" dirty="0"/>
          </a:p>
          <a:p>
            <a:r>
              <a:rPr lang="en-US" dirty="0"/>
              <a:t>Population-based, longitudinal birth cohort</a:t>
            </a:r>
          </a:p>
          <a:p>
            <a:endParaRPr lang="en-US" dirty="0"/>
          </a:p>
          <a:p>
            <a:endParaRPr lang="en-US" dirty="0"/>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sp>
        <p:nvSpPr>
          <p:cNvPr id="6" name="Title 2">
            <a:extLst>
              <a:ext uri="{FF2B5EF4-FFF2-40B4-BE49-F238E27FC236}">
                <a16:creationId xmlns:a16="http://schemas.microsoft.com/office/drawing/2014/main" id="{A90F2EB1-6FB8-8A94-1EDA-6DAC5A498829}"/>
              </a:ext>
            </a:extLst>
          </p:cNvPr>
          <p:cNvSpPr txBox="1">
            <a:spLocks/>
          </p:cNvSpPr>
          <p:nvPr/>
        </p:nvSpPr>
        <p:spPr>
          <a:xfrm>
            <a:off x="808652" y="3749000"/>
            <a:ext cx="11097444" cy="630000"/>
          </a:xfrm>
          <a:prstGeom prst="rect">
            <a:avLst/>
          </a:prstGeom>
        </p:spPr>
        <p:txBody>
          <a:bodyPr vert="horz" lIns="270000" tIns="46800" rIns="180000" bIns="45720" rtlCol="0" anchor="t" anchorCtr="0">
            <a:normAutofit/>
          </a:bodyPr>
          <a:lstStyle>
            <a:lvl1pPr algn="l" defTabSz="1219170" rtl="0" eaLnBrk="1" latinLnBrk="0" hangingPunct="1">
              <a:lnSpc>
                <a:spcPct val="80000"/>
              </a:lnSpc>
              <a:spcBef>
                <a:spcPct val="0"/>
              </a:spcBef>
              <a:buNone/>
              <a:defRPr sz="3200" b="1" kern="1200">
                <a:solidFill>
                  <a:srgbClr val="E51F30"/>
                </a:solidFill>
                <a:latin typeface="Griffith Serif Display" pitchFamily="2" charset="77"/>
                <a:ea typeface="+mj-ea"/>
                <a:cs typeface="+mj-cs"/>
              </a:defRPr>
            </a:lvl1pPr>
          </a:lstStyle>
          <a:p>
            <a:r>
              <a:rPr lang="en-US" dirty="0"/>
              <a:t>Strengths</a:t>
            </a:r>
          </a:p>
          <a:p>
            <a:endParaRPr lang="en-US" dirty="0"/>
          </a:p>
          <a:p>
            <a:endParaRPr lang="en-US" dirty="0"/>
          </a:p>
        </p:txBody>
      </p:sp>
    </p:spTree>
    <p:extLst>
      <p:ext uri="{BB962C8B-B14F-4D97-AF65-F5344CB8AC3E}">
        <p14:creationId xmlns:p14="http://schemas.microsoft.com/office/powerpoint/2010/main" val="3765832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CF11F4-40AE-6275-C759-E0459768D063}"/>
              </a:ext>
            </a:extLst>
          </p:cNvPr>
          <p:cNvSpPr>
            <a:spLocks noGrp="1"/>
          </p:cNvSpPr>
          <p:nvPr>
            <p:ph type="body" sz="quarter" idx="11"/>
          </p:nvPr>
        </p:nvSpPr>
        <p:spPr/>
        <p:txBody>
          <a:bodyPr>
            <a:normAutofit fontScale="70000" lnSpcReduction="20000"/>
          </a:bodyPr>
          <a:lstStyle/>
          <a:p>
            <a:r>
              <a:rPr lang="en-US" dirty="0"/>
              <a:t>https://</a:t>
            </a:r>
            <a:r>
              <a:rPr lang="en-US" dirty="0" err="1"/>
              <a:t>www.griffith.edu.au</a:t>
            </a:r>
            <a:r>
              <a:rPr lang="en-US" dirty="0"/>
              <a:t>/criminology-institute/our-research/major-research-projects/</a:t>
            </a:r>
            <a:r>
              <a:rPr lang="en-US" dirty="0" err="1"/>
              <a:t>qld</a:t>
            </a:r>
            <a:r>
              <a:rPr lang="en-US" dirty="0"/>
              <a:t>-linkage-project</a:t>
            </a:r>
          </a:p>
          <a:p>
            <a:endParaRPr lang="en-US" dirty="0"/>
          </a:p>
        </p:txBody>
      </p:sp>
      <p:sp>
        <p:nvSpPr>
          <p:cNvPr id="5" name="Footer Placeholder 4">
            <a:extLst>
              <a:ext uri="{FF2B5EF4-FFF2-40B4-BE49-F238E27FC236}">
                <a16:creationId xmlns:a16="http://schemas.microsoft.com/office/drawing/2014/main" id="{417D7E06-E06B-B9C0-E0E9-44B434C7755A}"/>
              </a:ext>
            </a:extLst>
          </p:cNvPr>
          <p:cNvSpPr>
            <a:spLocks noGrp="1"/>
          </p:cNvSpPr>
          <p:nvPr>
            <p:ph type="ftr" sz="quarter" idx="12"/>
          </p:nvPr>
        </p:nvSpPr>
        <p:spPr/>
        <p:txBody>
          <a:bodyPr/>
          <a:lstStyle/>
          <a:p>
            <a:r>
              <a:rPr lang="en-AU"/>
              <a:t>CRICOS: 00233E  |  TEQSA: PRV12076</a:t>
            </a:r>
          </a:p>
        </p:txBody>
      </p:sp>
      <p:sp>
        <p:nvSpPr>
          <p:cNvPr id="9" name="Title 8">
            <a:extLst>
              <a:ext uri="{FF2B5EF4-FFF2-40B4-BE49-F238E27FC236}">
                <a16:creationId xmlns:a16="http://schemas.microsoft.com/office/drawing/2014/main" id="{E5BD72DF-7001-E015-982A-46F2CBBDD4E0}"/>
              </a:ext>
            </a:extLst>
          </p:cNvPr>
          <p:cNvSpPr>
            <a:spLocks noGrp="1"/>
          </p:cNvSpPr>
          <p:nvPr>
            <p:ph type="title"/>
          </p:nvPr>
        </p:nvSpPr>
        <p:spPr>
          <a:xfrm>
            <a:off x="6357374" y="575586"/>
            <a:ext cx="5568294" cy="768183"/>
          </a:xfrm>
        </p:spPr>
        <p:txBody>
          <a:bodyPr/>
          <a:lstStyle/>
          <a:p>
            <a:r>
              <a:rPr lang="en-US" dirty="0"/>
              <a:t>Contact</a:t>
            </a:r>
          </a:p>
        </p:txBody>
      </p:sp>
      <p:pic>
        <p:nvPicPr>
          <p:cNvPr id="10" name="Content Placeholder 9" descr="Diagram&#10;&#10;Description automatically generated">
            <a:extLst>
              <a:ext uri="{FF2B5EF4-FFF2-40B4-BE49-F238E27FC236}">
                <a16:creationId xmlns:a16="http://schemas.microsoft.com/office/drawing/2014/main" id="{D4D41272-8B19-6948-A7AD-8F778C1F977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6575" y="624748"/>
            <a:ext cx="5249582" cy="5327934"/>
          </a:xfrm>
          <a:prstGeom prst="rect">
            <a:avLst/>
          </a:prstGeom>
        </p:spPr>
      </p:pic>
      <p:sp>
        <p:nvSpPr>
          <p:cNvPr id="11" name="Content Placeholder 4">
            <a:extLst>
              <a:ext uri="{FF2B5EF4-FFF2-40B4-BE49-F238E27FC236}">
                <a16:creationId xmlns:a16="http://schemas.microsoft.com/office/drawing/2014/main" id="{62642FFD-88A2-9F38-C632-64F8F24DFE66}"/>
              </a:ext>
            </a:extLst>
          </p:cNvPr>
          <p:cNvSpPr txBox="1">
            <a:spLocks/>
          </p:cNvSpPr>
          <p:nvPr/>
        </p:nvSpPr>
        <p:spPr>
          <a:xfrm>
            <a:off x="6413391" y="1173782"/>
            <a:ext cx="5481060" cy="4778902"/>
          </a:xfrm>
          <a:prstGeom prst="rect">
            <a:avLst/>
          </a:prstGeom>
        </p:spPr>
        <p:txBody>
          <a:bodyPr vert="horz" lIns="270000" tIns="46800" rIns="180000" bIns="180000" rtlCol="0">
            <a:normAutofit/>
          </a:bodyPr>
          <a:lstStyle>
            <a:lvl1pPr marL="270000" indent="-270000" algn="l" defTabSz="1219170" rtl="0" eaLnBrk="1" latinLnBrk="0" hangingPunct="1">
              <a:lnSpc>
                <a:spcPct val="110000"/>
              </a:lnSpc>
              <a:spcBef>
                <a:spcPts val="0"/>
              </a:spcBef>
              <a:spcAft>
                <a:spcPts val="1000"/>
              </a:spcAft>
              <a:buFont typeface="Arial" panose="020B0604020202020204" pitchFamily="34" charset="0"/>
              <a:buChar char="•"/>
              <a:defRPr sz="2000" kern="1200">
                <a:solidFill>
                  <a:schemeClr val="tx1"/>
                </a:solidFill>
                <a:latin typeface="Griffith Sans Text" pitchFamily="2" charset="77"/>
                <a:ea typeface="+mn-ea"/>
                <a:cs typeface="+mn-cs"/>
              </a:defRPr>
            </a:lvl1pPr>
            <a:lvl2pPr marL="91437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2pPr>
            <a:lvl3pPr marL="1523962"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3pPr>
            <a:lvl4pPr marL="213354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4pPr>
            <a:lvl5pPr marL="2743131"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indent="0">
              <a:buFont typeface="Arial" panose="020B0604020202020204" pitchFamily="34" charset="0"/>
              <a:buNone/>
            </a:pPr>
            <a:r>
              <a:rPr lang="en-US" dirty="0"/>
              <a:t>James Ogilvie</a:t>
            </a:r>
          </a:p>
          <a:p>
            <a:pPr marL="0" indent="0">
              <a:buFont typeface="Arial" panose="020B0604020202020204" pitchFamily="34" charset="0"/>
              <a:buNone/>
            </a:pPr>
            <a:r>
              <a:rPr lang="en-US" dirty="0">
                <a:hlinkClick r:id="rId3"/>
              </a:rPr>
              <a:t>j.ogilvie@griffith.edu.au</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QCRC project leaders</a:t>
            </a:r>
          </a:p>
          <a:p>
            <a:pPr marL="0" indent="0">
              <a:buFont typeface="Arial" panose="020B0604020202020204" pitchFamily="34" charset="0"/>
              <a:buNone/>
            </a:pPr>
            <a:r>
              <a:rPr lang="en-US" dirty="0"/>
              <a:t>Carleen Thompson</a:t>
            </a:r>
          </a:p>
          <a:p>
            <a:pPr marL="0" indent="0">
              <a:buFont typeface="Arial" panose="020B0604020202020204" pitchFamily="34" charset="0"/>
              <a:buNone/>
            </a:pPr>
            <a:r>
              <a:rPr lang="en-US" dirty="0">
                <a:hlinkClick r:id="rId4"/>
              </a:rPr>
              <a:t>c.thompson@griffith.edu.au</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Troy Allard</a:t>
            </a:r>
          </a:p>
          <a:p>
            <a:pPr marL="0" indent="0">
              <a:buFont typeface="Arial" panose="020B0604020202020204" pitchFamily="34" charset="0"/>
              <a:buNone/>
            </a:pPr>
            <a:r>
              <a:rPr lang="en-US" dirty="0">
                <a:hlinkClick r:id="rId5"/>
              </a:rPr>
              <a:t>t.allard@griffith.edu.au</a:t>
            </a:r>
            <a:r>
              <a:rPr lang="en-US" dirty="0"/>
              <a:t> </a:t>
            </a:r>
          </a:p>
        </p:txBody>
      </p:sp>
    </p:spTree>
    <p:extLst>
      <p:ext uri="{BB962C8B-B14F-4D97-AF65-F5344CB8AC3E}">
        <p14:creationId xmlns:p14="http://schemas.microsoft.com/office/powerpoint/2010/main" val="4033009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160823-9757">
            <a:extLst>
              <a:ext uri="{FF2B5EF4-FFF2-40B4-BE49-F238E27FC236}">
                <a16:creationId xmlns:a16="http://schemas.microsoft.com/office/drawing/2014/main" id="{2F6C5F6D-397B-413B-9A4B-98D2942B7699}"/>
              </a:ext>
            </a:extLst>
          </p:cNvPr>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4097439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dirty="0"/>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p:txBody>
          <a:bodyPr/>
          <a:lstStyle/>
          <a:p>
            <a:r>
              <a:rPr lang="en-US" dirty="0"/>
              <a:t>Age of criminal responsibility</a:t>
            </a:r>
          </a:p>
        </p:txBody>
      </p:sp>
      <p:sp>
        <p:nvSpPr>
          <p:cNvPr id="4" name="Content Placeholder 3">
            <a:extLst>
              <a:ext uri="{FF2B5EF4-FFF2-40B4-BE49-F238E27FC236}">
                <a16:creationId xmlns:a16="http://schemas.microsoft.com/office/drawing/2014/main" id="{F840D060-81D9-CA07-F6C3-23E027AB88A1}"/>
              </a:ext>
            </a:extLst>
          </p:cNvPr>
          <p:cNvSpPr>
            <a:spLocks noGrp="1"/>
          </p:cNvSpPr>
          <p:nvPr>
            <p:ph idx="1"/>
          </p:nvPr>
        </p:nvSpPr>
        <p:spPr>
          <a:xfrm>
            <a:off x="808652" y="1173782"/>
            <a:ext cx="11097444" cy="5487957"/>
          </a:xfrm>
        </p:spPr>
        <p:txBody>
          <a:bodyPr>
            <a:normAutofit/>
          </a:bodyPr>
          <a:lstStyle/>
          <a:p>
            <a:r>
              <a:rPr lang="en-US" dirty="0"/>
              <a:t>Variation in minimum age of criminal responsibility (MACR) internationally – 6 to 16</a:t>
            </a:r>
          </a:p>
          <a:p>
            <a:r>
              <a:rPr lang="en-US" dirty="0"/>
              <a:t>United Nations Committee on the Rights of the Child (UNCRC) – 14 years as benchmark for MACR and anything below 12 years unacceptable</a:t>
            </a:r>
          </a:p>
          <a:p>
            <a:r>
              <a:rPr lang="en-US" dirty="0"/>
              <a:t>Most Australian jurisdictions MACR set at 10 years</a:t>
            </a:r>
          </a:p>
          <a:p>
            <a:r>
              <a:rPr lang="en-US" dirty="0"/>
              <a:t>Increasing calls to increase MACR:</a:t>
            </a:r>
          </a:p>
          <a:p>
            <a:pPr lvl="1"/>
            <a:r>
              <a:rPr lang="en-US" dirty="0"/>
              <a:t>Low MACR discriminates against First Nations children</a:t>
            </a:r>
          </a:p>
          <a:p>
            <a:pPr lvl="1"/>
            <a:r>
              <a:rPr lang="en-US" dirty="0"/>
              <a:t>Most children who encounter the criminal justice system come from disadvantaged backgrounds</a:t>
            </a:r>
          </a:p>
          <a:p>
            <a:pPr lvl="1"/>
            <a:r>
              <a:rPr lang="en-US" dirty="0" err="1"/>
              <a:t>Criminalising</a:t>
            </a:r>
            <a:r>
              <a:rPr lang="en-US" dirty="0"/>
              <a:t> children maintains cycle of disadvantage</a:t>
            </a:r>
          </a:p>
          <a:p>
            <a:pPr lvl="1"/>
            <a:r>
              <a:rPr lang="en-US" dirty="0"/>
              <a:t>Entrenchment in the criminal justice system </a:t>
            </a:r>
          </a:p>
          <a:p>
            <a:r>
              <a:rPr lang="en-US" dirty="0"/>
              <a:t>Ensuring community safety from offences perpetrated by children?</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spTree>
    <p:extLst>
      <p:ext uri="{BB962C8B-B14F-4D97-AF65-F5344CB8AC3E}">
        <p14:creationId xmlns:p14="http://schemas.microsoft.com/office/powerpoint/2010/main" val="1499745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p:txBody>
          <a:bodyPr/>
          <a:lstStyle/>
          <a:p>
            <a:r>
              <a:rPr lang="en-US" dirty="0"/>
              <a:t>Early onset offending</a:t>
            </a:r>
          </a:p>
        </p:txBody>
      </p:sp>
      <p:sp>
        <p:nvSpPr>
          <p:cNvPr id="4" name="Content Placeholder 3">
            <a:extLst>
              <a:ext uri="{FF2B5EF4-FFF2-40B4-BE49-F238E27FC236}">
                <a16:creationId xmlns:a16="http://schemas.microsoft.com/office/drawing/2014/main" id="{F840D060-81D9-CA07-F6C3-23E027AB88A1}"/>
              </a:ext>
            </a:extLst>
          </p:cNvPr>
          <p:cNvSpPr>
            <a:spLocks noGrp="1"/>
          </p:cNvSpPr>
          <p:nvPr>
            <p:ph idx="1"/>
          </p:nvPr>
        </p:nvSpPr>
        <p:spPr/>
        <p:txBody>
          <a:bodyPr>
            <a:normAutofit lnSpcReduction="10000"/>
          </a:bodyPr>
          <a:lstStyle/>
          <a:p>
            <a:r>
              <a:rPr lang="en-US" dirty="0"/>
              <a:t>Small group (&lt;5% of general population) who begin offending early in life </a:t>
            </a:r>
          </a:p>
          <a:p>
            <a:r>
              <a:rPr lang="en-US" dirty="0"/>
              <a:t>Early onset offending typically has a longer duration, higher frequency and involves more serious offending than later onset offending (in the long-term). </a:t>
            </a:r>
          </a:p>
          <a:p>
            <a:r>
              <a:rPr lang="en-US" dirty="0"/>
              <a:t>Early onset offending is related to negative outcomes:</a:t>
            </a:r>
          </a:p>
          <a:p>
            <a:pPr lvl="1"/>
            <a:r>
              <a:rPr lang="en-US" dirty="0"/>
              <a:t>Serious youth justice contacts</a:t>
            </a:r>
          </a:p>
          <a:p>
            <a:pPr lvl="1"/>
            <a:r>
              <a:rPr lang="en-US" dirty="0"/>
              <a:t>Disadvantage and remoteness</a:t>
            </a:r>
          </a:p>
          <a:p>
            <a:pPr lvl="1"/>
            <a:r>
              <a:rPr lang="en-US" dirty="0"/>
              <a:t>Child maltreatment and mental health challenges </a:t>
            </a:r>
          </a:p>
          <a:p>
            <a:r>
              <a:rPr lang="en-US" dirty="0"/>
              <a:t>Changing nature:</a:t>
            </a:r>
          </a:p>
          <a:p>
            <a:pPr lvl="1"/>
            <a:r>
              <a:rPr lang="en-US" dirty="0"/>
              <a:t>Small group of early onset offenders appears to be increasing over time </a:t>
            </a:r>
          </a:p>
          <a:p>
            <a:pPr lvl="1"/>
            <a:r>
              <a:rPr lang="en-US" dirty="0"/>
              <a:t>Higher proportion of younger people are entering the system over time</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spTree>
    <p:extLst>
      <p:ext uri="{BB962C8B-B14F-4D97-AF65-F5344CB8AC3E}">
        <p14:creationId xmlns:p14="http://schemas.microsoft.com/office/powerpoint/2010/main" val="2051115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p:txBody>
          <a:bodyPr/>
          <a:lstStyle/>
          <a:p>
            <a:r>
              <a:rPr lang="en-US" dirty="0"/>
              <a:t>Current study questions</a:t>
            </a:r>
          </a:p>
        </p:txBody>
      </p:sp>
      <p:sp>
        <p:nvSpPr>
          <p:cNvPr id="4" name="Content Placeholder 3">
            <a:extLst>
              <a:ext uri="{FF2B5EF4-FFF2-40B4-BE49-F238E27FC236}">
                <a16:creationId xmlns:a16="http://schemas.microsoft.com/office/drawing/2014/main" id="{F840D060-81D9-CA07-F6C3-23E027AB88A1}"/>
              </a:ext>
            </a:extLst>
          </p:cNvPr>
          <p:cNvSpPr>
            <a:spLocks noGrp="1"/>
          </p:cNvSpPr>
          <p:nvPr>
            <p:ph idx="1"/>
          </p:nvPr>
        </p:nvSpPr>
        <p:spPr/>
        <p:txBody>
          <a:bodyPr>
            <a:normAutofit/>
          </a:bodyPr>
          <a:lstStyle/>
          <a:p>
            <a:pPr marL="0" indent="0">
              <a:lnSpc>
                <a:spcPct val="150000"/>
              </a:lnSpc>
              <a:buNone/>
            </a:pPr>
            <a:endParaRPr lang="en-US" sz="2400" dirty="0"/>
          </a:p>
          <a:p>
            <a:pPr marL="0" indent="0">
              <a:lnSpc>
                <a:spcPct val="150000"/>
              </a:lnSpc>
              <a:buNone/>
            </a:pPr>
            <a:r>
              <a:rPr lang="en-US" sz="2400" dirty="0"/>
              <a:t>Using Queensland birth cohort data:</a:t>
            </a:r>
          </a:p>
          <a:p>
            <a:pPr marL="457200" indent="-457200">
              <a:lnSpc>
                <a:spcPct val="150000"/>
              </a:lnSpc>
              <a:buFont typeface="+mj-lt"/>
              <a:buAutoNum type="arabicPeriod"/>
            </a:pPr>
            <a:r>
              <a:rPr lang="en-US" sz="2400" dirty="0"/>
              <a:t>Who are the young people having </a:t>
            </a:r>
            <a:r>
              <a:rPr lang="en-US" sz="2400" dirty="0" err="1"/>
              <a:t>finalised</a:t>
            </a:r>
            <a:r>
              <a:rPr lang="en-US" sz="2400" dirty="0"/>
              <a:t> contacts with the criminal justice system at the earliest ages of criminal responsibility?</a:t>
            </a:r>
          </a:p>
          <a:p>
            <a:pPr marL="457200" indent="-457200">
              <a:lnSpc>
                <a:spcPct val="150000"/>
              </a:lnSpc>
              <a:buFont typeface="+mj-lt"/>
              <a:buAutoNum type="arabicPeriod"/>
            </a:pPr>
            <a:r>
              <a:rPr lang="en-US" sz="2400" dirty="0"/>
              <a:t>What are the offending and sentencing outcomes at onset?</a:t>
            </a:r>
          </a:p>
          <a:p>
            <a:pPr marL="457200" indent="-457200">
              <a:lnSpc>
                <a:spcPct val="150000"/>
              </a:lnSpc>
              <a:buFont typeface="+mj-lt"/>
              <a:buAutoNum type="arabicPeriod"/>
            </a:pPr>
            <a:r>
              <a:rPr lang="en-US" sz="2400" dirty="0"/>
              <a:t>What are the long-term offending and sentencing outcomes?</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spTree>
    <p:extLst>
      <p:ext uri="{BB962C8B-B14F-4D97-AF65-F5344CB8AC3E}">
        <p14:creationId xmlns:p14="http://schemas.microsoft.com/office/powerpoint/2010/main" val="812348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dirty="0"/>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p:txBody>
          <a:bodyPr/>
          <a:lstStyle/>
          <a:p>
            <a:r>
              <a:rPr lang="en-US" dirty="0"/>
              <a:t>Data for current study</a:t>
            </a:r>
          </a:p>
        </p:txBody>
      </p:sp>
      <p:sp>
        <p:nvSpPr>
          <p:cNvPr id="4" name="Content Placeholder 3">
            <a:extLst>
              <a:ext uri="{FF2B5EF4-FFF2-40B4-BE49-F238E27FC236}">
                <a16:creationId xmlns:a16="http://schemas.microsoft.com/office/drawing/2014/main" id="{F840D060-81D9-CA07-F6C3-23E027AB88A1}"/>
              </a:ext>
            </a:extLst>
          </p:cNvPr>
          <p:cNvSpPr>
            <a:spLocks noGrp="1"/>
          </p:cNvSpPr>
          <p:nvPr>
            <p:ph idx="1"/>
          </p:nvPr>
        </p:nvSpPr>
        <p:spPr/>
        <p:txBody>
          <a:bodyPr>
            <a:normAutofit lnSpcReduction="10000"/>
          </a:bodyPr>
          <a:lstStyle/>
          <a:p>
            <a:r>
              <a:rPr lang="en-US" dirty="0"/>
              <a:t>Queensland Cross-sector Research Collaboration 1990 birth cohort</a:t>
            </a:r>
          </a:p>
          <a:p>
            <a:pPr lvl="1"/>
            <a:r>
              <a:rPr lang="en-US" dirty="0"/>
              <a:t>45,331 individuals (excluding deaths &gt; 10 years)</a:t>
            </a:r>
          </a:p>
          <a:p>
            <a:pPr lvl="1"/>
            <a:r>
              <a:rPr lang="en-US" dirty="0"/>
              <a:t>2,868 (6.3%) First Nations</a:t>
            </a:r>
          </a:p>
          <a:p>
            <a:pPr lvl="1"/>
            <a:r>
              <a:rPr lang="en-US" dirty="0"/>
              <a:t>21,998 (48.5%) female</a:t>
            </a:r>
          </a:p>
          <a:p>
            <a:r>
              <a:rPr lang="en-US" dirty="0"/>
              <a:t>Offending </a:t>
            </a:r>
          </a:p>
          <a:p>
            <a:pPr lvl="1"/>
            <a:r>
              <a:rPr lang="en-US" dirty="0"/>
              <a:t>Police – diversions (cautions and conferences 10-17 years)</a:t>
            </a:r>
          </a:p>
          <a:p>
            <a:pPr lvl="1"/>
            <a:r>
              <a:rPr lang="en-US" dirty="0"/>
              <a:t>Courts (child and adult) – proven/</a:t>
            </a:r>
            <a:r>
              <a:rPr lang="en-US" dirty="0" err="1"/>
              <a:t>finalised</a:t>
            </a:r>
            <a:r>
              <a:rPr lang="en-US" dirty="0"/>
              <a:t> offences (10-24 years)</a:t>
            </a:r>
          </a:p>
          <a:p>
            <a:pPr lvl="1"/>
            <a:r>
              <a:rPr lang="en-US" dirty="0"/>
              <a:t>QASOC coded; classified by sexual, violent, non-violent, minor categories</a:t>
            </a:r>
          </a:p>
          <a:p>
            <a:pPr lvl="1"/>
            <a:r>
              <a:rPr lang="en-US" dirty="0"/>
              <a:t>Sentencing outcomes</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spTree>
    <p:extLst>
      <p:ext uri="{BB962C8B-B14F-4D97-AF65-F5344CB8AC3E}">
        <p14:creationId xmlns:p14="http://schemas.microsoft.com/office/powerpoint/2010/main" val="260041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D6CDA2-3EAE-CB65-806C-98B10D40DD20}"/>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6565DB06-A5CF-5F8C-7E3D-2ACE09BF263A}"/>
              </a:ext>
            </a:extLst>
          </p:cNvPr>
          <p:cNvSpPr>
            <a:spLocks noGrp="1"/>
          </p:cNvSpPr>
          <p:nvPr>
            <p:ph type="title"/>
          </p:nvPr>
        </p:nvSpPr>
        <p:spPr/>
        <p:txBody>
          <a:bodyPr/>
          <a:lstStyle/>
          <a:p>
            <a:r>
              <a:rPr lang="en-US" dirty="0"/>
              <a:t>Analytic approach</a:t>
            </a:r>
          </a:p>
        </p:txBody>
      </p:sp>
      <p:sp>
        <p:nvSpPr>
          <p:cNvPr id="4" name="Content Placeholder 3">
            <a:extLst>
              <a:ext uri="{FF2B5EF4-FFF2-40B4-BE49-F238E27FC236}">
                <a16:creationId xmlns:a16="http://schemas.microsoft.com/office/drawing/2014/main" id="{F840D060-81D9-CA07-F6C3-23E027AB88A1}"/>
              </a:ext>
            </a:extLst>
          </p:cNvPr>
          <p:cNvSpPr>
            <a:spLocks noGrp="1"/>
          </p:cNvSpPr>
          <p:nvPr>
            <p:ph idx="1"/>
          </p:nvPr>
        </p:nvSpPr>
        <p:spPr>
          <a:xfrm>
            <a:off x="808652" y="1173782"/>
            <a:ext cx="5497145" cy="4778901"/>
          </a:xfrm>
        </p:spPr>
        <p:txBody>
          <a:bodyPr/>
          <a:lstStyle/>
          <a:p>
            <a:r>
              <a:rPr lang="en-US" dirty="0"/>
              <a:t>Prevalence of offending 10-24 years</a:t>
            </a:r>
          </a:p>
          <a:p>
            <a:r>
              <a:rPr lang="en-US" dirty="0"/>
              <a:t>Youth offending prevalence 10-16 years</a:t>
            </a:r>
          </a:p>
          <a:p>
            <a:r>
              <a:rPr lang="en-US" dirty="0"/>
              <a:t>Age of first contact</a:t>
            </a:r>
          </a:p>
          <a:p>
            <a:r>
              <a:rPr lang="en-US" dirty="0"/>
              <a:t>Classification by age of first contact</a:t>
            </a:r>
          </a:p>
          <a:p>
            <a:pPr lvl="1"/>
            <a:r>
              <a:rPr lang="en-US" dirty="0"/>
              <a:t>10-11 years</a:t>
            </a:r>
          </a:p>
          <a:p>
            <a:pPr lvl="1"/>
            <a:r>
              <a:rPr lang="en-US" dirty="0"/>
              <a:t>12-13 years</a:t>
            </a:r>
          </a:p>
          <a:p>
            <a:pPr lvl="1"/>
            <a:r>
              <a:rPr lang="en-US" dirty="0"/>
              <a:t>14-16 years</a:t>
            </a:r>
          </a:p>
        </p:txBody>
      </p:sp>
      <p:sp>
        <p:nvSpPr>
          <p:cNvPr id="5" name="Footer Placeholder 4">
            <a:extLst>
              <a:ext uri="{FF2B5EF4-FFF2-40B4-BE49-F238E27FC236}">
                <a16:creationId xmlns:a16="http://schemas.microsoft.com/office/drawing/2014/main" id="{22008F41-CE8C-B882-53A5-C0CD0CCC4BA8}"/>
              </a:ext>
            </a:extLst>
          </p:cNvPr>
          <p:cNvSpPr>
            <a:spLocks noGrp="1"/>
          </p:cNvSpPr>
          <p:nvPr>
            <p:ph type="ftr" sz="quarter" idx="12"/>
          </p:nvPr>
        </p:nvSpPr>
        <p:spPr/>
        <p:txBody>
          <a:bodyPr/>
          <a:lstStyle/>
          <a:p>
            <a:r>
              <a:rPr lang="en-AU"/>
              <a:t>CRICOS: 00233E  |  TEQSA: PRV12076</a:t>
            </a:r>
          </a:p>
        </p:txBody>
      </p:sp>
      <p:sp>
        <p:nvSpPr>
          <p:cNvPr id="6" name="Content Placeholder 3">
            <a:extLst>
              <a:ext uri="{FF2B5EF4-FFF2-40B4-BE49-F238E27FC236}">
                <a16:creationId xmlns:a16="http://schemas.microsoft.com/office/drawing/2014/main" id="{917B695C-41E7-13FD-5611-44DF336BE5C8}"/>
              </a:ext>
            </a:extLst>
          </p:cNvPr>
          <p:cNvSpPr txBox="1">
            <a:spLocks/>
          </p:cNvSpPr>
          <p:nvPr/>
        </p:nvSpPr>
        <p:spPr>
          <a:xfrm>
            <a:off x="6389981" y="3155086"/>
            <a:ext cx="5802020" cy="1666295"/>
          </a:xfrm>
          <a:prstGeom prst="rect">
            <a:avLst/>
          </a:prstGeom>
        </p:spPr>
        <p:txBody>
          <a:bodyPr vert="horz" lIns="270000" tIns="46800" rIns="180000" bIns="180000" rtlCol="0">
            <a:normAutofit/>
          </a:bodyPr>
          <a:lstStyle>
            <a:lvl1pPr marL="270000" indent="-270000" algn="l" defTabSz="1219170" rtl="0" eaLnBrk="1" latinLnBrk="0" hangingPunct="1">
              <a:lnSpc>
                <a:spcPct val="110000"/>
              </a:lnSpc>
              <a:spcBef>
                <a:spcPts val="0"/>
              </a:spcBef>
              <a:spcAft>
                <a:spcPts val="1000"/>
              </a:spcAft>
              <a:buFont typeface="Arial" panose="020B0604020202020204" pitchFamily="34" charset="0"/>
              <a:buChar char="•"/>
              <a:defRPr sz="2000" kern="1200">
                <a:solidFill>
                  <a:schemeClr val="tx1"/>
                </a:solidFill>
                <a:latin typeface="Griffith Sans Text" pitchFamily="2" charset="77"/>
                <a:ea typeface="+mn-ea"/>
                <a:cs typeface="+mn-cs"/>
              </a:defRPr>
            </a:lvl1pPr>
            <a:lvl2pPr marL="91437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2pPr>
            <a:lvl3pPr marL="1523962"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3pPr>
            <a:lvl4pPr marL="2133547"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4pPr>
            <a:lvl5pPr marL="2743131" indent="-304792" algn="l" defTabSz="1219170" rtl="0" eaLnBrk="1" latinLnBrk="0" hangingPunct="1">
              <a:lnSpc>
                <a:spcPct val="110000"/>
              </a:lnSpc>
              <a:spcBef>
                <a:spcPts val="667"/>
              </a:spcBef>
              <a:spcAft>
                <a:spcPts val="1000"/>
              </a:spcAft>
              <a:buFont typeface="Arial"/>
              <a:buChar char="•"/>
              <a:defRPr sz="2000" kern="1200">
                <a:solidFill>
                  <a:schemeClr val="tx1"/>
                </a:solidFill>
                <a:latin typeface="Griffith Sans Text" pitchFamily="2" charset="77"/>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r>
              <a:rPr lang="en-US" dirty="0"/>
              <a:t>Offences at onset</a:t>
            </a:r>
          </a:p>
          <a:p>
            <a:r>
              <a:rPr lang="en-US" dirty="0"/>
              <a:t>Overall offending outcomes up to 24 years</a:t>
            </a:r>
          </a:p>
          <a:p>
            <a:r>
              <a:rPr lang="en-US" dirty="0"/>
              <a:t>Trajectories of accumulated offences</a:t>
            </a:r>
          </a:p>
        </p:txBody>
      </p:sp>
      <p:sp>
        <p:nvSpPr>
          <p:cNvPr id="7" name="Right Arrow 6">
            <a:extLst>
              <a:ext uri="{FF2B5EF4-FFF2-40B4-BE49-F238E27FC236}">
                <a16:creationId xmlns:a16="http://schemas.microsoft.com/office/drawing/2014/main" id="{EB012418-D1BA-4C85-E855-F9B78D4E85F5}"/>
              </a:ext>
            </a:extLst>
          </p:cNvPr>
          <p:cNvSpPr/>
          <p:nvPr/>
        </p:nvSpPr>
        <p:spPr>
          <a:xfrm>
            <a:off x="4074571" y="3563232"/>
            <a:ext cx="2137558" cy="5343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008137"/>
      </p:ext>
    </p:extLst>
  </p:cSld>
  <p:clrMapOvr>
    <a:masterClrMapping/>
  </p:clrMapOvr>
</p:sld>
</file>

<file path=ppt/theme/theme1.xml><?xml version="1.0" encoding="utf-8"?>
<a:theme xmlns:a="http://schemas.openxmlformats.org/drawingml/2006/main" name="Title and en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cked slides — do not edi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eature imag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with large ima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xt onl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plate information">
  <a:themeElements>
    <a:clrScheme name="Griffith">
      <a:dk1>
        <a:srgbClr val="000000"/>
      </a:dk1>
      <a:lt1>
        <a:srgbClr val="FFFFFF"/>
      </a:lt1>
      <a:dk2>
        <a:srgbClr val="4D4D59"/>
      </a:dk2>
      <a:lt2>
        <a:srgbClr val="EBEBEB"/>
      </a:lt2>
      <a:accent1>
        <a:srgbClr val="E51F2F"/>
      </a:accent1>
      <a:accent2>
        <a:srgbClr val="EB7D92"/>
      </a:accent2>
      <a:accent3>
        <a:srgbClr val="EDA768"/>
      </a:accent3>
      <a:accent4>
        <a:srgbClr val="F3B0D2"/>
      </a:accent4>
      <a:accent5>
        <a:srgbClr val="B5BD69"/>
      </a:accent5>
      <a:accent6>
        <a:srgbClr val="86A5ED"/>
      </a:accent6>
      <a:hlink>
        <a:srgbClr val="E51F2F"/>
      </a:hlink>
      <a:folHlink>
        <a:srgbClr val="E51F2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ayouts">
  <a:themeElements>
    <a:clrScheme name="Custom 5">
      <a:dk1>
        <a:srgbClr val="000000"/>
      </a:dk1>
      <a:lt1>
        <a:srgbClr val="FFFFFF"/>
      </a:lt1>
      <a:dk2>
        <a:srgbClr val="ED2223"/>
      </a:dk2>
      <a:lt2>
        <a:srgbClr val="FEFFFF"/>
      </a:lt2>
      <a:accent1>
        <a:srgbClr val="ED2223"/>
      </a:accent1>
      <a:accent2>
        <a:srgbClr val="ED2223"/>
      </a:accent2>
      <a:accent3>
        <a:srgbClr val="ED2223"/>
      </a:accent3>
      <a:accent4>
        <a:srgbClr val="ED2223"/>
      </a:accent4>
      <a:accent5>
        <a:srgbClr val="ED2223"/>
      </a:accent5>
      <a:accent6>
        <a:srgbClr val="ED2223"/>
      </a:accent6>
      <a:hlink>
        <a:srgbClr val="C0C0C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smtClean="0">
            <a:latin typeface="Arial"/>
            <a:cs typeface="Aria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682a661-0ade-4637-84c8-77ce31dee783">
      <Value>28</Value>
      <Value>105</Value>
    </TaxCatchAll>
    <bc56bdda6a6a44c48d8cfdd96ad4c147 xmlns="e4ff26e6-61c9-4223-823f-818594960367" xsi:nil="true"/>
    <PublishingExpirationDate xmlns="http://schemas.microsoft.com/sharepoint/v3" xsi:nil="true"/>
    <PublishingStartDate xmlns="http://schemas.microsoft.com/sharepoint/v3" xsi:nil="true"/>
    <ne8158a489a9473f9c54eecb4c21131b xmlns="e4ff26e6-61c9-4223-823f-818594960367">
      <Terms xmlns="http://schemas.microsoft.com/office/infopath/2007/PartnerControls">
        <TermInfo xmlns="http://schemas.microsoft.com/office/infopath/2007/PartnerControls">
          <TermName xmlns="http://schemas.microsoft.com/office/infopath/2007/PartnerControls">Conference proceedings / Presentations</TermName>
          <TermId xmlns="http://schemas.microsoft.com/office/infopath/2007/PartnerControls">c21264d4-9564-4e41-9805-0fcb8759ef5a</TermId>
        </TermInfo>
      </Terms>
    </ne8158a489a9473f9c54eecb4c21131b>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J Document" ma:contentTypeID="0x01010077DC2A28846341C9915EFC7988C44A4F00AC683DE72F6D54408E582A29A0E01260" ma:contentTypeVersion="4" ma:contentTypeDescription="" ma:contentTypeScope="" ma:versionID="6d8699e19d18e85c01352be16c7ff8ee">
  <xsd:schema xmlns:xsd="http://www.w3.org/2001/XMLSchema" xmlns:xs="http://www.w3.org/2001/XMLSchema" xmlns:p="http://schemas.microsoft.com/office/2006/metadata/properties" xmlns:ns1="http://schemas.microsoft.com/sharepoint/v3" xmlns:ns3="7682a661-0ade-4637-84c8-77ce31dee783" xmlns:ns4="e4ff26e6-61c9-4223-823f-818594960367" targetNamespace="http://schemas.microsoft.com/office/2006/metadata/properties" ma:root="true" ma:fieldsID="7b26b1d083b43316654d29245d50e201" ns1:_="" ns3:_="" ns4:_="">
    <xsd:import namespace="http://schemas.microsoft.com/sharepoint/v3"/>
    <xsd:import namespace="7682a661-0ade-4637-84c8-77ce31dee783"/>
    <xsd:import namespace="e4ff26e6-61c9-4223-823f-818594960367"/>
    <xsd:element name="properties">
      <xsd:complexType>
        <xsd:sequence>
          <xsd:element name="documentManagement">
            <xsd:complexType>
              <xsd:all>
                <xsd:element ref="ns3:TaxCatchAll" minOccurs="0"/>
                <xsd:element ref="ns4:ne8158a489a9473f9c54eecb4c21131b" minOccurs="0"/>
                <xsd:element ref="ns4:bc56bdda6a6a44c48d8cfdd96ad4c147"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 ma:internalName="PublishingStartDate">
      <xsd:simpleType>
        <xsd:restriction base="dms:Unknown"/>
      </xsd:simpleType>
    </xsd:element>
    <xsd:element name="PublishingExpirationDate" ma:index="14"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82a661-0ade-4637-84c8-77ce31dee78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1544a81-4f2a-458e-ab5b-bbbaec5e6e73}" ma:internalName="TaxCatchAll" ma:readOnly="false" ma:showField="CatchAllData" ma:web="7682a661-0ade-4637-84c8-77ce31dee7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ff26e6-61c9-4223-823f-818594960367" elementFormDefault="qualified">
    <xsd:import namespace="http://schemas.microsoft.com/office/2006/documentManagement/types"/>
    <xsd:import namespace="http://schemas.microsoft.com/office/infopath/2007/PartnerControls"/>
    <xsd:element name="ne8158a489a9473f9c54eecb4c21131b" ma:index="11" ma:taxonomy="true" ma:internalName="ne8158a489a9473f9c54eecb4c21131b" ma:taxonomyFieldName="Content_x0020_tags" ma:displayName="Content tags" ma:fieldId="{7e8158a4-89a9-473f-9c54-eecb4c21131b}" ma:taxonomyMulti="true" ma:sspId="f6e08d11-6f9a-422e-94df-5713af838a64" ma:termSetId="a069c314-3269-420f-97d4-651b5f06edc3" ma:anchorId="00000000-0000-0000-0000-000000000000" ma:open="false" ma:isKeyword="false">
      <xsd:complexType>
        <xsd:sequence>
          <xsd:element ref="pc:Terms" minOccurs="0" maxOccurs="1"/>
        </xsd:sequence>
      </xsd:complexType>
    </xsd:element>
    <xsd:element name="bc56bdda6a6a44c48d8cfdd96ad4c147" ma:index="12" nillable="true" ma:displayName="DC.Type.DocType (JSMS)_0" ma:hidden="true" ma:internalName="bc56bdda6a6a44c48d8cfdd96ad4c147">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DB04DF-6F9A-4A07-B77A-747ACCD130DB}">
  <ds:schemaRefs>
    <ds:schemaRef ds:uri="http://purl.org/dc/terms/"/>
    <ds:schemaRef ds:uri="http://purl.org/dc/elements/1.1/"/>
    <ds:schemaRef ds:uri="http://schemas.microsoft.com/sharepoint/v3"/>
    <ds:schemaRef ds:uri="http://schemas.microsoft.com/office/2006/documentManagement/types"/>
    <ds:schemaRef ds:uri="http://www.w3.org/XML/1998/namespace"/>
    <ds:schemaRef ds:uri="http://schemas.microsoft.com/office/infopath/2007/PartnerControls"/>
    <ds:schemaRef ds:uri="http://purl.org/dc/dcmitype/"/>
    <ds:schemaRef ds:uri="http://schemas.openxmlformats.org/package/2006/metadata/core-properties"/>
    <ds:schemaRef ds:uri="dcc1c404-8c90-46b8-b17a-92a19453bf1d"/>
    <ds:schemaRef ds:uri="bc94be7e-9ca4-423c-8c91-c1495693bfd3"/>
    <ds:schemaRef ds:uri="http://schemas.microsoft.com/office/2006/metadata/properties"/>
  </ds:schemaRefs>
</ds:datastoreItem>
</file>

<file path=customXml/itemProps2.xml><?xml version="1.0" encoding="utf-8"?>
<ds:datastoreItem xmlns:ds="http://schemas.openxmlformats.org/officeDocument/2006/customXml" ds:itemID="{616ADF14-D818-45A8-AC24-746EACE3BBBE}">
  <ds:schemaRefs>
    <ds:schemaRef ds:uri="http://schemas.microsoft.com/sharepoint/v3/contenttype/forms"/>
  </ds:schemaRefs>
</ds:datastoreItem>
</file>

<file path=customXml/itemProps3.xml><?xml version="1.0" encoding="utf-8"?>
<ds:datastoreItem xmlns:ds="http://schemas.openxmlformats.org/officeDocument/2006/customXml" ds:itemID="{D3454672-555B-4C53-8DAA-EC2C9EE297F6}"/>
</file>

<file path=docMetadata/LabelInfo.xml><?xml version="1.0" encoding="utf-8"?>
<clbl:labelList xmlns:clbl="http://schemas.microsoft.com/office/2020/mipLabelMetadata">
  <clbl:label id="{adaa4be3-f650-4692-881a-64ae220cbceb}" enabled="1" method="Standard" siteId="{5a7cc8ab-a4dc-4f9b-bf60-66714049ad62}" removed="0"/>
</clbl:labelList>
</file>

<file path=docProps/app.xml><?xml version="1.0" encoding="utf-8"?>
<Properties xmlns="http://schemas.openxmlformats.org/officeDocument/2006/extended-properties" xmlns:vt="http://schemas.openxmlformats.org/officeDocument/2006/docPropsVTypes">
  <TotalTime>7967</TotalTime>
  <Words>2994</Words>
  <Application>Microsoft Macintosh PowerPoint</Application>
  <PresentationFormat>Widescreen</PresentationFormat>
  <Paragraphs>629</Paragraphs>
  <Slides>31</Slides>
  <Notes>12</Notes>
  <HiddenSlides>1</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31</vt:i4>
      </vt:variant>
    </vt:vector>
  </HeadingPairs>
  <TitlesOfParts>
    <vt:vector size="46" baseType="lpstr">
      <vt:lpstr>Arial</vt:lpstr>
      <vt:lpstr>FoundrySterling-Book</vt:lpstr>
      <vt:lpstr>Griffith Serif Display</vt:lpstr>
      <vt:lpstr>Times New Roman</vt:lpstr>
      <vt:lpstr>Times</vt:lpstr>
      <vt:lpstr>Griffith Sans Display</vt:lpstr>
      <vt:lpstr>Griffith Sans Text</vt:lpstr>
      <vt:lpstr>Calibri</vt:lpstr>
      <vt:lpstr>Title and end slides</vt:lpstr>
      <vt:lpstr>Locked slides — do not edit</vt:lpstr>
      <vt:lpstr>Feature image slides</vt:lpstr>
      <vt:lpstr>Text with large image</vt:lpstr>
      <vt:lpstr>Text only</vt:lpstr>
      <vt:lpstr>Template information</vt:lpstr>
      <vt:lpstr>Layouts</vt:lpstr>
      <vt:lpstr>Reducing Australian First Nations Youth Justice Contacts</vt:lpstr>
      <vt:lpstr>PowerPoint Presentation</vt:lpstr>
      <vt:lpstr>Disclaimer &amp; Acknowledgements</vt:lpstr>
      <vt:lpstr>PowerPoint Presentation</vt:lpstr>
      <vt:lpstr>Age of criminal responsibility</vt:lpstr>
      <vt:lpstr>Early onset offending</vt:lpstr>
      <vt:lpstr>Current study questions</vt:lpstr>
      <vt:lpstr>Data for current study</vt:lpstr>
      <vt:lpstr>Analytic approach</vt:lpstr>
      <vt:lpstr>Prevalence of offending by age</vt:lpstr>
      <vt:lpstr>Youth offending prevalence</vt:lpstr>
      <vt:lpstr>Age of first contact</vt:lpstr>
      <vt:lpstr>Age of first contact</vt:lpstr>
      <vt:lpstr>Age of onset groups</vt:lpstr>
      <vt:lpstr>Offending at onset: 10-11</vt:lpstr>
      <vt:lpstr>Offending at onset: 12-13</vt:lpstr>
      <vt:lpstr>Offending at onset: 14-16</vt:lpstr>
      <vt:lpstr>Nature of offending and outcomes at onset</vt:lpstr>
      <vt:lpstr>Offending outcomes up to 24 years</vt:lpstr>
      <vt:lpstr>Offending outcomes up to 24 years</vt:lpstr>
      <vt:lpstr>Offending outcomes up to 24 years</vt:lpstr>
      <vt:lpstr>Offending outcomes up to 24 years</vt:lpstr>
      <vt:lpstr>Offending outcomes up to 24 years</vt:lpstr>
      <vt:lpstr>Offending outcomes up to 24 years</vt:lpstr>
      <vt:lpstr>Mean cumulative offences</vt:lpstr>
      <vt:lpstr>Individual trajectories are variable</vt:lpstr>
      <vt:lpstr>Summary of findings </vt:lpstr>
      <vt:lpstr>Implications</vt:lpstr>
      <vt:lpstr>Implications</vt:lpstr>
      <vt:lpstr>Limitations</vt:lpstr>
      <vt:lpstr>Contact</vt:lpstr>
    </vt:vector>
  </TitlesOfParts>
  <Company>Griffith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Australian First Nations youth justice contacts: A case for raising the age of criminal responsibility based on Queensland birth cohort data</dc:title>
  <dc:creator>Elise Appleton</dc:creator>
  <cp:lastModifiedBy>James Ogilvie</cp:lastModifiedBy>
  <cp:revision>92</cp:revision>
  <dcterms:created xsi:type="dcterms:W3CDTF">2015-06-09T05:37:39Z</dcterms:created>
  <dcterms:modified xsi:type="dcterms:W3CDTF">2023-08-15T03:14:12Z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0x01010077DC2A28846341C9915EFC7988C44A4F00AC683DE72F6D54408E582A29A0E01260</vt:lpwstr>
  </property>
  <property fmtid="{D5CDD505-2E9C-101B-9397-08002B2CF9AE}" pid="3" name="MSIP_Label_adaa4be3-f650-4692-881a-64ae220cbceb_Enabled">
    <vt:lpwstr>true</vt:lpwstr>
  </property>
  <property fmtid="{D5CDD505-2E9C-101B-9397-08002B2CF9AE}" pid="4" name="MSIP_Label_adaa4be3-f650-4692-881a-64ae220cbceb_SetDate">
    <vt:lpwstr>2023-02-15T01:07:36Z</vt:lpwstr>
  </property>
  <property fmtid="{D5CDD505-2E9C-101B-9397-08002B2CF9AE}" pid="5" name="MSIP_Label_adaa4be3-f650-4692-881a-64ae220cbceb_Method">
    <vt:lpwstr>Standard</vt:lpwstr>
  </property>
  <property fmtid="{D5CDD505-2E9C-101B-9397-08002B2CF9AE}" pid="6" name="MSIP_Label_adaa4be3-f650-4692-881a-64ae220cbceb_Name">
    <vt:lpwstr>OFFICIAL  Internal (External sharing)</vt:lpwstr>
  </property>
  <property fmtid="{D5CDD505-2E9C-101B-9397-08002B2CF9AE}" pid="7" name="MSIP_Label_adaa4be3-f650-4692-881a-64ae220cbceb_SiteId">
    <vt:lpwstr>5a7cc8ab-a4dc-4f9b-bf60-66714049ad62</vt:lpwstr>
  </property>
  <property fmtid="{D5CDD505-2E9C-101B-9397-08002B2CF9AE}" pid="8" name="MSIP_Label_adaa4be3-f650-4692-881a-64ae220cbceb_ActionId">
    <vt:lpwstr>f1258385-b749-48a9-b6d8-f5eae5a1bce2</vt:lpwstr>
  </property>
  <property fmtid="{D5CDD505-2E9C-101B-9397-08002B2CF9AE}" pid="9" name="MSIP_Label_adaa4be3-f650-4692-881a-64ae220cbceb_ContentBits">
    <vt:lpwstr>0</vt:lpwstr>
  </property>
  <property fmtid="{D5CDD505-2E9C-101B-9397-08002B2CF9AE}" pid="10" name="MediaServiceImageTags">
    <vt:lpwstr/>
  </property>
  <property fmtid="{D5CDD505-2E9C-101B-9397-08002B2CF9AE}" pid="11" name="bc56bdda6a6a44c48d8cfdd96ad4c1470">
    <vt:lpwstr>Report|55c057c3-5c13-4ca6-8dab-3fe1e0497fe2</vt:lpwstr>
  </property>
  <property fmtid="{D5CDD505-2E9C-101B-9397-08002B2CF9AE}" pid="12" name="Content tags">
    <vt:lpwstr>105;#Conference proceedings / Presentations|c21264d4-9564-4e41-9805-0fcb8759ef5a</vt:lpwstr>
  </property>
  <property fmtid="{D5CDD505-2E9C-101B-9397-08002B2CF9AE}" pid="13" name="DC.Type.DocType (JSMS">
    <vt:lpwstr>28;#Report|55c057c3-5c13-4ca6-8dab-3fe1e0497fe2</vt:lpwstr>
  </property>
</Properties>
</file>