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  <p:sldMasterId id="2147483718" r:id="rId5"/>
  </p:sldMasterIdLst>
  <p:notesMasterIdLst>
    <p:notesMasterId r:id="rId21"/>
  </p:notesMasterIdLst>
  <p:sldIdLst>
    <p:sldId id="366" r:id="rId6"/>
    <p:sldId id="275" r:id="rId7"/>
    <p:sldId id="412" r:id="rId8"/>
    <p:sldId id="413" r:id="rId9"/>
    <p:sldId id="336" r:id="rId10"/>
    <p:sldId id="430" r:id="rId11"/>
    <p:sldId id="414" r:id="rId12"/>
    <p:sldId id="415" r:id="rId13"/>
    <p:sldId id="416" r:id="rId14"/>
    <p:sldId id="425" r:id="rId15"/>
    <p:sldId id="426" r:id="rId16"/>
    <p:sldId id="420" r:id="rId17"/>
    <p:sldId id="421" r:id="rId18"/>
    <p:sldId id="432" r:id="rId19"/>
    <p:sldId id="429" r:id="rId20"/>
  </p:sldIdLst>
  <p:sldSz cx="12192000" cy="6858000"/>
  <p:notesSz cx="6858000" cy="9144000"/>
  <p:defaultTextStyle>
    <a:defPPr>
      <a:defRPr lang="en-US"/>
    </a:defPPr>
    <a:lvl1pPr marL="0" algn="l" defTabSz="914400" rtl="0" eaLnBrk="0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0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0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0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0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0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0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0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0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DA7E3CA9-2F0D-4BB9-93F4-6DDB8B5BCCDE}">
          <p14:sldIdLst/>
        </p14:section>
        <p14:section name="Covers" id="{AA9422CE-B99C-4889-B271-9CE2B48ED99E}">
          <p14:sldIdLst>
            <p14:sldId id="366"/>
          </p14:sldIdLst>
        </p14:section>
        <p14:section name="Acknowledgement of Country" id="{4E75679D-D305-4C2E-AB91-ED3B44B84DDE}">
          <p14:sldIdLst>
            <p14:sldId id="275"/>
            <p14:sldId id="412"/>
            <p14:sldId id="413"/>
            <p14:sldId id="336"/>
            <p14:sldId id="430"/>
            <p14:sldId id="414"/>
          </p14:sldIdLst>
        </p14:section>
        <p14:section name="Dividers" id="{0EEC8941-4745-4259-B824-5E0A2B35D55A}">
          <p14:sldIdLst>
            <p14:sldId id="415"/>
            <p14:sldId id="416"/>
            <p14:sldId id="425"/>
            <p14:sldId id="426"/>
            <p14:sldId id="420"/>
            <p14:sldId id="421"/>
            <p14:sldId id="432"/>
            <p14:sldId id="4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So" initials="BS" lastIdx="10" clrIdx="0">
    <p:extLst>
      <p:ext uri="{19B8F6BF-5375-455C-9EA6-DF929625EA0E}">
        <p15:presenceInfo xmlns:p15="http://schemas.microsoft.com/office/powerpoint/2012/main" userId="S-1-5-21-2503741298-2120157894-3131498900-90066" providerId="AD"/>
      </p:ext>
    </p:extLst>
  </p:cmAuthor>
  <p:cmAuthor id="2" name="Ashleigh Lane" initials="AL" lastIdx="8" clrIdx="1">
    <p:extLst>
      <p:ext uri="{19B8F6BF-5375-455C-9EA6-DF929625EA0E}">
        <p15:presenceInfo xmlns:p15="http://schemas.microsoft.com/office/powerpoint/2012/main" userId="S::ashleigh.lane@transport.nsw.gov.au::c64f5b92-961a-44c4-9f27-74f106c5c4f6" providerId="AD"/>
      </p:ext>
    </p:extLst>
  </p:cmAuthor>
  <p:cmAuthor id="3" name="Bayu Sadewo" initials="BS" lastIdx="8" clrIdx="2">
    <p:extLst>
      <p:ext uri="{19B8F6BF-5375-455C-9EA6-DF929625EA0E}">
        <p15:presenceInfo xmlns:p15="http://schemas.microsoft.com/office/powerpoint/2012/main" userId="8b7c0950930d0b21" providerId="Windows Live"/>
      </p:ext>
    </p:extLst>
  </p:cmAuthor>
  <p:cmAuthor id="4" name="Guest User" initials="GU" lastIdx="6" clrIdx="3">
    <p:extLst>
      <p:ext uri="{19B8F6BF-5375-455C-9EA6-DF929625EA0E}">
        <p15:presenceInfo xmlns:p15="http://schemas.microsoft.com/office/powerpoint/2012/main" userId="S::urn:spo:anon#eb608b7f677ca079629253cdb2a2733e5b42b2d8db23bd1fea7f56af727f01d1::" providerId="AD"/>
      </p:ext>
    </p:extLst>
  </p:cmAuthor>
  <p:cmAuthor id="5" name="Oh Gilchan" initials="OG" lastIdx="3" clrIdx="4">
    <p:extLst>
      <p:ext uri="{19B8F6BF-5375-455C-9EA6-DF929625EA0E}">
        <p15:presenceInfo xmlns:p15="http://schemas.microsoft.com/office/powerpoint/2012/main" userId="38c3855fd2f783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E3B"/>
    <a:srgbClr val="DAEEFA"/>
    <a:srgbClr val="EDEDEE"/>
    <a:srgbClr val="31373D"/>
    <a:srgbClr val="E31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78003" autoAdjust="0"/>
  </p:normalViewPr>
  <p:slideViewPr>
    <p:cSldViewPr snapToGrid="0">
      <p:cViewPr varScale="1">
        <p:scale>
          <a:sx n="49" d="100"/>
          <a:sy n="49" d="100"/>
        </p:scale>
        <p:origin x="13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8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AU" sz="1600" b="1" i="0" baseline="0" dirty="0">
                <a:effectLst/>
              </a:rPr>
              <a:t>Number seriously injured from alcohol-related crashes, 2005 to 2020</a:t>
            </a:r>
            <a:endParaRPr lang="en-AU" sz="1600" baseline="0" dirty="0">
              <a:effectLst/>
            </a:endParaRPr>
          </a:p>
        </c:rich>
      </c:tx>
      <c:layout>
        <c:manualLayout>
          <c:xMode val="edge"/>
          <c:yMode val="edge"/>
          <c:x val="0.10140322599520549"/>
          <c:y val="9.2763633149778209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0D-41E7-BD49-4CE1DABDE1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0D-41E7-BD49-4CE1DABDE1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0D-41E7-BD49-4CE1DABDE15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0D-41E7-BD49-4CE1DABDE15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0D-41E7-BD49-4CE1DABDE15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0D-41E7-BD49-4CE1DABDE15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0D-41E7-BD49-4CE1DABDE15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0D-41E7-BD49-4CE1DABDE15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0D-41E7-BD49-4CE1DABDE15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0D-41E7-BD49-4CE1DABDE15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20D-41E7-BD49-4CE1DABDE15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0D-41E7-BD49-4CE1DABDE15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20D-41E7-BD49-4CE1DABDE15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20D-41E7-BD49-4CE1DABDE15E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Killed!$H$12:$H$27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Killed!$I$12:$I$27</c:f>
              <c:numCache>
                <c:formatCode>#,##0</c:formatCode>
                <c:ptCount val="16"/>
                <c:pt idx="0">
                  <c:v>463</c:v>
                </c:pt>
                <c:pt idx="1">
                  <c:v>584</c:v>
                </c:pt>
                <c:pt idx="2">
                  <c:v>526</c:v>
                </c:pt>
                <c:pt idx="3">
                  <c:v>484</c:v>
                </c:pt>
                <c:pt idx="4">
                  <c:v>533</c:v>
                </c:pt>
                <c:pt idx="5">
                  <c:v>422</c:v>
                </c:pt>
                <c:pt idx="6">
                  <c:v>426</c:v>
                </c:pt>
                <c:pt idx="7">
                  <c:v>425</c:v>
                </c:pt>
                <c:pt idx="8">
                  <c:v>413</c:v>
                </c:pt>
                <c:pt idx="9">
                  <c:v>429</c:v>
                </c:pt>
                <c:pt idx="10">
                  <c:v>412</c:v>
                </c:pt>
                <c:pt idx="11">
                  <c:v>368</c:v>
                </c:pt>
                <c:pt idx="12">
                  <c:v>393</c:v>
                </c:pt>
                <c:pt idx="13">
                  <c:v>363</c:v>
                </c:pt>
                <c:pt idx="14">
                  <c:v>285</c:v>
                </c:pt>
                <c:pt idx="15">
                  <c:v>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86-457D-8E36-3F1B802F8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9932735"/>
        <c:axId val="399932319"/>
      </c:lineChart>
      <c:catAx>
        <c:axId val="39993273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932319"/>
        <c:crosses val="autoZero"/>
        <c:auto val="1"/>
        <c:lblAlgn val="ctr"/>
        <c:lblOffset val="100"/>
        <c:noMultiLvlLbl val="0"/>
      </c:catAx>
      <c:valAx>
        <c:axId val="399932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Number of Serious Injuries</a:t>
                </a:r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932735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200" baseline="0"/>
              <a:t>Number of proven drink driving charges, NSW, 2014-2021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total proven drink driving charges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Sheet1!$C$1:$J$1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Sheet1!$C$2:$J$2</c:f>
              <c:numCache>
                <c:formatCode>General</c:formatCode>
                <c:ptCount val="8"/>
                <c:pt idx="0">
                  <c:v>21685</c:v>
                </c:pt>
                <c:pt idx="1">
                  <c:v>25627</c:v>
                </c:pt>
                <c:pt idx="2">
                  <c:v>27651</c:v>
                </c:pt>
                <c:pt idx="3">
                  <c:v>28150</c:v>
                </c:pt>
                <c:pt idx="4">
                  <c:v>27574</c:v>
                </c:pt>
                <c:pt idx="5">
                  <c:v>23737</c:v>
                </c:pt>
                <c:pt idx="6">
                  <c:v>18480</c:v>
                </c:pt>
                <c:pt idx="7">
                  <c:v>20148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A9-46DC-879B-70EA966B1F92}"/>
            </c:ext>
          </c:extLst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total proven high range or repeat drink driving charges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Sheet1!$C$1:$J$1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Sheet1!$C$3:$J$3</c:f>
              <c:numCache>
                <c:formatCode>General</c:formatCode>
                <c:ptCount val="8"/>
                <c:pt idx="0">
                  <c:v>5067</c:v>
                </c:pt>
                <c:pt idx="1">
                  <c:v>5328</c:v>
                </c:pt>
                <c:pt idx="2">
                  <c:v>5922</c:v>
                </c:pt>
                <c:pt idx="3">
                  <c:v>6552</c:v>
                </c:pt>
                <c:pt idx="4">
                  <c:v>6456</c:v>
                </c:pt>
                <c:pt idx="5">
                  <c:v>6208</c:v>
                </c:pt>
                <c:pt idx="6">
                  <c:v>6960</c:v>
                </c:pt>
                <c:pt idx="7">
                  <c:v>8488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A9-46DC-879B-70EA966B1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6362128"/>
        <c:axId val="416366704"/>
      </c:lineChart>
      <c:catAx>
        <c:axId val="41636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366704"/>
        <c:crosses val="autoZero"/>
        <c:auto val="1"/>
        <c:lblAlgn val="ctr"/>
        <c:lblOffset val="100"/>
        <c:noMultiLvlLbl val="0"/>
      </c:catAx>
      <c:valAx>
        <c:axId val="41636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36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D58DBA-345C-4101-9AC3-D8C5E914D5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189F96D-1E7D-4DCD-8B0D-8E3F18F91124}">
      <dgm:prSet phldrT="[Text]" custT="1"/>
      <dgm:spPr/>
      <dgm:t>
        <a:bodyPr/>
        <a:lstStyle/>
        <a:p>
          <a:r>
            <a:rPr lang="en-AU" sz="1600" dirty="0">
              <a:solidFill>
                <a:srgbClr val="FFFFFF"/>
              </a:solidFill>
            </a:rPr>
            <a:t>Sentenced: Interlock order</a:t>
          </a:r>
        </a:p>
      </dgm:t>
    </dgm:pt>
    <dgm:pt modelId="{5CAEF3D2-1E1C-498E-B911-D5251E090A3C}" type="parTrans" cxnId="{6137A18F-4418-419B-AAE3-4A64BE4706A6}">
      <dgm:prSet custT="1"/>
      <dgm:spPr>
        <a:ln>
          <a:solidFill>
            <a:srgbClr val="4C4C4E"/>
          </a:solidFill>
        </a:ln>
      </dgm:spPr>
      <dgm:t>
        <a:bodyPr/>
        <a:lstStyle/>
        <a:p>
          <a:endParaRPr lang="en-AU" sz="100">
            <a:ln>
              <a:solidFill>
                <a:sysClr val="windowText" lastClr="000000"/>
              </a:solidFill>
            </a:ln>
          </a:endParaRPr>
        </a:p>
      </dgm:t>
    </dgm:pt>
    <dgm:pt modelId="{D877B7F0-7863-4655-81DD-1997EB44B0B5}" type="sibTrans" cxnId="{6137A18F-4418-419B-AAE3-4A64BE4706A6}">
      <dgm:prSet/>
      <dgm:spPr/>
      <dgm:t>
        <a:bodyPr/>
        <a:lstStyle/>
        <a:p>
          <a:endParaRPr lang="en-AU" sz="1100"/>
        </a:p>
      </dgm:t>
    </dgm:pt>
    <dgm:pt modelId="{178AA8BF-4637-4C6B-857B-591FCE3A3F0F}">
      <dgm:prSet phldrT="[Text]" custT="1"/>
      <dgm:spPr/>
      <dgm:t>
        <a:bodyPr/>
        <a:lstStyle/>
        <a:p>
          <a:r>
            <a:rPr lang="en-AU" sz="1600" dirty="0">
              <a:solidFill>
                <a:srgbClr val="FFFFFF"/>
              </a:solidFill>
            </a:rPr>
            <a:t>Serve disqualification period</a:t>
          </a:r>
          <a:br>
            <a:rPr lang="en-AU" sz="1600" dirty="0">
              <a:solidFill>
                <a:srgbClr val="FFFFFF"/>
              </a:solidFill>
            </a:rPr>
          </a:br>
          <a:r>
            <a:rPr lang="en-AU" sz="1600" dirty="0">
              <a:solidFill>
                <a:srgbClr val="FFFFFF"/>
              </a:solidFill>
            </a:rPr>
            <a:t>(1</a:t>
          </a:r>
          <a:r>
            <a:rPr lang="en-AU" sz="1600" dirty="0">
              <a:solidFill>
                <a:srgbClr val="FFFFFF"/>
              </a:solidFill>
              <a:latin typeface="Arial"/>
              <a:cs typeface="Arial"/>
            </a:rPr>
            <a:t>–12 months)*</a:t>
          </a:r>
          <a:endParaRPr lang="en-AU" sz="1600" dirty="0">
            <a:solidFill>
              <a:srgbClr val="FFFFFF"/>
            </a:solidFill>
          </a:endParaRPr>
        </a:p>
      </dgm:t>
    </dgm:pt>
    <dgm:pt modelId="{4F353FB8-FA10-4204-AB0A-5197A1CC3973}" type="parTrans" cxnId="{930F6D69-798E-4A45-AE2D-EC070F184C89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n-AU" sz="100"/>
        </a:p>
      </dgm:t>
    </dgm:pt>
    <dgm:pt modelId="{B913BF77-31C5-4B02-B7B0-B2EE9669DE06}" type="sibTrans" cxnId="{930F6D69-798E-4A45-AE2D-EC070F184C89}">
      <dgm:prSet/>
      <dgm:spPr/>
      <dgm:t>
        <a:bodyPr/>
        <a:lstStyle/>
        <a:p>
          <a:endParaRPr lang="en-AU" sz="1100"/>
        </a:p>
      </dgm:t>
    </dgm:pt>
    <dgm:pt modelId="{6A7FCA62-1AD7-4112-BAEE-DB393F866CEA}">
      <dgm:prSet custT="1"/>
      <dgm:spPr/>
      <dgm:t>
        <a:bodyPr/>
        <a:lstStyle/>
        <a:p>
          <a:r>
            <a:rPr lang="en-AU" sz="1600" dirty="0">
              <a:solidFill>
                <a:srgbClr val="FFFFFF"/>
              </a:solidFill>
            </a:rPr>
            <a:t>Remain disqualified for</a:t>
          </a:r>
          <a:br>
            <a:rPr lang="en-AU" sz="1600" dirty="0">
              <a:solidFill>
                <a:srgbClr val="FFFFFF"/>
              </a:solidFill>
            </a:rPr>
          </a:br>
          <a:r>
            <a:rPr lang="en-AU" sz="1600" dirty="0">
              <a:solidFill>
                <a:srgbClr val="FFFFFF"/>
              </a:solidFill>
            </a:rPr>
            <a:t>5 years</a:t>
          </a:r>
        </a:p>
      </dgm:t>
    </dgm:pt>
    <dgm:pt modelId="{7F063DF1-31FC-4AA4-A0D2-3F228D1A3B1F}" type="parTrans" cxnId="{8B66A867-F3A1-42AF-AC8C-AD5BFD4C8C2F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AU"/>
        </a:p>
      </dgm:t>
    </dgm:pt>
    <dgm:pt modelId="{FA8E637E-2901-4E2B-B0B7-3B7CA092B18F}" type="sibTrans" cxnId="{8B66A867-F3A1-42AF-AC8C-AD5BFD4C8C2F}">
      <dgm:prSet/>
      <dgm:spPr/>
      <dgm:t>
        <a:bodyPr/>
        <a:lstStyle/>
        <a:p>
          <a:endParaRPr lang="en-AU"/>
        </a:p>
      </dgm:t>
    </dgm:pt>
    <dgm:pt modelId="{4B27931A-EB21-47FC-98C7-98B4AF33A3EE}">
      <dgm:prSet custT="1"/>
      <dgm:spPr/>
      <dgm:t>
        <a:bodyPr/>
        <a:lstStyle/>
        <a:p>
          <a:r>
            <a:rPr lang="en-AU" sz="1600" baseline="0" dirty="0">
              <a:solidFill>
                <a:schemeClr val="bg1"/>
              </a:solidFill>
            </a:rPr>
            <a:t>Apply for Interlock licence</a:t>
          </a:r>
        </a:p>
      </dgm:t>
    </dgm:pt>
    <dgm:pt modelId="{8E78B86E-D1EF-441E-BA7D-AAEC7439DF3F}" type="sibTrans" cxnId="{B608D4CD-8F95-4556-A4AE-4BBB5BAF110E}">
      <dgm:prSet/>
      <dgm:spPr/>
      <dgm:t>
        <a:bodyPr/>
        <a:lstStyle/>
        <a:p>
          <a:endParaRPr lang="en-AU"/>
        </a:p>
      </dgm:t>
    </dgm:pt>
    <dgm:pt modelId="{9160637F-8161-4C3F-AD55-11D192B0788A}" type="parTrans" cxnId="{B608D4CD-8F95-4556-A4AE-4BBB5BAF110E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AU"/>
        </a:p>
      </dgm:t>
    </dgm:pt>
    <dgm:pt modelId="{B036376D-7EB2-462E-BB4B-D259380670ED}">
      <dgm:prSet custT="1"/>
      <dgm:spPr/>
      <dgm:t>
        <a:bodyPr/>
        <a:lstStyle/>
        <a:p>
          <a:r>
            <a:rPr lang="en-AU" sz="1600" dirty="0">
              <a:solidFill>
                <a:srgbClr val="FFFFFF"/>
              </a:solidFill>
              <a:latin typeface="+mj-lt"/>
            </a:rPr>
            <a:t>Complete Interlock period (1</a:t>
          </a:r>
          <a:r>
            <a:rPr lang="en-AU" sz="1600" dirty="0">
              <a:solidFill>
                <a:srgbClr val="FFFFFF"/>
              </a:solidFill>
              <a:latin typeface="+mj-lt"/>
              <a:cs typeface="Arial"/>
            </a:rPr>
            <a:t>–4 years)*</a:t>
          </a:r>
          <a:r>
            <a:rPr lang="en-AU" sz="1600" dirty="0">
              <a:solidFill>
                <a:srgbClr val="FFFFFF"/>
              </a:solidFill>
              <a:latin typeface="+mj-lt"/>
            </a:rPr>
            <a:t>, incl 6 months good performance</a:t>
          </a:r>
        </a:p>
      </dgm:t>
    </dgm:pt>
    <dgm:pt modelId="{C8D7E17D-A239-4B11-B198-AB5E3ADC223F}" type="parTrans" cxnId="{5F3B5A0E-5F97-49F4-BB55-49B1D04700C1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AU"/>
        </a:p>
      </dgm:t>
    </dgm:pt>
    <dgm:pt modelId="{8D030490-135C-41F0-A67D-84F72AC0A9A8}" type="sibTrans" cxnId="{5F3B5A0E-5F97-49F4-BB55-49B1D04700C1}">
      <dgm:prSet/>
      <dgm:spPr/>
      <dgm:t>
        <a:bodyPr/>
        <a:lstStyle/>
        <a:p>
          <a:endParaRPr lang="en-AU"/>
        </a:p>
      </dgm:t>
    </dgm:pt>
    <dgm:pt modelId="{D710E608-2A3B-413F-9231-03BAE2BD8F15}">
      <dgm:prSet custT="1"/>
      <dgm:spPr/>
      <dgm:t>
        <a:bodyPr/>
        <a:lstStyle/>
        <a:p>
          <a:r>
            <a:rPr lang="en-AU" sz="1600" dirty="0">
              <a:solidFill>
                <a:srgbClr val="FFFFFF"/>
              </a:solidFill>
            </a:rPr>
            <a:t>Return to usual licence</a:t>
          </a:r>
        </a:p>
      </dgm:t>
    </dgm:pt>
    <dgm:pt modelId="{6D74EFE4-21DC-4052-8DC8-F1927DA20E5A}" type="parTrans" cxnId="{83896307-DBAC-4979-8065-4296E81D070B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AU"/>
        </a:p>
      </dgm:t>
    </dgm:pt>
    <dgm:pt modelId="{31B6D389-C8F3-4E65-A465-ED9CE467E6D5}" type="sibTrans" cxnId="{83896307-DBAC-4979-8065-4296E81D070B}">
      <dgm:prSet/>
      <dgm:spPr/>
      <dgm:t>
        <a:bodyPr/>
        <a:lstStyle/>
        <a:p>
          <a:endParaRPr lang="en-AU"/>
        </a:p>
      </dgm:t>
    </dgm:pt>
    <dgm:pt modelId="{459D0A94-FA7A-4E90-B2BD-5AA9E99D4EC6}" type="pres">
      <dgm:prSet presAssocID="{81D58DBA-345C-4101-9AC3-D8C5E914D5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16667C5-5B73-438B-A12C-905842A32CAB}" type="pres">
      <dgm:prSet presAssocID="{4189F96D-1E7D-4DCD-8B0D-8E3F18F91124}" presName="root1" presStyleCnt="0"/>
      <dgm:spPr/>
    </dgm:pt>
    <dgm:pt modelId="{829694E6-48A0-4952-AAB8-9E4F4303D3BF}" type="pres">
      <dgm:prSet presAssocID="{4189F96D-1E7D-4DCD-8B0D-8E3F18F91124}" presName="LevelOneTextNode" presStyleLbl="node0" presStyleIdx="0" presStyleCnt="1" custScaleX="162932" custScaleY="197557">
        <dgm:presLayoutVars>
          <dgm:chPref val="3"/>
        </dgm:presLayoutVars>
      </dgm:prSet>
      <dgm:spPr/>
    </dgm:pt>
    <dgm:pt modelId="{BE31C3F6-9938-48DD-A514-C8482393B689}" type="pres">
      <dgm:prSet presAssocID="{4189F96D-1E7D-4DCD-8B0D-8E3F18F91124}" presName="level2hierChild" presStyleCnt="0"/>
      <dgm:spPr/>
    </dgm:pt>
    <dgm:pt modelId="{3692AB2E-01B6-4DD6-AE96-87D35587DF95}" type="pres">
      <dgm:prSet presAssocID="{4F353FB8-FA10-4204-AB0A-5197A1CC3973}" presName="conn2-1" presStyleLbl="parChTrans1D2" presStyleIdx="0" presStyleCnt="1"/>
      <dgm:spPr/>
    </dgm:pt>
    <dgm:pt modelId="{E7BD66D7-8688-4BED-88B7-98D2A69A5F0B}" type="pres">
      <dgm:prSet presAssocID="{4F353FB8-FA10-4204-AB0A-5197A1CC3973}" presName="connTx" presStyleLbl="parChTrans1D2" presStyleIdx="0" presStyleCnt="1"/>
      <dgm:spPr/>
    </dgm:pt>
    <dgm:pt modelId="{45584FA2-6246-4ACF-8534-CBDFAA4FE73A}" type="pres">
      <dgm:prSet presAssocID="{178AA8BF-4637-4C6B-857B-591FCE3A3F0F}" presName="root2" presStyleCnt="0"/>
      <dgm:spPr/>
    </dgm:pt>
    <dgm:pt modelId="{807023F5-E078-4077-A9F2-1C78C4574DBF}" type="pres">
      <dgm:prSet presAssocID="{178AA8BF-4637-4C6B-857B-591FCE3A3F0F}" presName="LevelTwoTextNode" presStyleLbl="node2" presStyleIdx="0" presStyleCnt="1" custScaleX="186236" custScaleY="263844" custLinFactNeighborX="-806">
        <dgm:presLayoutVars>
          <dgm:chPref val="3"/>
        </dgm:presLayoutVars>
      </dgm:prSet>
      <dgm:spPr/>
    </dgm:pt>
    <dgm:pt modelId="{92D3A03C-4DAC-41DD-A0AB-A34E5DFBF8C9}" type="pres">
      <dgm:prSet presAssocID="{178AA8BF-4637-4C6B-857B-591FCE3A3F0F}" presName="level3hierChild" presStyleCnt="0"/>
      <dgm:spPr/>
    </dgm:pt>
    <dgm:pt modelId="{8EAA15B8-445C-45D8-8DFB-55009C847DCA}" type="pres">
      <dgm:prSet presAssocID="{9160637F-8161-4C3F-AD55-11D192B0788A}" presName="conn2-1" presStyleLbl="parChTrans1D3" presStyleIdx="0" presStyleCnt="2"/>
      <dgm:spPr/>
    </dgm:pt>
    <dgm:pt modelId="{9FBA422C-4B10-49C8-BA2C-A147EB860E81}" type="pres">
      <dgm:prSet presAssocID="{9160637F-8161-4C3F-AD55-11D192B0788A}" presName="connTx" presStyleLbl="parChTrans1D3" presStyleIdx="0" presStyleCnt="2"/>
      <dgm:spPr/>
    </dgm:pt>
    <dgm:pt modelId="{FF1D0AC9-3307-4B3C-B81C-662C2A998F39}" type="pres">
      <dgm:prSet presAssocID="{4B27931A-EB21-47FC-98C7-98B4AF33A3EE}" presName="root2" presStyleCnt="0"/>
      <dgm:spPr/>
    </dgm:pt>
    <dgm:pt modelId="{ADD013DA-11DE-4CC9-892F-D3DB8661C559}" type="pres">
      <dgm:prSet presAssocID="{4B27931A-EB21-47FC-98C7-98B4AF33A3EE}" presName="LevelTwoTextNode" presStyleLbl="node3" presStyleIdx="0" presStyleCnt="2" custScaleX="127818" custScaleY="204346">
        <dgm:presLayoutVars>
          <dgm:chPref val="3"/>
        </dgm:presLayoutVars>
      </dgm:prSet>
      <dgm:spPr/>
    </dgm:pt>
    <dgm:pt modelId="{D777E6D8-F94D-42A2-967B-BEB6DAF316E9}" type="pres">
      <dgm:prSet presAssocID="{4B27931A-EB21-47FC-98C7-98B4AF33A3EE}" presName="level3hierChild" presStyleCnt="0"/>
      <dgm:spPr/>
    </dgm:pt>
    <dgm:pt modelId="{F0CC1A57-5123-4B94-A8B5-E288F9C38C81}" type="pres">
      <dgm:prSet presAssocID="{C8D7E17D-A239-4B11-B198-AB5E3ADC223F}" presName="conn2-1" presStyleLbl="parChTrans1D4" presStyleIdx="0" presStyleCnt="2"/>
      <dgm:spPr/>
    </dgm:pt>
    <dgm:pt modelId="{5EFBD9AC-6FCE-42FD-B2DF-01972683C1F7}" type="pres">
      <dgm:prSet presAssocID="{C8D7E17D-A239-4B11-B198-AB5E3ADC223F}" presName="connTx" presStyleLbl="parChTrans1D4" presStyleIdx="0" presStyleCnt="2"/>
      <dgm:spPr/>
    </dgm:pt>
    <dgm:pt modelId="{255D498F-E8D6-4D8D-8EC0-68EBAEF1719B}" type="pres">
      <dgm:prSet presAssocID="{B036376D-7EB2-462E-BB4B-D259380670ED}" presName="root2" presStyleCnt="0"/>
      <dgm:spPr/>
    </dgm:pt>
    <dgm:pt modelId="{D749700F-3E46-4024-806F-58468026A478}" type="pres">
      <dgm:prSet presAssocID="{B036376D-7EB2-462E-BB4B-D259380670ED}" presName="LevelTwoTextNode" presStyleLbl="node4" presStyleIdx="0" presStyleCnt="2" custScaleX="184933" custScaleY="368034">
        <dgm:presLayoutVars>
          <dgm:chPref val="3"/>
        </dgm:presLayoutVars>
      </dgm:prSet>
      <dgm:spPr/>
    </dgm:pt>
    <dgm:pt modelId="{26A2F976-1878-4ABF-B1B7-EC4901940189}" type="pres">
      <dgm:prSet presAssocID="{B036376D-7EB2-462E-BB4B-D259380670ED}" presName="level3hierChild" presStyleCnt="0"/>
      <dgm:spPr/>
    </dgm:pt>
    <dgm:pt modelId="{9E0EFD83-D6AF-497C-9900-B5096B4A3487}" type="pres">
      <dgm:prSet presAssocID="{6D74EFE4-21DC-4052-8DC8-F1927DA20E5A}" presName="conn2-1" presStyleLbl="parChTrans1D4" presStyleIdx="1" presStyleCnt="2"/>
      <dgm:spPr/>
    </dgm:pt>
    <dgm:pt modelId="{3AF8D48A-BDBA-4167-8E77-71EF7338B85F}" type="pres">
      <dgm:prSet presAssocID="{6D74EFE4-21DC-4052-8DC8-F1927DA20E5A}" presName="connTx" presStyleLbl="parChTrans1D4" presStyleIdx="1" presStyleCnt="2"/>
      <dgm:spPr/>
    </dgm:pt>
    <dgm:pt modelId="{A1B26243-9F98-4AFF-8BB9-5C5F6F749D23}" type="pres">
      <dgm:prSet presAssocID="{D710E608-2A3B-413F-9231-03BAE2BD8F15}" presName="root2" presStyleCnt="0"/>
      <dgm:spPr/>
    </dgm:pt>
    <dgm:pt modelId="{8165786E-B701-4565-87E2-3DF196F61A41}" type="pres">
      <dgm:prSet presAssocID="{D710E608-2A3B-413F-9231-03BAE2BD8F15}" presName="LevelTwoTextNode" presStyleLbl="node4" presStyleIdx="1" presStyleCnt="2" custScaleX="123505" custScaleY="177727">
        <dgm:presLayoutVars>
          <dgm:chPref val="3"/>
        </dgm:presLayoutVars>
      </dgm:prSet>
      <dgm:spPr/>
    </dgm:pt>
    <dgm:pt modelId="{EE3E4002-45D0-4740-AEE2-A8D17FB2CE19}" type="pres">
      <dgm:prSet presAssocID="{D710E608-2A3B-413F-9231-03BAE2BD8F15}" presName="level3hierChild" presStyleCnt="0"/>
      <dgm:spPr/>
    </dgm:pt>
    <dgm:pt modelId="{9A450C45-BB91-430D-B8C4-CC9E8F4B0B74}" type="pres">
      <dgm:prSet presAssocID="{7F063DF1-31FC-4AA4-A0D2-3F228D1A3B1F}" presName="conn2-1" presStyleLbl="parChTrans1D3" presStyleIdx="1" presStyleCnt="2"/>
      <dgm:spPr/>
    </dgm:pt>
    <dgm:pt modelId="{AB545ABF-BFCD-4862-9657-16542D1BD868}" type="pres">
      <dgm:prSet presAssocID="{7F063DF1-31FC-4AA4-A0D2-3F228D1A3B1F}" presName="connTx" presStyleLbl="parChTrans1D3" presStyleIdx="1" presStyleCnt="2"/>
      <dgm:spPr/>
    </dgm:pt>
    <dgm:pt modelId="{EBCF0052-A1E7-4640-BA1B-49833FD024F8}" type="pres">
      <dgm:prSet presAssocID="{6A7FCA62-1AD7-4112-BAEE-DB393F866CEA}" presName="root2" presStyleCnt="0"/>
      <dgm:spPr/>
    </dgm:pt>
    <dgm:pt modelId="{41BC9F03-F0DD-4140-974D-0EEA001F4339}" type="pres">
      <dgm:prSet presAssocID="{6A7FCA62-1AD7-4112-BAEE-DB393F866CEA}" presName="LevelTwoTextNode" presStyleLbl="node3" presStyleIdx="1" presStyleCnt="2" custScaleX="295709" custScaleY="161448" custLinFactNeighborX="95173" custLinFactNeighborY="82220">
        <dgm:presLayoutVars>
          <dgm:chPref val="3"/>
        </dgm:presLayoutVars>
      </dgm:prSet>
      <dgm:spPr/>
    </dgm:pt>
    <dgm:pt modelId="{0E2CB9DD-6C8A-4CB0-B1CB-97F2090F0AFC}" type="pres">
      <dgm:prSet presAssocID="{6A7FCA62-1AD7-4112-BAEE-DB393F866CEA}" presName="level3hierChild" presStyleCnt="0"/>
      <dgm:spPr/>
    </dgm:pt>
  </dgm:ptLst>
  <dgm:cxnLst>
    <dgm:cxn modelId="{EBB4B403-929D-4926-88BE-307AF4FFF4E4}" type="presOf" srcId="{6A7FCA62-1AD7-4112-BAEE-DB393F866CEA}" destId="{41BC9F03-F0DD-4140-974D-0EEA001F4339}" srcOrd="0" destOrd="0" presId="urn:microsoft.com/office/officeart/2005/8/layout/hierarchy2"/>
    <dgm:cxn modelId="{928C2D04-8A27-4F62-B4D5-97EA4F607230}" type="presOf" srcId="{B036376D-7EB2-462E-BB4B-D259380670ED}" destId="{D749700F-3E46-4024-806F-58468026A478}" srcOrd="0" destOrd="0" presId="urn:microsoft.com/office/officeart/2005/8/layout/hierarchy2"/>
    <dgm:cxn modelId="{DAD41305-DDBB-48F2-BC31-0DADCCAAABBE}" type="presOf" srcId="{81D58DBA-345C-4101-9AC3-D8C5E914D5D7}" destId="{459D0A94-FA7A-4E90-B2BD-5AA9E99D4EC6}" srcOrd="0" destOrd="0" presId="urn:microsoft.com/office/officeart/2005/8/layout/hierarchy2"/>
    <dgm:cxn modelId="{F1399905-4E0C-449F-A112-D208D6C99F56}" type="presOf" srcId="{C8D7E17D-A239-4B11-B198-AB5E3ADC223F}" destId="{F0CC1A57-5123-4B94-A8B5-E288F9C38C81}" srcOrd="0" destOrd="0" presId="urn:microsoft.com/office/officeart/2005/8/layout/hierarchy2"/>
    <dgm:cxn modelId="{83896307-DBAC-4979-8065-4296E81D070B}" srcId="{B036376D-7EB2-462E-BB4B-D259380670ED}" destId="{D710E608-2A3B-413F-9231-03BAE2BD8F15}" srcOrd="0" destOrd="0" parTransId="{6D74EFE4-21DC-4052-8DC8-F1927DA20E5A}" sibTransId="{31B6D389-C8F3-4E65-A465-ED9CE467E6D5}"/>
    <dgm:cxn modelId="{C440BB0D-C42B-4FFE-9444-50D2357FD6FA}" type="presOf" srcId="{D710E608-2A3B-413F-9231-03BAE2BD8F15}" destId="{8165786E-B701-4565-87E2-3DF196F61A41}" srcOrd="0" destOrd="0" presId="urn:microsoft.com/office/officeart/2005/8/layout/hierarchy2"/>
    <dgm:cxn modelId="{5F3B5A0E-5F97-49F4-BB55-49B1D04700C1}" srcId="{4B27931A-EB21-47FC-98C7-98B4AF33A3EE}" destId="{B036376D-7EB2-462E-BB4B-D259380670ED}" srcOrd="0" destOrd="0" parTransId="{C8D7E17D-A239-4B11-B198-AB5E3ADC223F}" sibTransId="{8D030490-135C-41F0-A67D-84F72AC0A9A8}"/>
    <dgm:cxn modelId="{2F99AF17-C061-43A6-ABBE-9ACF44B3E004}" type="presOf" srcId="{4F353FB8-FA10-4204-AB0A-5197A1CC3973}" destId="{E7BD66D7-8688-4BED-88B7-98D2A69A5F0B}" srcOrd="1" destOrd="0" presId="urn:microsoft.com/office/officeart/2005/8/layout/hierarchy2"/>
    <dgm:cxn modelId="{00EB8619-BD37-4EF7-90D9-AC3A5363A314}" type="presOf" srcId="{7F063DF1-31FC-4AA4-A0D2-3F228D1A3B1F}" destId="{9A450C45-BB91-430D-B8C4-CC9E8F4B0B74}" srcOrd="0" destOrd="0" presId="urn:microsoft.com/office/officeart/2005/8/layout/hierarchy2"/>
    <dgm:cxn modelId="{B1DC4E1F-9B64-4255-80FD-922CA96D45C8}" type="presOf" srcId="{4189F96D-1E7D-4DCD-8B0D-8E3F18F91124}" destId="{829694E6-48A0-4952-AAB8-9E4F4303D3BF}" srcOrd="0" destOrd="0" presId="urn:microsoft.com/office/officeart/2005/8/layout/hierarchy2"/>
    <dgm:cxn modelId="{8B66A867-F3A1-42AF-AC8C-AD5BFD4C8C2F}" srcId="{178AA8BF-4637-4C6B-857B-591FCE3A3F0F}" destId="{6A7FCA62-1AD7-4112-BAEE-DB393F866CEA}" srcOrd="1" destOrd="0" parTransId="{7F063DF1-31FC-4AA4-A0D2-3F228D1A3B1F}" sibTransId="{FA8E637E-2901-4E2B-B0B7-3B7CA092B18F}"/>
    <dgm:cxn modelId="{930F6D69-798E-4A45-AE2D-EC070F184C89}" srcId="{4189F96D-1E7D-4DCD-8B0D-8E3F18F91124}" destId="{178AA8BF-4637-4C6B-857B-591FCE3A3F0F}" srcOrd="0" destOrd="0" parTransId="{4F353FB8-FA10-4204-AB0A-5197A1CC3973}" sibTransId="{B913BF77-31C5-4B02-B7B0-B2EE9669DE06}"/>
    <dgm:cxn modelId="{D93D8C6C-FE4A-439E-9D51-CEA83EFC3C68}" type="presOf" srcId="{6D74EFE4-21DC-4052-8DC8-F1927DA20E5A}" destId="{9E0EFD83-D6AF-497C-9900-B5096B4A3487}" srcOrd="0" destOrd="0" presId="urn:microsoft.com/office/officeart/2005/8/layout/hierarchy2"/>
    <dgm:cxn modelId="{08226070-2B71-4AC8-8FF1-AFA62002E4F4}" type="presOf" srcId="{178AA8BF-4637-4C6B-857B-591FCE3A3F0F}" destId="{807023F5-E078-4077-A9F2-1C78C4574DBF}" srcOrd="0" destOrd="0" presId="urn:microsoft.com/office/officeart/2005/8/layout/hierarchy2"/>
    <dgm:cxn modelId="{585FA27F-1B9C-4E5D-9C50-18C110696AC6}" type="presOf" srcId="{4F353FB8-FA10-4204-AB0A-5197A1CC3973}" destId="{3692AB2E-01B6-4DD6-AE96-87D35587DF95}" srcOrd="0" destOrd="0" presId="urn:microsoft.com/office/officeart/2005/8/layout/hierarchy2"/>
    <dgm:cxn modelId="{7E514785-4CA3-4331-B8EB-DC48E3DEC82B}" type="presOf" srcId="{C8D7E17D-A239-4B11-B198-AB5E3ADC223F}" destId="{5EFBD9AC-6FCE-42FD-B2DF-01972683C1F7}" srcOrd="1" destOrd="0" presId="urn:microsoft.com/office/officeart/2005/8/layout/hierarchy2"/>
    <dgm:cxn modelId="{6137A18F-4418-419B-AAE3-4A64BE4706A6}" srcId="{81D58DBA-345C-4101-9AC3-D8C5E914D5D7}" destId="{4189F96D-1E7D-4DCD-8B0D-8E3F18F91124}" srcOrd="0" destOrd="0" parTransId="{5CAEF3D2-1E1C-498E-B911-D5251E090A3C}" sibTransId="{D877B7F0-7863-4655-81DD-1997EB44B0B5}"/>
    <dgm:cxn modelId="{3D2F02AB-F5F6-4365-807E-D8FABFDC0566}" type="presOf" srcId="{4B27931A-EB21-47FC-98C7-98B4AF33A3EE}" destId="{ADD013DA-11DE-4CC9-892F-D3DB8661C559}" srcOrd="0" destOrd="0" presId="urn:microsoft.com/office/officeart/2005/8/layout/hierarchy2"/>
    <dgm:cxn modelId="{1BD23CB1-75D5-4259-8D48-FE37933E3581}" type="presOf" srcId="{9160637F-8161-4C3F-AD55-11D192B0788A}" destId="{8EAA15B8-445C-45D8-8DFB-55009C847DCA}" srcOrd="0" destOrd="0" presId="urn:microsoft.com/office/officeart/2005/8/layout/hierarchy2"/>
    <dgm:cxn modelId="{5EE91CBF-9B4B-4427-B9BB-EBE9C407D447}" type="presOf" srcId="{6D74EFE4-21DC-4052-8DC8-F1927DA20E5A}" destId="{3AF8D48A-BDBA-4167-8E77-71EF7338B85F}" srcOrd="1" destOrd="0" presId="urn:microsoft.com/office/officeart/2005/8/layout/hierarchy2"/>
    <dgm:cxn modelId="{5BC122CD-67FE-4456-B3FE-BC6392559010}" type="presOf" srcId="{7F063DF1-31FC-4AA4-A0D2-3F228D1A3B1F}" destId="{AB545ABF-BFCD-4862-9657-16542D1BD868}" srcOrd="1" destOrd="0" presId="urn:microsoft.com/office/officeart/2005/8/layout/hierarchy2"/>
    <dgm:cxn modelId="{E23CC0CD-C51E-4F3E-A796-D120155719C8}" type="presOf" srcId="{9160637F-8161-4C3F-AD55-11D192B0788A}" destId="{9FBA422C-4B10-49C8-BA2C-A147EB860E81}" srcOrd="1" destOrd="0" presId="urn:microsoft.com/office/officeart/2005/8/layout/hierarchy2"/>
    <dgm:cxn modelId="{B608D4CD-8F95-4556-A4AE-4BBB5BAF110E}" srcId="{178AA8BF-4637-4C6B-857B-591FCE3A3F0F}" destId="{4B27931A-EB21-47FC-98C7-98B4AF33A3EE}" srcOrd="0" destOrd="0" parTransId="{9160637F-8161-4C3F-AD55-11D192B0788A}" sibTransId="{8E78B86E-D1EF-441E-BA7D-AAEC7439DF3F}"/>
    <dgm:cxn modelId="{12991DF6-FD89-4162-9E51-944BBDD8A439}" type="presParOf" srcId="{459D0A94-FA7A-4E90-B2BD-5AA9E99D4EC6}" destId="{616667C5-5B73-438B-A12C-905842A32CAB}" srcOrd="0" destOrd="0" presId="urn:microsoft.com/office/officeart/2005/8/layout/hierarchy2"/>
    <dgm:cxn modelId="{14AE8B54-3669-4682-AD86-D8CC3C4171FB}" type="presParOf" srcId="{616667C5-5B73-438B-A12C-905842A32CAB}" destId="{829694E6-48A0-4952-AAB8-9E4F4303D3BF}" srcOrd="0" destOrd="0" presId="urn:microsoft.com/office/officeart/2005/8/layout/hierarchy2"/>
    <dgm:cxn modelId="{65A176A8-300B-4E5F-BD94-2519224766F6}" type="presParOf" srcId="{616667C5-5B73-438B-A12C-905842A32CAB}" destId="{BE31C3F6-9938-48DD-A514-C8482393B689}" srcOrd="1" destOrd="0" presId="urn:microsoft.com/office/officeart/2005/8/layout/hierarchy2"/>
    <dgm:cxn modelId="{4428A273-B962-4073-9ACA-A7A03D3DB17E}" type="presParOf" srcId="{BE31C3F6-9938-48DD-A514-C8482393B689}" destId="{3692AB2E-01B6-4DD6-AE96-87D35587DF95}" srcOrd="0" destOrd="0" presId="urn:microsoft.com/office/officeart/2005/8/layout/hierarchy2"/>
    <dgm:cxn modelId="{ECA88C16-E868-4D6A-9056-390DB8EED06F}" type="presParOf" srcId="{3692AB2E-01B6-4DD6-AE96-87D35587DF95}" destId="{E7BD66D7-8688-4BED-88B7-98D2A69A5F0B}" srcOrd="0" destOrd="0" presId="urn:microsoft.com/office/officeart/2005/8/layout/hierarchy2"/>
    <dgm:cxn modelId="{43CBC412-374E-4B2A-8FB2-D801ADB0057D}" type="presParOf" srcId="{BE31C3F6-9938-48DD-A514-C8482393B689}" destId="{45584FA2-6246-4ACF-8534-CBDFAA4FE73A}" srcOrd="1" destOrd="0" presId="urn:microsoft.com/office/officeart/2005/8/layout/hierarchy2"/>
    <dgm:cxn modelId="{4C8F3C95-64FA-40CE-81C2-3ACB937C7BA8}" type="presParOf" srcId="{45584FA2-6246-4ACF-8534-CBDFAA4FE73A}" destId="{807023F5-E078-4077-A9F2-1C78C4574DBF}" srcOrd="0" destOrd="0" presId="urn:microsoft.com/office/officeart/2005/8/layout/hierarchy2"/>
    <dgm:cxn modelId="{886CF91B-CD59-48C1-8753-177D37CAF3DF}" type="presParOf" srcId="{45584FA2-6246-4ACF-8534-CBDFAA4FE73A}" destId="{92D3A03C-4DAC-41DD-A0AB-A34E5DFBF8C9}" srcOrd="1" destOrd="0" presId="urn:microsoft.com/office/officeart/2005/8/layout/hierarchy2"/>
    <dgm:cxn modelId="{A8BF2153-AD3B-4F85-82A4-060FBCB0D639}" type="presParOf" srcId="{92D3A03C-4DAC-41DD-A0AB-A34E5DFBF8C9}" destId="{8EAA15B8-445C-45D8-8DFB-55009C847DCA}" srcOrd="0" destOrd="0" presId="urn:microsoft.com/office/officeart/2005/8/layout/hierarchy2"/>
    <dgm:cxn modelId="{813E8B6C-9B03-440D-BC6E-8D51F87D5877}" type="presParOf" srcId="{8EAA15B8-445C-45D8-8DFB-55009C847DCA}" destId="{9FBA422C-4B10-49C8-BA2C-A147EB860E81}" srcOrd="0" destOrd="0" presId="urn:microsoft.com/office/officeart/2005/8/layout/hierarchy2"/>
    <dgm:cxn modelId="{A576CB08-1791-4F41-917C-0CCDD4A14FA3}" type="presParOf" srcId="{92D3A03C-4DAC-41DD-A0AB-A34E5DFBF8C9}" destId="{FF1D0AC9-3307-4B3C-B81C-662C2A998F39}" srcOrd="1" destOrd="0" presId="urn:microsoft.com/office/officeart/2005/8/layout/hierarchy2"/>
    <dgm:cxn modelId="{77CD97FF-136C-4C2F-AA0F-37FABED96CD2}" type="presParOf" srcId="{FF1D0AC9-3307-4B3C-B81C-662C2A998F39}" destId="{ADD013DA-11DE-4CC9-892F-D3DB8661C559}" srcOrd="0" destOrd="0" presId="urn:microsoft.com/office/officeart/2005/8/layout/hierarchy2"/>
    <dgm:cxn modelId="{EBACD013-312F-490E-B4B6-34DD066C6419}" type="presParOf" srcId="{FF1D0AC9-3307-4B3C-B81C-662C2A998F39}" destId="{D777E6D8-F94D-42A2-967B-BEB6DAF316E9}" srcOrd="1" destOrd="0" presId="urn:microsoft.com/office/officeart/2005/8/layout/hierarchy2"/>
    <dgm:cxn modelId="{9277D621-C188-4E95-ACA0-E986A6C5C65A}" type="presParOf" srcId="{D777E6D8-F94D-42A2-967B-BEB6DAF316E9}" destId="{F0CC1A57-5123-4B94-A8B5-E288F9C38C81}" srcOrd="0" destOrd="0" presId="urn:microsoft.com/office/officeart/2005/8/layout/hierarchy2"/>
    <dgm:cxn modelId="{6A703B2D-3CA7-4456-8F5B-11717BA561C4}" type="presParOf" srcId="{F0CC1A57-5123-4B94-A8B5-E288F9C38C81}" destId="{5EFBD9AC-6FCE-42FD-B2DF-01972683C1F7}" srcOrd="0" destOrd="0" presId="urn:microsoft.com/office/officeart/2005/8/layout/hierarchy2"/>
    <dgm:cxn modelId="{20F432A1-5394-4450-9563-6A1AFDDD6AD9}" type="presParOf" srcId="{D777E6D8-F94D-42A2-967B-BEB6DAF316E9}" destId="{255D498F-E8D6-4D8D-8EC0-68EBAEF1719B}" srcOrd="1" destOrd="0" presId="urn:microsoft.com/office/officeart/2005/8/layout/hierarchy2"/>
    <dgm:cxn modelId="{AAB6F547-BF2E-447A-A2E9-601461B24255}" type="presParOf" srcId="{255D498F-E8D6-4D8D-8EC0-68EBAEF1719B}" destId="{D749700F-3E46-4024-806F-58468026A478}" srcOrd="0" destOrd="0" presId="urn:microsoft.com/office/officeart/2005/8/layout/hierarchy2"/>
    <dgm:cxn modelId="{AF3F7F13-2D3C-49DD-8A83-8599E6BD5B3C}" type="presParOf" srcId="{255D498F-E8D6-4D8D-8EC0-68EBAEF1719B}" destId="{26A2F976-1878-4ABF-B1B7-EC4901940189}" srcOrd="1" destOrd="0" presId="urn:microsoft.com/office/officeart/2005/8/layout/hierarchy2"/>
    <dgm:cxn modelId="{BA9131DD-741B-4419-9061-618BD21DD674}" type="presParOf" srcId="{26A2F976-1878-4ABF-B1B7-EC4901940189}" destId="{9E0EFD83-D6AF-497C-9900-B5096B4A3487}" srcOrd="0" destOrd="0" presId="urn:microsoft.com/office/officeart/2005/8/layout/hierarchy2"/>
    <dgm:cxn modelId="{DBAD76B8-EDAD-406A-997C-25AAD22D2088}" type="presParOf" srcId="{9E0EFD83-D6AF-497C-9900-B5096B4A3487}" destId="{3AF8D48A-BDBA-4167-8E77-71EF7338B85F}" srcOrd="0" destOrd="0" presId="urn:microsoft.com/office/officeart/2005/8/layout/hierarchy2"/>
    <dgm:cxn modelId="{171F9677-E221-4E82-B8CC-029A23B6D2A9}" type="presParOf" srcId="{26A2F976-1878-4ABF-B1B7-EC4901940189}" destId="{A1B26243-9F98-4AFF-8BB9-5C5F6F749D23}" srcOrd="1" destOrd="0" presId="urn:microsoft.com/office/officeart/2005/8/layout/hierarchy2"/>
    <dgm:cxn modelId="{B3F14728-6185-467C-9EF9-0E830F15D692}" type="presParOf" srcId="{A1B26243-9F98-4AFF-8BB9-5C5F6F749D23}" destId="{8165786E-B701-4565-87E2-3DF196F61A41}" srcOrd="0" destOrd="0" presId="urn:microsoft.com/office/officeart/2005/8/layout/hierarchy2"/>
    <dgm:cxn modelId="{DA3DD989-7842-46E6-B084-F9EB11870289}" type="presParOf" srcId="{A1B26243-9F98-4AFF-8BB9-5C5F6F749D23}" destId="{EE3E4002-45D0-4740-AEE2-A8D17FB2CE19}" srcOrd="1" destOrd="0" presId="urn:microsoft.com/office/officeart/2005/8/layout/hierarchy2"/>
    <dgm:cxn modelId="{65856A2F-56E2-4EC9-ACCD-6E0407D6E210}" type="presParOf" srcId="{92D3A03C-4DAC-41DD-A0AB-A34E5DFBF8C9}" destId="{9A450C45-BB91-430D-B8C4-CC9E8F4B0B74}" srcOrd="2" destOrd="0" presId="urn:microsoft.com/office/officeart/2005/8/layout/hierarchy2"/>
    <dgm:cxn modelId="{D016EA03-6035-4728-B50C-BDFD3478C1E4}" type="presParOf" srcId="{9A450C45-BB91-430D-B8C4-CC9E8F4B0B74}" destId="{AB545ABF-BFCD-4862-9657-16542D1BD868}" srcOrd="0" destOrd="0" presId="urn:microsoft.com/office/officeart/2005/8/layout/hierarchy2"/>
    <dgm:cxn modelId="{5D1F4B48-AAC5-4D2C-9DBD-5EBC5A2D1B80}" type="presParOf" srcId="{92D3A03C-4DAC-41DD-A0AB-A34E5DFBF8C9}" destId="{EBCF0052-A1E7-4640-BA1B-49833FD024F8}" srcOrd="3" destOrd="0" presId="urn:microsoft.com/office/officeart/2005/8/layout/hierarchy2"/>
    <dgm:cxn modelId="{E5A4AEE1-27FB-4245-9AC4-CE8E1C8E2D2D}" type="presParOf" srcId="{EBCF0052-A1E7-4640-BA1B-49833FD024F8}" destId="{41BC9F03-F0DD-4140-974D-0EEA001F4339}" srcOrd="0" destOrd="0" presId="urn:microsoft.com/office/officeart/2005/8/layout/hierarchy2"/>
    <dgm:cxn modelId="{579D102B-12D1-4519-A430-25B1EC97E58D}" type="presParOf" srcId="{EBCF0052-A1E7-4640-BA1B-49833FD024F8}" destId="{0E2CB9DD-6C8A-4CB0-B1CB-97F2090F0AF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CF26AC-93DA-4EDB-818C-EDF0F662042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A7B15D7F-A3E8-4BB3-9B77-C8B8A5014409}">
      <dgm:prSet phldrT="[Text]" custT="1"/>
      <dgm:spPr/>
      <dgm:t>
        <a:bodyPr/>
        <a:lstStyle/>
        <a:p>
          <a:r>
            <a:rPr lang="en-AU" sz="2000" b="1" dirty="0"/>
            <a:t>Process evaluation</a:t>
          </a:r>
        </a:p>
        <a:p>
          <a:r>
            <a:rPr lang="en-AU" sz="2000" b="1" dirty="0"/>
            <a:t>(2019)</a:t>
          </a:r>
        </a:p>
      </dgm:t>
    </dgm:pt>
    <dgm:pt modelId="{D89EB49A-75E6-45E3-8B1D-9DA9B4A9379D}" type="parTrans" cxnId="{FB57D49D-2F7E-4CC3-BB96-B55AA9D2831F}">
      <dgm:prSet/>
      <dgm:spPr/>
      <dgm:t>
        <a:bodyPr/>
        <a:lstStyle/>
        <a:p>
          <a:endParaRPr lang="en-AU" sz="1200"/>
        </a:p>
      </dgm:t>
    </dgm:pt>
    <dgm:pt modelId="{097154FC-D275-485B-BBE8-AD9BA6FE3493}" type="sibTrans" cxnId="{FB57D49D-2F7E-4CC3-BB96-B55AA9D2831F}">
      <dgm:prSet/>
      <dgm:spPr/>
      <dgm:t>
        <a:bodyPr/>
        <a:lstStyle/>
        <a:p>
          <a:endParaRPr lang="en-AU" sz="1200"/>
        </a:p>
      </dgm:t>
    </dgm:pt>
    <dgm:pt modelId="{E4E938F4-A775-445F-A48A-BF2DC7C482C0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AU" sz="1600" dirty="0" err="1">
              <a:solidFill>
                <a:srgbClr val="4C4C4E"/>
              </a:solidFill>
            </a:rPr>
            <a:t>TfNSW</a:t>
          </a:r>
          <a:r>
            <a:rPr lang="en-AU" sz="1600" dirty="0">
              <a:solidFill>
                <a:srgbClr val="4C4C4E"/>
              </a:solidFill>
            </a:rPr>
            <a:t> administrative data</a:t>
          </a:r>
        </a:p>
      </dgm:t>
    </dgm:pt>
    <dgm:pt modelId="{E824960C-82CA-4B61-BAE9-6E68C9BEFC80}" type="parTrans" cxnId="{39543261-D4AA-41CF-A63D-A5E44D5CFC6C}">
      <dgm:prSet/>
      <dgm:spPr/>
      <dgm:t>
        <a:bodyPr/>
        <a:lstStyle/>
        <a:p>
          <a:endParaRPr lang="en-AU" sz="1200"/>
        </a:p>
      </dgm:t>
    </dgm:pt>
    <dgm:pt modelId="{023C3B59-A687-4841-B918-1E7441262A31}" type="sibTrans" cxnId="{39543261-D4AA-41CF-A63D-A5E44D5CFC6C}">
      <dgm:prSet/>
      <dgm:spPr/>
      <dgm:t>
        <a:bodyPr/>
        <a:lstStyle/>
        <a:p>
          <a:endParaRPr lang="en-AU" sz="1200"/>
        </a:p>
      </dgm:t>
    </dgm:pt>
    <dgm:pt modelId="{8E176906-E4E1-45A3-96D8-8B11E25C734C}">
      <dgm:prSet phldrT="[Text]" custT="1"/>
      <dgm:spPr/>
      <dgm:t>
        <a:bodyPr/>
        <a:lstStyle/>
        <a:p>
          <a:r>
            <a:rPr lang="en-AU" sz="2000" b="1" dirty="0"/>
            <a:t>Outcome evaluation</a:t>
          </a:r>
        </a:p>
        <a:p>
          <a:r>
            <a:rPr lang="en-AU" sz="2000" b="1" dirty="0"/>
            <a:t> (current)</a:t>
          </a:r>
        </a:p>
      </dgm:t>
    </dgm:pt>
    <dgm:pt modelId="{12433497-D973-45D3-BB4C-A7F6454DC065}" type="parTrans" cxnId="{ACAFD533-0CF5-465D-81EF-E529E61725C1}">
      <dgm:prSet/>
      <dgm:spPr/>
      <dgm:t>
        <a:bodyPr/>
        <a:lstStyle/>
        <a:p>
          <a:endParaRPr lang="en-AU" sz="1200"/>
        </a:p>
      </dgm:t>
    </dgm:pt>
    <dgm:pt modelId="{70F6CE5C-BD41-4E60-ADFD-F6BF88EBC75A}" type="sibTrans" cxnId="{ACAFD533-0CF5-465D-81EF-E529E61725C1}">
      <dgm:prSet/>
      <dgm:spPr/>
      <dgm:t>
        <a:bodyPr/>
        <a:lstStyle/>
        <a:p>
          <a:endParaRPr lang="en-AU" sz="1200"/>
        </a:p>
      </dgm:t>
    </dgm:pt>
    <dgm:pt modelId="{3D56842F-5886-4F0D-8717-91D761686AC0}">
      <dgm:prSet phldrT="[Text]" custT="1"/>
      <dgm:spPr/>
      <dgm:t>
        <a:bodyPr/>
        <a:lstStyle/>
        <a:p>
          <a:r>
            <a:rPr lang="en-AU" sz="2000" b="1" dirty="0"/>
            <a:t>Future evaluation</a:t>
          </a:r>
        </a:p>
      </dgm:t>
    </dgm:pt>
    <dgm:pt modelId="{15ABA468-3B41-4C93-9BC1-D0D0C11C0931}" type="parTrans" cxnId="{0473A206-8E84-40C6-82F6-2C2EC4B2B8EE}">
      <dgm:prSet/>
      <dgm:spPr/>
      <dgm:t>
        <a:bodyPr/>
        <a:lstStyle/>
        <a:p>
          <a:endParaRPr lang="en-AU" sz="1200"/>
        </a:p>
      </dgm:t>
    </dgm:pt>
    <dgm:pt modelId="{CA9E54B5-D860-4C71-9620-2F8C5C9892B0}" type="sibTrans" cxnId="{0473A206-8E84-40C6-82F6-2C2EC4B2B8EE}">
      <dgm:prSet/>
      <dgm:spPr/>
      <dgm:t>
        <a:bodyPr/>
        <a:lstStyle/>
        <a:p>
          <a:endParaRPr lang="en-AU" sz="1200"/>
        </a:p>
      </dgm:t>
    </dgm:pt>
    <dgm:pt modelId="{E4336FE4-EE73-41CD-BD3C-F3B9DE8A7C55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AU" sz="1600" dirty="0">
              <a:solidFill>
                <a:srgbClr val="4C4C4E"/>
              </a:solidFill>
            </a:rPr>
            <a:t>Expanded MAIP</a:t>
          </a:r>
        </a:p>
      </dgm:t>
    </dgm:pt>
    <dgm:pt modelId="{53AFC313-92FF-44BB-AABB-B2EDEA5322A3}" type="parTrans" cxnId="{4F45ED6F-3122-4EC5-ADC7-4ED4499980E4}">
      <dgm:prSet/>
      <dgm:spPr/>
      <dgm:t>
        <a:bodyPr/>
        <a:lstStyle/>
        <a:p>
          <a:endParaRPr lang="en-AU" sz="1200"/>
        </a:p>
      </dgm:t>
    </dgm:pt>
    <dgm:pt modelId="{C329DEC0-E65B-4030-83F9-FBB7D0D8BAE7}" type="sibTrans" cxnId="{4F45ED6F-3122-4EC5-ADC7-4ED4499980E4}">
      <dgm:prSet/>
      <dgm:spPr/>
      <dgm:t>
        <a:bodyPr/>
        <a:lstStyle/>
        <a:p>
          <a:endParaRPr lang="en-AU" sz="1200"/>
        </a:p>
      </dgm:t>
    </dgm:pt>
    <dgm:pt modelId="{BE307A55-4973-4915-BBB6-864B5D42AE31}">
      <dgm:prSet phldrT="[Text]" custT="1"/>
      <dgm:spPr>
        <a:solidFill>
          <a:srgbClr val="D9D9D9">
            <a:alpha val="90000"/>
          </a:srgbClr>
        </a:solidFill>
        <a:ln>
          <a:noFill/>
        </a:ln>
      </dgm:spPr>
      <dgm:t>
        <a:bodyPr/>
        <a:lstStyle/>
        <a:p>
          <a:r>
            <a:rPr lang="en-AU" sz="1600" dirty="0">
              <a:solidFill>
                <a:srgbClr val="4C4C4E"/>
              </a:solidFill>
            </a:rPr>
            <a:t>Linked and de-identified </a:t>
          </a:r>
          <a:r>
            <a:rPr lang="en-AU" sz="1600" dirty="0" err="1">
              <a:solidFill>
                <a:srgbClr val="4C4C4E"/>
              </a:solidFill>
            </a:rPr>
            <a:t>TfNSW</a:t>
          </a:r>
          <a:r>
            <a:rPr lang="en-AU" sz="1600" dirty="0">
              <a:solidFill>
                <a:srgbClr val="4C4C4E"/>
              </a:solidFill>
            </a:rPr>
            <a:t>, BOCSAR and Police data drink driving offences</a:t>
          </a:r>
        </a:p>
      </dgm:t>
    </dgm:pt>
    <dgm:pt modelId="{ACA604BD-9B3F-40C7-9EBE-38256B5CFE57}" type="parTrans" cxnId="{F768F1A0-0527-46CB-9750-30957A6199E0}">
      <dgm:prSet/>
      <dgm:spPr/>
      <dgm:t>
        <a:bodyPr/>
        <a:lstStyle/>
        <a:p>
          <a:endParaRPr lang="en-AU"/>
        </a:p>
      </dgm:t>
    </dgm:pt>
    <dgm:pt modelId="{82119D98-B90A-428B-ADF2-43ABC111866D}" type="sibTrans" cxnId="{F768F1A0-0527-46CB-9750-30957A6199E0}">
      <dgm:prSet/>
      <dgm:spPr/>
      <dgm:t>
        <a:bodyPr/>
        <a:lstStyle/>
        <a:p>
          <a:endParaRPr lang="en-AU"/>
        </a:p>
      </dgm:t>
    </dgm:pt>
    <dgm:pt modelId="{9FD3E28B-64B8-4ECA-86CA-A3280B1306DC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AU" sz="1600" dirty="0">
              <a:solidFill>
                <a:srgbClr val="4C4C4E"/>
              </a:solidFill>
            </a:rPr>
            <a:t>Participant surveys and interviews</a:t>
          </a:r>
        </a:p>
      </dgm:t>
    </dgm:pt>
    <dgm:pt modelId="{DBA44AC3-1C17-40DA-B366-A6A0C8C2A323}" type="parTrans" cxnId="{652E54B9-F038-4026-A9C7-D414977691B3}">
      <dgm:prSet/>
      <dgm:spPr/>
      <dgm:t>
        <a:bodyPr/>
        <a:lstStyle/>
        <a:p>
          <a:endParaRPr lang="en-AU"/>
        </a:p>
      </dgm:t>
    </dgm:pt>
    <dgm:pt modelId="{4D76AC6A-B5D5-41F7-864F-31AF010A9F05}" type="sibTrans" cxnId="{652E54B9-F038-4026-A9C7-D414977691B3}">
      <dgm:prSet/>
      <dgm:spPr/>
      <dgm:t>
        <a:bodyPr/>
        <a:lstStyle/>
        <a:p>
          <a:endParaRPr lang="en-AU"/>
        </a:p>
      </dgm:t>
    </dgm:pt>
    <dgm:pt modelId="{2F3C88E5-20BB-4D5B-9D8D-199A258CABA4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AU" sz="1600" dirty="0">
              <a:solidFill>
                <a:srgbClr val="4C4C4E"/>
              </a:solidFill>
            </a:rPr>
            <a:t>Stakeholder surveys and interviews</a:t>
          </a:r>
        </a:p>
      </dgm:t>
    </dgm:pt>
    <dgm:pt modelId="{7E5BAF5F-321E-435A-9FB9-683D9FE293FB}" type="parTrans" cxnId="{EC79A818-4A5E-4392-ABFA-2133EA7C31EF}">
      <dgm:prSet/>
      <dgm:spPr/>
      <dgm:t>
        <a:bodyPr/>
        <a:lstStyle/>
        <a:p>
          <a:endParaRPr lang="en-AU"/>
        </a:p>
      </dgm:t>
    </dgm:pt>
    <dgm:pt modelId="{FC43CED1-F912-4872-B0F0-8D0C2227633F}" type="sibTrans" cxnId="{EC79A818-4A5E-4392-ABFA-2133EA7C31EF}">
      <dgm:prSet/>
      <dgm:spPr/>
      <dgm:t>
        <a:bodyPr/>
        <a:lstStyle/>
        <a:p>
          <a:endParaRPr lang="en-AU"/>
        </a:p>
      </dgm:t>
    </dgm:pt>
    <dgm:pt modelId="{304D625B-42FC-4224-94F6-4E2908CE1943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AU" sz="1600" b="0" dirty="0">
              <a:solidFill>
                <a:srgbClr val="4C4C4E"/>
              </a:solidFill>
            </a:rPr>
            <a:t>Implementation of program </a:t>
          </a:r>
        </a:p>
      </dgm:t>
    </dgm:pt>
    <dgm:pt modelId="{0EBACBAA-F657-483A-A35B-0E5319EBA886}" type="parTrans" cxnId="{284E9863-AE0C-4816-947E-81B017A0EEED}">
      <dgm:prSet/>
      <dgm:spPr/>
      <dgm:t>
        <a:bodyPr/>
        <a:lstStyle/>
        <a:p>
          <a:endParaRPr lang="en-AU"/>
        </a:p>
      </dgm:t>
    </dgm:pt>
    <dgm:pt modelId="{8B0A7509-B1E9-4FDF-98BF-AFADDA32BAC0}" type="sibTrans" cxnId="{284E9863-AE0C-4816-947E-81B017A0EEED}">
      <dgm:prSet/>
      <dgm:spPr/>
      <dgm:t>
        <a:bodyPr/>
        <a:lstStyle/>
        <a:p>
          <a:endParaRPr lang="en-AU"/>
        </a:p>
      </dgm:t>
    </dgm:pt>
    <dgm:pt modelId="{E2DB71D3-1202-40EB-9BBF-F6D0B53E98A8}">
      <dgm:prSet phldrT="[Text]" custT="1"/>
      <dgm:spPr>
        <a:solidFill>
          <a:srgbClr val="D9D9D9">
            <a:alpha val="90000"/>
          </a:srgbClr>
        </a:solidFill>
        <a:ln>
          <a:noFill/>
        </a:ln>
      </dgm:spPr>
      <dgm:t>
        <a:bodyPr/>
        <a:lstStyle/>
        <a:p>
          <a:r>
            <a:rPr lang="en-AU" sz="1600" b="0" dirty="0">
              <a:solidFill>
                <a:srgbClr val="4C4C4E"/>
              </a:solidFill>
            </a:rPr>
            <a:t>Impact on drink driving re-offending / road trauma</a:t>
          </a:r>
        </a:p>
      </dgm:t>
    </dgm:pt>
    <dgm:pt modelId="{79469F07-F877-490F-BC51-7D9021E601EA}" type="parTrans" cxnId="{D8DBFFDA-6740-4C9D-A0C0-F91810EBDE16}">
      <dgm:prSet/>
      <dgm:spPr/>
      <dgm:t>
        <a:bodyPr/>
        <a:lstStyle/>
        <a:p>
          <a:endParaRPr lang="en-AU"/>
        </a:p>
      </dgm:t>
    </dgm:pt>
    <dgm:pt modelId="{2175D12E-9ECD-47F4-A49D-83590112681C}" type="sibTrans" cxnId="{D8DBFFDA-6740-4C9D-A0C0-F91810EBDE16}">
      <dgm:prSet/>
      <dgm:spPr/>
      <dgm:t>
        <a:bodyPr/>
        <a:lstStyle/>
        <a:p>
          <a:endParaRPr lang="en-AU"/>
        </a:p>
      </dgm:t>
    </dgm:pt>
    <dgm:pt modelId="{1BBED863-D590-4D83-9960-A18DC3CA615C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AU" sz="1600" dirty="0">
              <a:solidFill>
                <a:srgbClr val="4C4C4E"/>
              </a:solidFill>
            </a:rPr>
            <a:t>Participants experiences, enablers and barriers to the program</a:t>
          </a:r>
        </a:p>
      </dgm:t>
    </dgm:pt>
    <dgm:pt modelId="{F07D1D78-4821-4E9F-B3B7-064E02D56E7C}" type="parTrans" cxnId="{C82AD088-A4E5-484B-AE2C-4A9094698BDD}">
      <dgm:prSet/>
      <dgm:spPr/>
      <dgm:t>
        <a:bodyPr/>
        <a:lstStyle/>
        <a:p>
          <a:endParaRPr lang="en-AU"/>
        </a:p>
      </dgm:t>
    </dgm:pt>
    <dgm:pt modelId="{D72A54F8-9ED8-407A-A524-97B67DE90CF6}" type="sibTrans" cxnId="{C82AD088-A4E5-484B-AE2C-4A9094698BDD}">
      <dgm:prSet/>
      <dgm:spPr/>
      <dgm:t>
        <a:bodyPr/>
        <a:lstStyle/>
        <a:p>
          <a:endParaRPr lang="en-AU"/>
        </a:p>
      </dgm:t>
    </dgm:pt>
    <dgm:pt modelId="{A5E5E0E6-F685-4D5B-AF99-1633F04EEE6A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AU" sz="1600" kern="1200" dirty="0">
              <a:solidFill>
                <a:srgbClr val="4C4C4E"/>
              </a:solidFill>
              <a:latin typeface="Public Sans (NSW)"/>
              <a:ea typeface="+mn-ea"/>
              <a:cs typeface="+mn-cs"/>
            </a:rPr>
            <a:t>Data requirements scoped </a:t>
          </a:r>
        </a:p>
      </dgm:t>
    </dgm:pt>
    <dgm:pt modelId="{DA89E59E-02E3-4433-89A5-2C409F06C12F}" type="parTrans" cxnId="{087FA9AB-FA8C-4206-A6EF-FF7CC89905B7}">
      <dgm:prSet/>
      <dgm:spPr/>
      <dgm:t>
        <a:bodyPr/>
        <a:lstStyle/>
        <a:p>
          <a:endParaRPr lang="en-AU"/>
        </a:p>
      </dgm:t>
    </dgm:pt>
    <dgm:pt modelId="{CD1BAEC4-4582-49FD-8FD0-2EF1723794FE}" type="sibTrans" cxnId="{087FA9AB-FA8C-4206-A6EF-FF7CC89905B7}">
      <dgm:prSet/>
      <dgm:spPr/>
      <dgm:t>
        <a:bodyPr/>
        <a:lstStyle/>
        <a:p>
          <a:endParaRPr lang="en-AU"/>
        </a:p>
      </dgm:t>
    </dgm:pt>
    <dgm:pt modelId="{1F8A002A-C5AD-4E62-97D2-C961C5B04C5F}">
      <dgm:prSet custT="1"/>
      <dgm:spPr/>
      <dgm:t>
        <a:bodyPr/>
        <a:lstStyle/>
        <a:p>
          <a:r>
            <a:rPr lang="en-AU" sz="2000" b="1" dirty="0"/>
            <a:t>Evaluation framework</a:t>
          </a:r>
        </a:p>
      </dgm:t>
    </dgm:pt>
    <dgm:pt modelId="{F4F893AA-B8F4-408D-BD01-787DDB60C906}" type="parTrans" cxnId="{4D0CD37C-4335-4A07-B1F8-7A1FEDC4E111}">
      <dgm:prSet/>
      <dgm:spPr/>
      <dgm:t>
        <a:bodyPr/>
        <a:lstStyle/>
        <a:p>
          <a:endParaRPr lang="en-AU"/>
        </a:p>
      </dgm:t>
    </dgm:pt>
    <dgm:pt modelId="{1E44A934-B21C-4FFF-9CC2-6E520394F9EA}" type="sibTrans" cxnId="{4D0CD37C-4335-4A07-B1F8-7A1FEDC4E111}">
      <dgm:prSet/>
      <dgm:spPr/>
      <dgm:t>
        <a:bodyPr/>
        <a:lstStyle/>
        <a:p>
          <a:endParaRPr lang="en-AU"/>
        </a:p>
      </dgm:t>
    </dgm:pt>
    <dgm:pt modelId="{A6FB35D5-0E5B-40E1-9E73-000CA833B7AF}">
      <dgm:prSet/>
      <dgm:spPr/>
      <dgm:t>
        <a:bodyPr/>
        <a:lstStyle/>
        <a:p>
          <a:endParaRPr lang="en-AU" sz="1100" kern="1200" dirty="0">
            <a:solidFill>
              <a:srgbClr val="4C4C4E"/>
            </a:solidFill>
          </a:endParaRPr>
        </a:p>
      </dgm:t>
    </dgm:pt>
    <dgm:pt modelId="{74BFC0B2-9495-487D-9886-6E34920F7DC0}" type="parTrans" cxnId="{FEEF5F39-4934-4478-9044-41CDAC9FA2B8}">
      <dgm:prSet/>
      <dgm:spPr/>
      <dgm:t>
        <a:bodyPr/>
        <a:lstStyle/>
        <a:p>
          <a:endParaRPr lang="en-AU"/>
        </a:p>
      </dgm:t>
    </dgm:pt>
    <dgm:pt modelId="{4F1C32CA-8069-43C5-8EE9-94D8CF10A278}" type="sibTrans" cxnId="{FEEF5F39-4934-4478-9044-41CDAC9FA2B8}">
      <dgm:prSet/>
      <dgm:spPr/>
      <dgm:t>
        <a:bodyPr/>
        <a:lstStyle/>
        <a:p>
          <a:endParaRPr lang="en-AU"/>
        </a:p>
      </dgm:t>
    </dgm:pt>
    <dgm:pt modelId="{B71960D3-14E3-437D-A8BF-949EB6F8B35C}">
      <dgm:prSet custT="1"/>
      <dgm:spPr/>
      <dgm:t>
        <a:bodyPr/>
        <a:lstStyle/>
        <a:p>
          <a:r>
            <a:rPr lang="en-AU" sz="1600" kern="1200" dirty="0">
              <a:solidFill>
                <a:srgbClr val="4C4C4E"/>
              </a:solidFill>
              <a:latin typeface="Public Sans (NSW)"/>
              <a:ea typeface="+mn-ea"/>
              <a:cs typeface="+mn-cs"/>
            </a:rPr>
            <a:t>Designed into the system</a:t>
          </a:r>
        </a:p>
      </dgm:t>
    </dgm:pt>
    <dgm:pt modelId="{88B218BB-CC4B-47E9-ABC0-8614CE64743A}" type="parTrans" cxnId="{5AD7E5D3-7098-45E1-AC76-49D856D3A6B9}">
      <dgm:prSet/>
      <dgm:spPr/>
      <dgm:t>
        <a:bodyPr/>
        <a:lstStyle/>
        <a:p>
          <a:endParaRPr lang="en-AU"/>
        </a:p>
      </dgm:t>
    </dgm:pt>
    <dgm:pt modelId="{A76A40D9-C5C8-4195-B18B-7882A3E71138}" type="sibTrans" cxnId="{5AD7E5D3-7098-45E1-AC76-49D856D3A6B9}">
      <dgm:prSet/>
      <dgm:spPr/>
      <dgm:t>
        <a:bodyPr/>
        <a:lstStyle/>
        <a:p>
          <a:endParaRPr lang="en-AU"/>
        </a:p>
      </dgm:t>
    </dgm:pt>
    <dgm:pt modelId="{AE198D0E-9AEA-4BC3-92C6-C3AF196DE79F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AU" sz="1600" kern="1200" dirty="0">
              <a:solidFill>
                <a:srgbClr val="4C4C4E"/>
              </a:solidFill>
              <a:latin typeface="Public Sans (NSW)"/>
              <a:ea typeface="+mn-ea"/>
              <a:cs typeface="+mn-cs"/>
            </a:rPr>
            <a:t>Developed during program planning</a:t>
          </a:r>
        </a:p>
      </dgm:t>
    </dgm:pt>
    <dgm:pt modelId="{8E0F2A05-D077-4F83-97C4-D62E383A61A3}" type="parTrans" cxnId="{1F58A5F5-CDF8-4D10-9B49-45E5DBB0D5E4}">
      <dgm:prSet/>
      <dgm:spPr/>
      <dgm:t>
        <a:bodyPr/>
        <a:lstStyle/>
        <a:p>
          <a:endParaRPr lang="en-AU"/>
        </a:p>
      </dgm:t>
    </dgm:pt>
    <dgm:pt modelId="{E3E42A80-8D11-4E57-9034-46463CB866DA}" type="sibTrans" cxnId="{1F58A5F5-CDF8-4D10-9B49-45E5DBB0D5E4}">
      <dgm:prSet/>
      <dgm:spPr/>
      <dgm:t>
        <a:bodyPr/>
        <a:lstStyle/>
        <a:p>
          <a:endParaRPr lang="en-AU"/>
        </a:p>
      </dgm:t>
    </dgm:pt>
    <dgm:pt modelId="{9B05BCC4-E10A-49E1-900F-C63831E17EB9}" type="pres">
      <dgm:prSet presAssocID="{24CF26AC-93DA-4EDB-818C-EDF0F6620427}" presName="Name0" presStyleCnt="0">
        <dgm:presLayoutVars>
          <dgm:dir/>
          <dgm:animLvl val="lvl"/>
          <dgm:resizeHandles val="exact"/>
        </dgm:presLayoutVars>
      </dgm:prSet>
      <dgm:spPr/>
    </dgm:pt>
    <dgm:pt modelId="{A4D7E1D5-8901-4940-8269-42996B6C5ABC}" type="pres">
      <dgm:prSet presAssocID="{1F8A002A-C5AD-4E62-97D2-C961C5B04C5F}" presName="linNode" presStyleCnt="0"/>
      <dgm:spPr/>
    </dgm:pt>
    <dgm:pt modelId="{1B143DB9-977C-412C-B0B0-00FD5F684E28}" type="pres">
      <dgm:prSet presAssocID="{1F8A002A-C5AD-4E62-97D2-C961C5B04C5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F0FD8D9-BF50-44EC-800A-5171116D0B94}" type="pres">
      <dgm:prSet presAssocID="{1F8A002A-C5AD-4E62-97D2-C961C5B04C5F}" presName="descendantText" presStyleLbl="alignAccFollowNode1" presStyleIdx="0" presStyleCnt="4" custScaleY="110446" custLinFactNeighborX="-344" custLinFactNeighborY="-3292">
        <dgm:presLayoutVars>
          <dgm:bulletEnabled val="1"/>
        </dgm:presLayoutVars>
      </dgm:prSet>
      <dgm:spPr/>
    </dgm:pt>
    <dgm:pt modelId="{08D43776-71FB-4085-A52F-1461EC756E28}" type="pres">
      <dgm:prSet presAssocID="{1E44A934-B21C-4FFF-9CC2-6E520394F9EA}" presName="sp" presStyleCnt="0"/>
      <dgm:spPr/>
    </dgm:pt>
    <dgm:pt modelId="{BD217B0A-C548-45B2-860C-FD09E0C65475}" type="pres">
      <dgm:prSet presAssocID="{A7B15D7F-A3E8-4BB3-9B77-C8B8A5014409}" presName="linNode" presStyleCnt="0"/>
      <dgm:spPr/>
    </dgm:pt>
    <dgm:pt modelId="{9769F473-3655-4EE2-AA05-9C0B27BBC588}" type="pres">
      <dgm:prSet presAssocID="{A7B15D7F-A3E8-4BB3-9B77-C8B8A5014409}" presName="parentText" presStyleLbl="node1" presStyleIdx="1" presStyleCnt="4" custLinFactNeighborX="1414" custLinFactNeighborY="292">
        <dgm:presLayoutVars>
          <dgm:chMax val="1"/>
          <dgm:bulletEnabled val="1"/>
        </dgm:presLayoutVars>
      </dgm:prSet>
      <dgm:spPr/>
    </dgm:pt>
    <dgm:pt modelId="{3393937A-F45B-4BBF-BFBB-5C1347EBE36A}" type="pres">
      <dgm:prSet presAssocID="{A7B15D7F-A3E8-4BB3-9B77-C8B8A5014409}" presName="descendantText" presStyleLbl="alignAccFollowNode1" presStyleIdx="1" presStyleCnt="4" custScaleX="102773" custScaleY="112945">
        <dgm:presLayoutVars>
          <dgm:bulletEnabled val="1"/>
        </dgm:presLayoutVars>
      </dgm:prSet>
      <dgm:spPr/>
    </dgm:pt>
    <dgm:pt modelId="{EBD6948D-8E06-4376-BF07-D2A79935360F}" type="pres">
      <dgm:prSet presAssocID="{097154FC-D275-485B-BBE8-AD9BA6FE3493}" presName="sp" presStyleCnt="0"/>
      <dgm:spPr/>
    </dgm:pt>
    <dgm:pt modelId="{234C8F8F-5FD0-428C-9F9A-C83D757D55FA}" type="pres">
      <dgm:prSet presAssocID="{8E176906-E4E1-45A3-96D8-8B11E25C734C}" presName="linNode" presStyleCnt="0"/>
      <dgm:spPr/>
    </dgm:pt>
    <dgm:pt modelId="{7E6B57DA-033D-4723-81DD-ED9FE84F835D}" type="pres">
      <dgm:prSet presAssocID="{8E176906-E4E1-45A3-96D8-8B11E25C734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890AC88-A867-4DF1-AFA1-DFEB005006CB}" type="pres">
      <dgm:prSet presAssocID="{8E176906-E4E1-45A3-96D8-8B11E25C734C}" presName="descendantText" presStyleLbl="alignAccFollowNode1" presStyleIdx="2" presStyleCnt="4" custScaleY="115958" custLinFactNeighborY="666">
        <dgm:presLayoutVars>
          <dgm:bulletEnabled val="1"/>
        </dgm:presLayoutVars>
      </dgm:prSet>
      <dgm:spPr/>
    </dgm:pt>
    <dgm:pt modelId="{4DB35FA2-0D0A-4D43-AD6B-ED9F863CB8F3}" type="pres">
      <dgm:prSet presAssocID="{70F6CE5C-BD41-4E60-ADFD-F6BF88EBC75A}" presName="sp" presStyleCnt="0"/>
      <dgm:spPr/>
    </dgm:pt>
    <dgm:pt modelId="{9B22502B-8AFC-4B81-A654-C64D58635CB1}" type="pres">
      <dgm:prSet presAssocID="{3D56842F-5886-4F0D-8717-91D761686AC0}" presName="linNode" presStyleCnt="0"/>
      <dgm:spPr/>
    </dgm:pt>
    <dgm:pt modelId="{A686B986-B7F4-4AEB-BE3D-48065AE49BB7}" type="pres">
      <dgm:prSet presAssocID="{3D56842F-5886-4F0D-8717-91D761686AC0}" presName="parentText" presStyleLbl="node1" presStyleIdx="3" presStyleCnt="4" custLinFactNeighborX="775" custLinFactNeighborY="22847">
        <dgm:presLayoutVars>
          <dgm:chMax val="1"/>
          <dgm:bulletEnabled val="1"/>
        </dgm:presLayoutVars>
      </dgm:prSet>
      <dgm:spPr/>
    </dgm:pt>
    <dgm:pt modelId="{4A15847B-14E4-40F1-9746-2F2A6A24F852}" type="pres">
      <dgm:prSet presAssocID="{3D56842F-5886-4F0D-8717-91D761686AC0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DD582703-7378-422C-9987-B15C466805A8}" type="presOf" srcId="{1F8A002A-C5AD-4E62-97D2-C961C5B04C5F}" destId="{1B143DB9-977C-412C-B0B0-00FD5F684E28}" srcOrd="0" destOrd="0" presId="urn:microsoft.com/office/officeart/2005/8/layout/vList5"/>
    <dgm:cxn modelId="{BB0EA205-2155-4B55-8E7D-F352AC8016D0}" type="presOf" srcId="{E4E938F4-A775-445F-A48A-BF2DC7C482C0}" destId="{3393937A-F45B-4BBF-BFBB-5C1347EBE36A}" srcOrd="0" destOrd="1" presId="urn:microsoft.com/office/officeart/2005/8/layout/vList5"/>
    <dgm:cxn modelId="{0473A206-8E84-40C6-82F6-2C2EC4B2B8EE}" srcId="{24CF26AC-93DA-4EDB-818C-EDF0F6620427}" destId="{3D56842F-5886-4F0D-8717-91D761686AC0}" srcOrd="3" destOrd="0" parTransId="{15ABA468-3B41-4C93-9BC1-D0D0C11C0931}" sibTransId="{CA9E54B5-D860-4C71-9620-2F8C5C9892B0}"/>
    <dgm:cxn modelId="{BDCADB10-F77C-44B5-A24C-24ACDB115F3B}" type="presOf" srcId="{E2DB71D3-1202-40EB-9BBF-F6D0B53E98A8}" destId="{7890AC88-A867-4DF1-AFA1-DFEB005006CB}" srcOrd="0" destOrd="0" presId="urn:microsoft.com/office/officeart/2005/8/layout/vList5"/>
    <dgm:cxn modelId="{EC79A818-4A5E-4392-ABFA-2133EA7C31EF}" srcId="{A7B15D7F-A3E8-4BB3-9B77-C8B8A5014409}" destId="{2F3C88E5-20BB-4D5B-9D8D-199A258CABA4}" srcOrd="3" destOrd="0" parTransId="{7E5BAF5F-321E-435A-9FB9-683D9FE293FB}" sibTransId="{FC43CED1-F912-4872-B0F0-8D0C2227633F}"/>
    <dgm:cxn modelId="{2C6C052C-EDD3-4B20-A5C5-1B1D7C79C80B}" type="presOf" srcId="{24CF26AC-93DA-4EDB-818C-EDF0F6620427}" destId="{9B05BCC4-E10A-49E1-900F-C63831E17EB9}" srcOrd="0" destOrd="0" presId="urn:microsoft.com/office/officeart/2005/8/layout/vList5"/>
    <dgm:cxn modelId="{ACAFD533-0CF5-465D-81EF-E529E61725C1}" srcId="{24CF26AC-93DA-4EDB-818C-EDF0F6620427}" destId="{8E176906-E4E1-45A3-96D8-8B11E25C734C}" srcOrd="2" destOrd="0" parTransId="{12433497-D973-45D3-BB4C-A7F6454DC065}" sibTransId="{70F6CE5C-BD41-4E60-ADFD-F6BF88EBC75A}"/>
    <dgm:cxn modelId="{FEEF5F39-4934-4478-9044-41CDAC9FA2B8}" srcId="{1F8A002A-C5AD-4E62-97D2-C961C5B04C5F}" destId="{A6FB35D5-0E5B-40E1-9E73-000CA833B7AF}" srcOrd="3" destOrd="0" parTransId="{74BFC0B2-9495-487D-9886-6E34920F7DC0}" sibTransId="{4F1C32CA-8069-43C5-8EE9-94D8CF10A278}"/>
    <dgm:cxn modelId="{D9BFD45E-EDB5-4952-B7E9-EB6F49DCB728}" type="presOf" srcId="{8E176906-E4E1-45A3-96D8-8B11E25C734C}" destId="{7E6B57DA-033D-4723-81DD-ED9FE84F835D}" srcOrd="0" destOrd="0" presId="urn:microsoft.com/office/officeart/2005/8/layout/vList5"/>
    <dgm:cxn modelId="{39543261-D4AA-41CF-A63D-A5E44D5CFC6C}" srcId="{A7B15D7F-A3E8-4BB3-9B77-C8B8A5014409}" destId="{E4E938F4-A775-445F-A48A-BF2DC7C482C0}" srcOrd="1" destOrd="0" parTransId="{E824960C-82CA-4B61-BAE9-6E68C9BEFC80}" sibTransId="{023C3B59-A687-4841-B918-1E7441262A31}"/>
    <dgm:cxn modelId="{284E9863-AE0C-4816-947E-81B017A0EEED}" srcId="{A7B15D7F-A3E8-4BB3-9B77-C8B8A5014409}" destId="{304D625B-42FC-4224-94F6-4E2908CE1943}" srcOrd="0" destOrd="0" parTransId="{0EBACBAA-F657-483A-A35B-0E5319EBA886}" sibTransId="{8B0A7509-B1E9-4FDF-98BF-AFADDA32BAC0}"/>
    <dgm:cxn modelId="{CBB0C968-0AED-4C1C-A7CC-3D03F9F8BA91}" type="presOf" srcId="{3D56842F-5886-4F0D-8717-91D761686AC0}" destId="{A686B986-B7F4-4AEB-BE3D-48065AE49BB7}" srcOrd="0" destOrd="0" presId="urn:microsoft.com/office/officeart/2005/8/layout/vList5"/>
    <dgm:cxn modelId="{0ECC054E-717B-41AE-B4DA-69E541F7702E}" type="presOf" srcId="{BE307A55-4973-4915-BBB6-864B5D42AE31}" destId="{7890AC88-A867-4DF1-AFA1-DFEB005006CB}" srcOrd="0" destOrd="1" presId="urn:microsoft.com/office/officeart/2005/8/layout/vList5"/>
    <dgm:cxn modelId="{4F45ED6F-3122-4EC5-ADC7-4ED4499980E4}" srcId="{3D56842F-5886-4F0D-8717-91D761686AC0}" destId="{E4336FE4-EE73-41CD-BD3C-F3B9DE8A7C55}" srcOrd="1" destOrd="0" parTransId="{53AFC313-92FF-44BB-AABB-B2EDEA5322A3}" sibTransId="{C329DEC0-E65B-4030-83F9-FBB7D0D8BAE7}"/>
    <dgm:cxn modelId="{78B8E054-ABF3-4A82-9E87-3D5F9B9730ED}" type="presOf" srcId="{304D625B-42FC-4224-94F6-4E2908CE1943}" destId="{3393937A-F45B-4BBF-BFBB-5C1347EBE36A}" srcOrd="0" destOrd="0" presId="urn:microsoft.com/office/officeart/2005/8/layout/vList5"/>
    <dgm:cxn modelId="{4D0CD37C-4335-4A07-B1F8-7A1FEDC4E111}" srcId="{24CF26AC-93DA-4EDB-818C-EDF0F6620427}" destId="{1F8A002A-C5AD-4E62-97D2-C961C5B04C5F}" srcOrd="0" destOrd="0" parTransId="{F4F893AA-B8F4-408D-BD01-787DDB60C906}" sibTransId="{1E44A934-B21C-4FFF-9CC2-6E520394F9EA}"/>
    <dgm:cxn modelId="{C82AD088-A4E5-484B-AE2C-4A9094698BDD}" srcId="{3D56842F-5886-4F0D-8717-91D761686AC0}" destId="{1BBED863-D590-4D83-9960-A18DC3CA615C}" srcOrd="0" destOrd="0" parTransId="{F07D1D78-4821-4E9F-B3B7-064E02D56E7C}" sibTransId="{D72A54F8-9ED8-407A-A524-97B67DE90CF6}"/>
    <dgm:cxn modelId="{CD749A8F-8AFF-43F5-8998-689C83F3321B}" type="presOf" srcId="{A5E5E0E6-F685-4D5B-AF99-1633F04EEE6A}" destId="{7F0FD8D9-BF50-44EC-800A-5171116D0B94}" srcOrd="0" destOrd="1" presId="urn:microsoft.com/office/officeart/2005/8/layout/vList5"/>
    <dgm:cxn modelId="{46D2BB9C-568C-4154-A69A-A36AB3B3A3B5}" type="presOf" srcId="{A6FB35D5-0E5B-40E1-9E73-000CA833B7AF}" destId="{7F0FD8D9-BF50-44EC-800A-5171116D0B94}" srcOrd="0" destOrd="3" presId="urn:microsoft.com/office/officeart/2005/8/layout/vList5"/>
    <dgm:cxn modelId="{FB57D49D-2F7E-4CC3-BB96-B55AA9D2831F}" srcId="{24CF26AC-93DA-4EDB-818C-EDF0F6620427}" destId="{A7B15D7F-A3E8-4BB3-9B77-C8B8A5014409}" srcOrd="1" destOrd="0" parTransId="{D89EB49A-75E6-45E3-8B1D-9DA9B4A9379D}" sibTransId="{097154FC-D275-485B-BBE8-AD9BA6FE3493}"/>
    <dgm:cxn modelId="{F768F1A0-0527-46CB-9750-30957A6199E0}" srcId="{8E176906-E4E1-45A3-96D8-8B11E25C734C}" destId="{BE307A55-4973-4915-BBB6-864B5D42AE31}" srcOrd="1" destOrd="0" parTransId="{ACA604BD-9B3F-40C7-9EBE-38256B5CFE57}" sibTransId="{82119D98-B90A-428B-ADF2-43ABC111866D}"/>
    <dgm:cxn modelId="{087FA9AB-FA8C-4206-A6EF-FF7CC89905B7}" srcId="{1F8A002A-C5AD-4E62-97D2-C961C5B04C5F}" destId="{A5E5E0E6-F685-4D5B-AF99-1633F04EEE6A}" srcOrd="1" destOrd="0" parTransId="{DA89E59E-02E3-4433-89A5-2C409F06C12F}" sibTransId="{CD1BAEC4-4582-49FD-8FD0-2EF1723794FE}"/>
    <dgm:cxn modelId="{652E54B9-F038-4026-A9C7-D414977691B3}" srcId="{A7B15D7F-A3E8-4BB3-9B77-C8B8A5014409}" destId="{9FD3E28B-64B8-4ECA-86CA-A3280B1306DC}" srcOrd="2" destOrd="0" parTransId="{DBA44AC3-1C17-40DA-B366-A6A0C8C2A323}" sibTransId="{4D76AC6A-B5D5-41F7-864F-31AF010A9F05}"/>
    <dgm:cxn modelId="{40D286C3-4083-45D5-8555-B5A713541C41}" type="presOf" srcId="{2F3C88E5-20BB-4D5B-9D8D-199A258CABA4}" destId="{3393937A-F45B-4BBF-BFBB-5C1347EBE36A}" srcOrd="0" destOrd="3" presId="urn:microsoft.com/office/officeart/2005/8/layout/vList5"/>
    <dgm:cxn modelId="{2B0E5AD2-2E84-4E4A-B0AB-A9F705A08683}" type="presOf" srcId="{B71960D3-14E3-437D-A8BF-949EB6F8B35C}" destId="{7F0FD8D9-BF50-44EC-800A-5171116D0B94}" srcOrd="0" destOrd="2" presId="urn:microsoft.com/office/officeart/2005/8/layout/vList5"/>
    <dgm:cxn modelId="{5AD7E5D3-7098-45E1-AC76-49D856D3A6B9}" srcId="{1F8A002A-C5AD-4E62-97D2-C961C5B04C5F}" destId="{B71960D3-14E3-437D-A8BF-949EB6F8B35C}" srcOrd="2" destOrd="0" parTransId="{88B218BB-CC4B-47E9-ABC0-8614CE64743A}" sibTransId="{A76A40D9-C5C8-4195-B18B-7882A3E71138}"/>
    <dgm:cxn modelId="{77E4C2D8-E6C3-4575-9B1E-582FAF3E1A11}" type="presOf" srcId="{AE198D0E-9AEA-4BC3-92C6-C3AF196DE79F}" destId="{7F0FD8D9-BF50-44EC-800A-5171116D0B94}" srcOrd="0" destOrd="0" presId="urn:microsoft.com/office/officeart/2005/8/layout/vList5"/>
    <dgm:cxn modelId="{58F236DA-0A25-448D-9E3D-7710F7D8C687}" type="presOf" srcId="{A7B15D7F-A3E8-4BB3-9B77-C8B8A5014409}" destId="{9769F473-3655-4EE2-AA05-9C0B27BBC588}" srcOrd="0" destOrd="0" presId="urn:microsoft.com/office/officeart/2005/8/layout/vList5"/>
    <dgm:cxn modelId="{D8DBFFDA-6740-4C9D-A0C0-F91810EBDE16}" srcId="{8E176906-E4E1-45A3-96D8-8B11E25C734C}" destId="{E2DB71D3-1202-40EB-9BBF-F6D0B53E98A8}" srcOrd="0" destOrd="0" parTransId="{79469F07-F877-490F-BC51-7D9021E601EA}" sibTransId="{2175D12E-9ECD-47F4-A49D-83590112681C}"/>
    <dgm:cxn modelId="{D0EBEFE9-FF92-4C30-BC7E-EEB5E03F94D8}" type="presOf" srcId="{9FD3E28B-64B8-4ECA-86CA-A3280B1306DC}" destId="{3393937A-F45B-4BBF-BFBB-5C1347EBE36A}" srcOrd="0" destOrd="2" presId="urn:microsoft.com/office/officeart/2005/8/layout/vList5"/>
    <dgm:cxn modelId="{A3AAD3EC-7DF6-4A7E-8E31-C298376E9F7C}" type="presOf" srcId="{E4336FE4-EE73-41CD-BD3C-F3B9DE8A7C55}" destId="{4A15847B-14E4-40F1-9746-2F2A6A24F852}" srcOrd="0" destOrd="1" presId="urn:microsoft.com/office/officeart/2005/8/layout/vList5"/>
    <dgm:cxn modelId="{71DFD8EC-42B4-49CF-B239-AC2EE2AD2E55}" type="presOf" srcId="{1BBED863-D590-4D83-9960-A18DC3CA615C}" destId="{4A15847B-14E4-40F1-9746-2F2A6A24F852}" srcOrd="0" destOrd="0" presId="urn:microsoft.com/office/officeart/2005/8/layout/vList5"/>
    <dgm:cxn modelId="{1F58A5F5-CDF8-4D10-9B49-45E5DBB0D5E4}" srcId="{1F8A002A-C5AD-4E62-97D2-C961C5B04C5F}" destId="{AE198D0E-9AEA-4BC3-92C6-C3AF196DE79F}" srcOrd="0" destOrd="0" parTransId="{8E0F2A05-D077-4F83-97C4-D62E383A61A3}" sibTransId="{E3E42A80-8D11-4E57-9034-46463CB866DA}"/>
    <dgm:cxn modelId="{D9671F38-CC55-4B75-8D6B-CBCA7E6C0189}" type="presParOf" srcId="{9B05BCC4-E10A-49E1-900F-C63831E17EB9}" destId="{A4D7E1D5-8901-4940-8269-42996B6C5ABC}" srcOrd="0" destOrd="0" presId="urn:microsoft.com/office/officeart/2005/8/layout/vList5"/>
    <dgm:cxn modelId="{2A145D0E-0C58-4B29-BF9F-055E0811B23E}" type="presParOf" srcId="{A4D7E1D5-8901-4940-8269-42996B6C5ABC}" destId="{1B143DB9-977C-412C-B0B0-00FD5F684E28}" srcOrd="0" destOrd="0" presId="urn:microsoft.com/office/officeart/2005/8/layout/vList5"/>
    <dgm:cxn modelId="{B86F7633-41AE-41C5-BC22-5262B16D4666}" type="presParOf" srcId="{A4D7E1D5-8901-4940-8269-42996B6C5ABC}" destId="{7F0FD8D9-BF50-44EC-800A-5171116D0B94}" srcOrd="1" destOrd="0" presId="urn:microsoft.com/office/officeart/2005/8/layout/vList5"/>
    <dgm:cxn modelId="{7064F20F-628E-4BC9-8507-1FD07376BB2C}" type="presParOf" srcId="{9B05BCC4-E10A-49E1-900F-C63831E17EB9}" destId="{08D43776-71FB-4085-A52F-1461EC756E28}" srcOrd="1" destOrd="0" presId="urn:microsoft.com/office/officeart/2005/8/layout/vList5"/>
    <dgm:cxn modelId="{EF4392BF-D187-4490-A94D-64DF6DB18BEB}" type="presParOf" srcId="{9B05BCC4-E10A-49E1-900F-C63831E17EB9}" destId="{BD217B0A-C548-45B2-860C-FD09E0C65475}" srcOrd="2" destOrd="0" presId="urn:microsoft.com/office/officeart/2005/8/layout/vList5"/>
    <dgm:cxn modelId="{60489B7D-1F62-4F43-A4EF-1DB699F946A7}" type="presParOf" srcId="{BD217B0A-C548-45B2-860C-FD09E0C65475}" destId="{9769F473-3655-4EE2-AA05-9C0B27BBC588}" srcOrd="0" destOrd="0" presId="urn:microsoft.com/office/officeart/2005/8/layout/vList5"/>
    <dgm:cxn modelId="{2DD2A122-1B53-4525-96B0-824AC24D1397}" type="presParOf" srcId="{BD217B0A-C548-45B2-860C-FD09E0C65475}" destId="{3393937A-F45B-4BBF-BFBB-5C1347EBE36A}" srcOrd="1" destOrd="0" presId="urn:microsoft.com/office/officeart/2005/8/layout/vList5"/>
    <dgm:cxn modelId="{AB865949-EA92-4F85-B9A8-28124B3C13FD}" type="presParOf" srcId="{9B05BCC4-E10A-49E1-900F-C63831E17EB9}" destId="{EBD6948D-8E06-4376-BF07-D2A79935360F}" srcOrd="3" destOrd="0" presId="urn:microsoft.com/office/officeart/2005/8/layout/vList5"/>
    <dgm:cxn modelId="{53D79E56-2C46-4FAC-A4E5-E48F86D71E29}" type="presParOf" srcId="{9B05BCC4-E10A-49E1-900F-C63831E17EB9}" destId="{234C8F8F-5FD0-428C-9F9A-C83D757D55FA}" srcOrd="4" destOrd="0" presId="urn:microsoft.com/office/officeart/2005/8/layout/vList5"/>
    <dgm:cxn modelId="{1256B6E6-62E8-488B-8985-31A7FF7EB2E2}" type="presParOf" srcId="{234C8F8F-5FD0-428C-9F9A-C83D757D55FA}" destId="{7E6B57DA-033D-4723-81DD-ED9FE84F835D}" srcOrd="0" destOrd="0" presId="urn:microsoft.com/office/officeart/2005/8/layout/vList5"/>
    <dgm:cxn modelId="{8C3C67D2-7ADA-48F8-AF66-14E9E40035FB}" type="presParOf" srcId="{234C8F8F-5FD0-428C-9F9A-C83D757D55FA}" destId="{7890AC88-A867-4DF1-AFA1-DFEB005006CB}" srcOrd="1" destOrd="0" presId="urn:microsoft.com/office/officeart/2005/8/layout/vList5"/>
    <dgm:cxn modelId="{5F70D102-81AD-44D7-89A7-8B9DE48046C5}" type="presParOf" srcId="{9B05BCC4-E10A-49E1-900F-C63831E17EB9}" destId="{4DB35FA2-0D0A-4D43-AD6B-ED9F863CB8F3}" srcOrd="5" destOrd="0" presId="urn:microsoft.com/office/officeart/2005/8/layout/vList5"/>
    <dgm:cxn modelId="{55FFDC25-D602-4394-968B-F102E2E862CA}" type="presParOf" srcId="{9B05BCC4-E10A-49E1-900F-C63831E17EB9}" destId="{9B22502B-8AFC-4B81-A654-C64D58635CB1}" srcOrd="6" destOrd="0" presId="urn:microsoft.com/office/officeart/2005/8/layout/vList5"/>
    <dgm:cxn modelId="{EB64A277-ABA1-4877-9A39-9F74EA4B97DD}" type="presParOf" srcId="{9B22502B-8AFC-4B81-A654-C64D58635CB1}" destId="{A686B986-B7F4-4AEB-BE3D-48065AE49BB7}" srcOrd="0" destOrd="0" presId="urn:microsoft.com/office/officeart/2005/8/layout/vList5"/>
    <dgm:cxn modelId="{57B40395-17B3-493B-8F94-F9034BA7227D}" type="presParOf" srcId="{9B22502B-8AFC-4B81-A654-C64D58635CB1}" destId="{4A15847B-14E4-40F1-9746-2F2A6A24F8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694E6-48A0-4952-AAB8-9E4F4303D3BF}">
      <dsp:nvSpPr>
        <dsp:cNvPr id="0" name=""/>
        <dsp:cNvSpPr/>
      </dsp:nvSpPr>
      <dsp:spPr>
        <a:xfrm>
          <a:off x="14270" y="1807157"/>
          <a:ext cx="1770451" cy="1073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rgbClr val="FFFFFF"/>
              </a:solidFill>
            </a:rPr>
            <a:t>Sentenced: Interlock order</a:t>
          </a:r>
        </a:p>
      </dsp:txBody>
      <dsp:txXfrm>
        <a:off x="45707" y="1838594"/>
        <a:ext cx="1707577" cy="1010472"/>
      </dsp:txXfrm>
    </dsp:sp>
    <dsp:sp modelId="{3692AB2E-01B6-4DD6-AE96-87D35587DF95}">
      <dsp:nvSpPr>
        <dsp:cNvPr id="0" name=""/>
        <dsp:cNvSpPr/>
      </dsp:nvSpPr>
      <dsp:spPr>
        <a:xfrm>
          <a:off x="1784721" y="2332306"/>
          <a:ext cx="425889" cy="23048"/>
        </a:xfrm>
        <a:custGeom>
          <a:avLst/>
          <a:gdLst/>
          <a:ahLst/>
          <a:cxnLst/>
          <a:rect l="0" t="0" r="0" b="0"/>
          <a:pathLst>
            <a:path>
              <a:moveTo>
                <a:pt x="0" y="11524"/>
              </a:moveTo>
              <a:lnTo>
                <a:pt x="425889" y="11524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00" kern="1200"/>
        </a:p>
      </dsp:txBody>
      <dsp:txXfrm>
        <a:off x="1987018" y="2333183"/>
        <a:ext cx="21294" cy="21294"/>
      </dsp:txXfrm>
    </dsp:sp>
    <dsp:sp modelId="{807023F5-E078-4077-A9F2-1C78C4574DBF}">
      <dsp:nvSpPr>
        <dsp:cNvPr id="0" name=""/>
        <dsp:cNvSpPr/>
      </dsp:nvSpPr>
      <dsp:spPr>
        <a:xfrm>
          <a:off x="2210610" y="1627085"/>
          <a:ext cx="2023676" cy="1433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rgbClr val="FFFFFF"/>
              </a:solidFill>
            </a:rPr>
            <a:t>Serve disqualification period</a:t>
          </a:r>
          <a:br>
            <a:rPr lang="en-AU" sz="1600" kern="1200" dirty="0">
              <a:solidFill>
                <a:srgbClr val="FFFFFF"/>
              </a:solidFill>
            </a:rPr>
          </a:br>
          <a:r>
            <a:rPr lang="en-AU" sz="1600" kern="1200" dirty="0">
              <a:solidFill>
                <a:srgbClr val="FFFFFF"/>
              </a:solidFill>
            </a:rPr>
            <a:t>(1</a:t>
          </a:r>
          <a:r>
            <a:rPr lang="en-AU" sz="1600" kern="1200" dirty="0">
              <a:solidFill>
                <a:srgbClr val="FFFFFF"/>
              </a:solidFill>
              <a:latin typeface="Arial"/>
              <a:cs typeface="Arial"/>
            </a:rPr>
            <a:t>–12 months)*</a:t>
          </a:r>
          <a:endParaRPr lang="en-AU" sz="1600" kern="1200" dirty="0">
            <a:solidFill>
              <a:srgbClr val="FFFFFF"/>
            </a:solidFill>
          </a:endParaRPr>
        </a:p>
      </dsp:txBody>
      <dsp:txXfrm>
        <a:off x="2252595" y="1669070"/>
        <a:ext cx="1939706" cy="1349520"/>
      </dsp:txXfrm>
    </dsp:sp>
    <dsp:sp modelId="{8EAA15B8-445C-45D8-8DFB-55009C847DCA}">
      <dsp:nvSpPr>
        <dsp:cNvPr id="0" name=""/>
        <dsp:cNvSpPr/>
      </dsp:nvSpPr>
      <dsp:spPr>
        <a:xfrm rot="18137416">
          <a:off x="4040978" y="1981474"/>
          <a:ext cx="830023" cy="23048"/>
        </a:xfrm>
        <a:custGeom>
          <a:avLst/>
          <a:gdLst/>
          <a:ahLst/>
          <a:cxnLst/>
          <a:rect l="0" t="0" r="0" b="0"/>
          <a:pathLst>
            <a:path>
              <a:moveTo>
                <a:pt x="0" y="11524"/>
              </a:moveTo>
              <a:lnTo>
                <a:pt x="830023" y="11524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4435240" y="1972248"/>
        <a:ext cx="41501" cy="41501"/>
      </dsp:txXfrm>
    </dsp:sp>
    <dsp:sp modelId="{ADD013DA-11DE-4CC9-892F-D3DB8661C559}">
      <dsp:nvSpPr>
        <dsp:cNvPr id="0" name=""/>
        <dsp:cNvSpPr/>
      </dsp:nvSpPr>
      <dsp:spPr>
        <a:xfrm>
          <a:off x="4677693" y="1087051"/>
          <a:ext cx="1388895" cy="1110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baseline="0" dirty="0">
              <a:solidFill>
                <a:schemeClr val="bg1"/>
              </a:solidFill>
            </a:rPr>
            <a:t>Apply for Interlock licence</a:t>
          </a:r>
        </a:p>
      </dsp:txBody>
      <dsp:txXfrm>
        <a:off x="4710211" y="1119569"/>
        <a:ext cx="1323859" cy="1045195"/>
      </dsp:txXfrm>
    </dsp:sp>
    <dsp:sp modelId="{F0CC1A57-5123-4B94-A8B5-E288F9C38C81}">
      <dsp:nvSpPr>
        <dsp:cNvPr id="0" name=""/>
        <dsp:cNvSpPr/>
      </dsp:nvSpPr>
      <dsp:spPr>
        <a:xfrm>
          <a:off x="6066589" y="1630643"/>
          <a:ext cx="434647" cy="23048"/>
        </a:xfrm>
        <a:custGeom>
          <a:avLst/>
          <a:gdLst/>
          <a:ahLst/>
          <a:cxnLst/>
          <a:rect l="0" t="0" r="0" b="0"/>
          <a:pathLst>
            <a:path>
              <a:moveTo>
                <a:pt x="0" y="11524"/>
              </a:moveTo>
              <a:lnTo>
                <a:pt x="434647" y="11524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6273047" y="1631301"/>
        <a:ext cx="21732" cy="21732"/>
      </dsp:txXfrm>
    </dsp:sp>
    <dsp:sp modelId="{D749700F-3E46-4024-806F-58468026A478}">
      <dsp:nvSpPr>
        <dsp:cNvPr id="0" name=""/>
        <dsp:cNvSpPr/>
      </dsp:nvSpPr>
      <dsp:spPr>
        <a:xfrm>
          <a:off x="6501237" y="642385"/>
          <a:ext cx="2009518" cy="1999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rgbClr val="FFFFFF"/>
              </a:solidFill>
              <a:latin typeface="+mj-lt"/>
            </a:rPr>
            <a:t>Complete Interlock period (1</a:t>
          </a:r>
          <a:r>
            <a:rPr lang="en-AU" sz="1600" kern="1200" dirty="0">
              <a:solidFill>
                <a:srgbClr val="FFFFFF"/>
              </a:solidFill>
              <a:latin typeface="+mj-lt"/>
              <a:cs typeface="Arial"/>
            </a:rPr>
            <a:t>–4 years)*</a:t>
          </a:r>
          <a:r>
            <a:rPr lang="en-AU" sz="1600" kern="1200" dirty="0">
              <a:solidFill>
                <a:srgbClr val="FFFFFF"/>
              </a:solidFill>
              <a:latin typeface="+mj-lt"/>
            </a:rPr>
            <a:t>, incl 6 months good performance</a:t>
          </a:r>
        </a:p>
      </dsp:txBody>
      <dsp:txXfrm>
        <a:off x="6559802" y="700950"/>
        <a:ext cx="1892388" cy="1882434"/>
      </dsp:txXfrm>
    </dsp:sp>
    <dsp:sp modelId="{9E0EFD83-D6AF-497C-9900-B5096B4A3487}">
      <dsp:nvSpPr>
        <dsp:cNvPr id="0" name=""/>
        <dsp:cNvSpPr/>
      </dsp:nvSpPr>
      <dsp:spPr>
        <a:xfrm>
          <a:off x="8510755" y="1630643"/>
          <a:ext cx="434647" cy="23048"/>
        </a:xfrm>
        <a:custGeom>
          <a:avLst/>
          <a:gdLst/>
          <a:ahLst/>
          <a:cxnLst/>
          <a:rect l="0" t="0" r="0" b="0"/>
          <a:pathLst>
            <a:path>
              <a:moveTo>
                <a:pt x="0" y="11524"/>
              </a:moveTo>
              <a:lnTo>
                <a:pt x="434647" y="11524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8717213" y="1631301"/>
        <a:ext cx="21732" cy="21732"/>
      </dsp:txXfrm>
    </dsp:sp>
    <dsp:sp modelId="{8165786E-B701-4565-87E2-3DF196F61A41}">
      <dsp:nvSpPr>
        <dsp:cNvPr id="0" name=""/>
        <dsp:cNvSpPr/>
      </dsp:nvSpPr>
      <dsp:spPr>
        <a:xfrm>
          <a:off x="8945403" y="1159363"/>
          <a:ext cx="1342029" cy="965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rgbClr val="FFFFFF"/>
              </a:solidFill>
            </a:rPr>
            <a:t>Return to usual licence</a:t>
          </a:r>
        </a:p>
      </dsp:txBody>
      <dsp:txXfrm>
        <a:off x="8973685" y="1187645"/>
        <a:ext cx="1285465" cy="909044"/>
      </dsp:txXfrm>
    </dsp:sp>
    <dsp:sp modelId="{9A450C45-BB91-430D-B8C4-CC9E8F4B0B74}">
      <dsp:nvSpPr>
        <dsp:cNvPr id="0" name=""/>
        <dsp:cNvSpPr/>
      </dsp:nvSpPr>
      <dsp:spPr>
        <a:xfrm rot="2433950">
          <a:off x="4000550" y="2964759"/>
          <a:ext cx="1945048" cy="23048"/>
        </a:xfrm>
        <a:custGeom>
          <a:avLst/>
          <a:gdLst/>
          <a:ahLst/>
          <a:cxnLst/>
          <a:rect l="0" t="0" r="0" b="0"/>
          <a:pathLst>
            <a:path>
              <a:moveTo>
                <a:pt x="0" y="11524"/>
              </a:moveTo>
              <a:lnTo>
                <a:pt x="1945048" y="11524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700" kern="1200"/>
        </a:p>
      </dsp:txBody>
      <dsp:txXfrm>
        <a:off x="4924448" y="2927657"/>
        <a:ext cx="97252" cy="97252"/>
      </dsp:txXfrm>
    </dsp:sp>
    <dsp:sp modelId="{41BC9F03-F0DD-4140-974D-0EEA001F4339}">
      <dsp:nvSpPr>
        <dsp:cNvPr id="0" name=""/>
        <dsp:cNvSpPr/>
      </dsp:nvSpPr>
      <dsp:spPr>
        <a:xfrm>
          <a:off x="5711862" y="3170156"/>
          <a:ext cx="3213232" cy="8771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rgbClr val="FFFFFF"/>
              </a:solidFill>
            </a:rPr>
            <a:t>Remain disqualified for</a:t>
          </a:r>
          <a:br>
            <a:rPr lang="en-AU" sz="1600" kern="1200" dirty="0">
              <a:solidFill>
                <a:srgbClr val="FFFFFF"/>
              </a:solidFill>
            </a:rPr>
          </a:br>
          <a:r>
            <a:rPr lang="en-AU" sz="1600" kern="1200" dirty="0">
              <a:solidFill>
                <a:srgbClr val="FFFFFF"/>
              </a:solidFill>
            </a:rPr>
            <a:t>5 years</a:t>
          </a:r>
        </a:p>
      </dsp:txBody>
      <dsp:txXfrm>
        <a:off x="5737553" y="3195847"/>
        <a:ext cx="3161850" cy="825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FD8D9-BF50-44EC-800A-5171116D0B94}">
      <dsp:nvSpPr>
        <dsp:cNvPr id="0" name=""/>
        <dsp:cNvSpPr/>
      </dsp:nvSpPr>
      <dsp:spPr>
        <a:xfrm rot="5400000">
          <a:off x="4712170" y="-1949504"/>
          <a:ext cx="898658" cy="4866744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>
              <a:solidFill>
                <a:srgbClr val="4C4C4E"/>
              </a:solidFill>
              <a:latin typeface="Public Sans (NSW)"/>
              <a:ea typeface="+mn-ea"/>
              <a:cs typeface="+mn-cs"/>
            </a:rPr>
            <a:t>Developed during program planning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>
              <a:solidFill>
                <a:srgbClr val="4C4C4E"/>
              </a:solidFill>
              <a:latin typeface="Public Sans (NSW)"/>
              <a:ea typeface="+mn-ea"/>
              <a:cs typeface="+mn-cs"/>
            </a:rPr>
            <a:t>Data requirements scoped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>
              <a:solidFill>
                <a:srgbClr val="4C4C4E"/>
              </a:solidFill>
              <a:latin typeface="Public Sans (NSW)"/>
              <a:ea typeface="+mn-ea"/>
              <a:cs typeface="+mn-cs"/>
            </a:rPr>
            <a:t>Designed into the system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100" kern="1200" dirty="0">
            <a:solidFill>
              <a:srgbClr val="4C4C4E"/>
            </a:solidFill>
          </a:endParaRPr>
        </a:p>
      </dsp:txBody>
      <dsp:txXfrm rot="-5400000">
        <a:off x="2728128" y="78407"/>
        <a:ext cx="4822875" cy="810920"/>
      </dsp:txXfrm>
    </dsp:sp>
    <dsp:sp modelId="{1B143DB9-977C-412C-B0B0-00FD5F684E28}">
      <dsp:nvSpPr>
        <dsp:cNvPr id="0" name=""/>
        <dsp:cNvSpPr/>
      </dsp:nvSpPr>
      <dsp:spPr>
        <a:xfrm>
          <a:off x="0" y="2114"/>
          <a:ext cx="2737544" cy="1017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/>
            <a:t>Evaluation framework</a:t>
          </a:r>
        </a:p>
      </dsp:txBody>
      <dsp:txXfrm>
        <a:off x="49650" y="51764"/>
        <a:ext cx="2638244" cy="917778"/>
      </dsp:txXfrm>
    </dsp:sp>
    <dsp:sp modelId="{3393937A-F45B-4BBF-BFBB-5C1347EBE36A}">
      <dsp:nvSpPr>
        <dsp:cNvPr id="0" name=""/>
        <dsp:cNvSpPr/>
      </dsp:nvSpPr>
      <dsp:spPr>
        <a:xfrm rot="5400000">
          <a:off x="4686816" y="-878302"/>
          <a:ext cx="918991" cy="4913779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b="0" kern="1200" dirty="0">
              <a:solidFill>
                <a:srgbClr val="4C4C4E"/>
              </a:solidFill>
            </a:rPr>
            <a:t>Implementation of program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 err="1">
              <a:solidFill>
                <a:srgbClr val="4C4C4E"/>
              </a:solidFill>
            </a:rPr>
            <a:t>TfNSW</a:t>
          </a:r>
          <a:r>
            <a:rPr lang="en-AU" sz="1600" kern="1200" dirty="0">
              <a:solidFill>
                <a:srgbClr val="4C4C4E"/>
              </a:solidFill>
            </a:rPr>
            <a:t> administrative data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>
              <a:solidFill>
                <a:srgbClr val="4C4C4E"/>
              </a:solidFill>
            </a:rPr>
            <a:t>Participant surveys and interviews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>
              <a:solidFill>
                <a:srgbClr val="4C4C4E"/>
              </a:solidFill>
            </a:rPr>
            <a:t>Stakeholder surveys and interviews</a:t>
          </a:r>
        </a:p>
      </dsp:txBody>
      <dsp:txXfrm rot="-5400000">
        <a:off x="2689423" y="1163952"/>
        <a:ext cx="4868918" cy="829269"/>
      </dsp:txXfrm>
    </dsp:sp>
    <dsp:sp modelId="{9769F473-3655-4EE2-AA05-9C0B27BBC588}">
      <dsp:nvSpPr>
        <dsp:cNvPr id="0" name=""/>
        <dsp:cNvSpPr/>
      </dsp:nvSpPr>
      <dsp:spPr>
        <a:xfrm>
          <a:off x="67606" y="1073017"/>
          <a:ext cx="2689423" cy="1017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/>
            <a:t>Process evaluation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/>
            <a:t>(2019)</a:t>
          </a:r>
        </a:p>
      </dsp:txBody>
      <dsp:txXfrm>
        <a:off x="117256" y="1122667"/>
        <a:ext cx="2590123" cy="917778"/>
      </dsp:txXfrm>
    </dsp:sp>
    <dsp:sp modelId="{7890AC88-A867-4DF1-AFA1-DFEB005006CB}">
      <dsp:nvSpPr>
        <dsp:cNvPr id="0" name=""/>
        <dsp:cNvSpPr/>
      </dsp:nvSpPr>
      <dsp:spPr>
        <a:xfrm rot="5400000">
          <a:off x="4699162" y="218566"/>
          <a:ext cx="943507" cy="4866744"/>
        </a:xfrm>
        <a:prstGeom prst="round2SameRect">
          <a:avLst/>
        </a:prstGeom>
        <a:solidFill>
          <a:srgbClr val="D9D9D9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b="0" kern="1200" dirty="0">
              <a:solidFill>
                <a:srgbClr val="4C4C4E"/>
              </a:solidFill>
            </a:rPr>
            <a:t>Impact on drink driving re-offending / road trauma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>
              <a:solidFill>
                <a:srgbClr val="4C4C4E"/>
              </a:solidFill>
            </a:rPr>
            <a:t>Linked and de-identified </a:t>
          </a:r>
          <a:r>
            <a:rPr lang="en-AU" sz="1600" kern="1200" dirty="0" err="1">
              <a:solidFill>
                <a:srgbClr val="4C4C4E"/>
              </a:solidFill>
            </a:rPr>
            <a:t>TfNSW</a:t>
          </a:r>
          <a:r>
            <a:rPr lang="en-AU" sz="1600" kern="1200" dirty="0">
              <a:solidFill>
                <a:srgbClr val="4C4C4E"/>
              </a:solidFill>
            </a:rPr>
            <a:t>, BOCSAR and Police data drink driving offences</a:t>
          </a:r>
        </a:p>
      </dsp:txBody>
      <dsp:txXfrm rot="-5400000">
        <a:off x="2737544" y="2226242"/>
        <a:ext cx="4820686" cy="851391"/>
      </dsp:txXfrm>
    </dsp:sp>
    <dsp:sp modelId="{7E6B57DA-033D-4723-81DD-ED9FE84F835D}">
      <dsp:nvSpPr>
        <dsp:cNvPr id="0" name=""/>
        <dsp:cNvSpPr/>
      </dsp:nvSpPr>
      <dsp:spPr>
        <a:xfrm>
          <a:off x="0" y="2137980"/>
          <a:ext cx="2737544" cy="1017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/>
            <a:t>Outcome evaluation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/>
            <a:t> (current)</a:t>
          </a:r>
        </a:p>
      </dsp:txBody>
      <dsp:txXfrm>
        <a:off x="49650" y="2187630"/>
        <a:ext cx="2638244" cy="917778"/>
      </dsp:txXfrm>
    </dsp:sp>
    <dsp:sp modelId="{4A15847B-14E4-40F1-9746-2F2A6A24F852}">
      <dsp:nvSpPr>
        <dsp:cNvPr id="0" name=""/>
        <dsp:cNvSpPr/>
      </dsp:nvSpPr>
      <dsp:spPr>
        <a:xfrm rot="5400000">
          <a:off x="4764084" y="1281080"/>
          <a:ext cx="813663" cy="4866744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>
              <a:solidFill>
                <a:srgbClr val="4C4C4E"/>
              </a:solidFill>
            </a:rPr>
            <a:t>Participants experiences, enablers and barriers to the program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>
              <a:solidFill>
                <a:srgbClr val="4C4C4E"/>
              </a:solidFill>
            </a:rPr>
            <a:t>Expanded MAIP</a:t>
          </a:r>
        </a:p>
      </dsp:txBody>
      <dsp:txXfrm rot="-5400000">
        <a:off x="2737544" y="3347340"/>
        <a:ext cx="4827024" cy="734223"/>
      </dsp:txXfrm>
    </dsp:sp>
    <dsp:sp modelId="{A686B986-B7F4-4AEB-BE3D-48065AE49BB7}">
      <dsp:nvSpPr>
        <dsp:cNvPr id="0" name=""/>
        <dsp:cNvSpPr/>
      </dsp:nvSpPr>
      <dsp:spPr>
        <a:xfrm>
          <a:off x="37717" y="3208028"/>
          <a:ext cx="2737544" cy="1017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/>
            <a:t>Future evaluation</a:t>
          </a:r>
        </a:p>
      </dsp:txBody>
      <dsp:txXfrm>
        <a:off x="87367" y="3257678"/>
        <a:ext cx="2638244" cy="917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 (NSW)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 (NSW)" pitchFamily="2" charset="0"/>
              </a:defRPr>
            </a:lvl1pPr>
          </a:lstStyle>
          <a:p>
            <a:fld id="{75D80C7E-E08C-47F6-8DF3-2FDE119DAE45}" type="datetimeFigureOut">
              <a:rPr lang="en-AU" smtClean="0"/>
              <a:pPr/>
              <a:t>1/08/2022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 (NSW)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 (NSW)" pitchFamily="2" charset="0"/>
              </a:defRPr>
            </a:lvl1pPr>
          </a:lstStyle>
          <a:p>
            <a:fld id="{4A4051A2-488D-4461-976C-68536362AC7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73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ublic Sans (NSW)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ublic Sans (NSW)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ublic Sans (NSW)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ublic Sans (NSW)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ublic Sans (NSW)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51A2-488D-4461-976C-68536362AC70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8199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51A2-488D-4461-976C-68536362AC70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0985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51A2-488D-4461-976C-68536362AC70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82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51A2-488D-4461-976C-68536362AC70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1615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51A2-488D-4461-976C-68536362AC70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0155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51A2-488D-4461-976C-68536362AC70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355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51A2-488D-4461-976C-68536362AC70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1013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51A2-488D-4461-976C-68536362AC70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6052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51A2-488D-4461-976C-68536362AC70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6517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51A2-488D-4461-976C-68536362AC70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6508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51A2-488D-4461-976C-68536362AC70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758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2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svg"/><Relationship Id="rId4" Type="http://schemas.openxmlformats.org/officeDocument/2006/relationships/image" Target="../media/image2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svg"/><Relationship Id="rId4" Type="http://schemas.openxmlformats.org/officeDocument/2006/relationships/image" Target="../media/image2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svg"/><Relationship Id="rId4" Type="http://schemas.openxmlformats.org/officeDocument/2006/relationships/image" Target="../media/image2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svg"/><Relationship Id="rId4" Type="http://schemas.openxmlformats.org/officeDocument/2006/relationships/image" Target="../media/image24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2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2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4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1.png"/><Relationship Id="rId5" Type="http://schemas.openxmlformats.org/officeDocument/2006/relationships/image" Target="../media/image2.svg"/><Relationship Id="rId4" Type="http://schemas.openxmlformats.org/officeDocument/2006/relationships/image" Target="../media/image23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0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9.png"/><Relationship Id="rId5" Type="http://schemas.openxmlformats.org/officeDocument/2006/relationships/image" Target="../media/image2.svg"/><Relationship Id="rId4" Type="http://schemas.openxmlformats.org/officeDocument/2006/relationships/image" Target="../media/image23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0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9.png"/><Relationship Id="rId5" Type="http://schemas.openxmlformats.org/officeDocument/2006/relationships/image" Target="../media/image2.svg"/><Relationship Id="rId4" Type="http://schemas.openxmlformats.org/officeDocument/2006/relationships/image" Target="../media/image23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5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5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58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8D44D6-46F7-418A-9AD3-9563D45DB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015217" y="5741761"/>
            <a:ext cx="6325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B378C3-C9EC-4A10-B0A0-31E2FF570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17617" y="5741761"/>
            <a:ext cx="3312433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EC87053-6011-45BF-9583-1F19603A89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76225"/>
            <a:ext cx="12192000" cy="5254625"/>
          </a:xfrm>
          <a:solidFill>
            <a:schemeClr val="bg2"/>
          </a:solidFill>
        </p:spPr>
        <p:txBody>
          <a:bodyPr lIns="360000" anchor="ctr" anchorCtr="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image</a:t>
            </a:r>
            <a:br>
              <a:rPr lang="en-US" dirty="0"/>
            </a:br>
            <a:r>
              <a:rPr lang="en-US" dirty="0"/>
              <a:t>(</a:t>
            </a:r>
            <a:r>
              <a:rPr lang="en-AU" altLang="ko-KR" dirty="0"/>
              <a:t>1920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827</a:t>
            </a:r>
            <a:r>
              <a:rPr lang="ko-KR" altLang="en-US" dirty="0"/>
              <a:t> </a:t>
            </a:r>
            <a:r>
              <a:rPr lang="en-US" altLang="ko-KR" dirty="0"/>
              <a:t>px)</a:t>
            </a:r>
            <a:endParaRPr lang="en-AU" altLang="ko-KR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C84F35C-CD80-440E-83E9-F26288014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600" y="598267"/>
            <a:ext cx="5006976" cy="1656773"/>
          </a:xfrm>
        </p:spPr>
        <p:txBody>
          <a:bodyPr tIns="216000"/>
          <a:lstStyle>
            <a:lvl1pPr>
              <a:lnSpc>
                <a:spcPct val="70000"/>
              </a:lnSpc>
              <a:defRPr sz="6600">
                <a:solidFill>
                  <a:schemeClr val="accent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heading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989D03-CD4F-4500-A927-8B1D7C39EE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55458" y="537370"/>
            <a:ext cx="809517" cy="200055"/>
          </a:xfrm>
        </p:spPr>
        <p:txBody>
          <a:bodyPr wrap="none">
            <a:sp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accent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B67E78A-8D8C-4732-8882-264974F3BB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9980" y="5888667"/>
            <a:ext cx="6325200" cy="32316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 b="0">
                <a:solidFill>
                  <a:schemeClr val="accent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or author or presenter details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FD04026-69A7-47B0-995E-030CB969F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938" y="5888668"/>
            <a:ext cx="3303587" cy="46166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accent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Month Year</a:t>
            </a:r>
          </a:p>
          <a:p>
            <a:pPr lvl="0"/>
            <a:r>
              <a:rPr lang="en-US" dirty="0"/>
              <a:t>transport.nsw.gov.au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05491CB-61A0-4F7F-864B-454A26C98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899" y="5721710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3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DABC71-BDD7-40B3-BEFC-1077A5EE2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6225"/>
            <a:ext cx="10826747" cy="6294548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3991C6-4766-45F9-A48D-DCF0EAED6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717800" y="530134"/>
            <a:ext cx="0" cy="5796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3D7F12-3C31-4A14-ADFC-3F6489734E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76225"/>
            <a:ext cx="2501900" cy="6294438"/>
          </a:xfrm>
          <a:solidFill>
            <a:schemeClr val="bg2"/>
          </a:solidFill>
        </p:spPr>
        <p:txBody>
          <a:bodyPr lIns="180000" tIns="180000" r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dirty="0"/>
              <a:t>Click icon to insert image</a:t>
            </a:r>
            <a:br>
              <a:rPr lang="en-US" dirty="0"/>
            </a:br>
            <a:r>
              <a:rPr lang="en-US" altLang="ko-KR" dirty="0"/>
              <a:t>(</a:t>
            </a:r>
            <a:r>
              <a:rPr lang="en-AU" altLang="ko-KR" dirty="0"/>
              <a:t>394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991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C72A5F-AD0D-410C-9713-76431D6FA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70214" y="536416"/>
            <a:ext cx="1008289" cy="246221"/>
          </a:xfrm>
        </p:spPr>
        <p:txBody>
          <a:bodyPr wrap="none" anchor="ctr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5A527-E575-4CE7-B29E-047F4F4A7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06032" y="1327150"/>
            <a:ext cx="5871030" cy="1477328"/>
          </a:xfrm>
        </p:spPr>
        <p:txBody>
          <a:bodyPr anchor="b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title goes here and here</a:t>
            </a:r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3F7841A-7D9E-4D47-8DB0-A5299806D0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6032" y="3163885"/>
            <a:ext cx="5870349" cy="830997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and here</a:t>
            </a:r>
          </a:p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Date and other information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CFB7BF6-8870-4D55-BAB2-AD25FB8902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6032" y="6113790"/>
            <a:ext cx="2144818" cy="261610"/>
          </a:xfrm>
        </p:spPr>
        <p:txBody>
          <a:bodyPr wrap="none" anchor="b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  <a:latin typeface="Public Sans (NSW) Medium" pitchFamily="2" charset="0"/>
              </a:defRPr>
            </a:lvl1pPr>
          </a:lstStyle>
          <a:p>
            <a:pPr lvl="0"/>
            <a:r>
              <a:rPr lang="en-US" dirty="0"/>
              <a:t>transport.nsw.gov.au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02B04FC-36FC-45C1-998E-4500F7F69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4736" y="312107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1EE76-D1A4-4DCE-A1F3-82F5415ACE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536575"/>
            <a:ext cx="11450637" cy="55399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/>
              <a:t>Long headline goes here and here and here</a:t>
            </a:r>
            <a:endParaRPr lang="en-AU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DC011EA-2A3D-4549-BFA2-B7A78719E4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9888" y="2098039"/>
            <a:ext cx="5392737" cy="421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D3B7668-672F-4A3E-96CF-77BABE0AA5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67500" y="2098039"/>
            <a:ext cx="5153025" cy="4217036"/>
          </a:xfrm>
          <a:solidFill>
            <a:schemeClr val="bg2"/>
          </a:solidFill>
        </p:spPr>
        <p:txBody>
          <a:bodyPr lIns="360000" tIns="288000" rIns="360000" bIns="288000" anchor="t"/>
          <a:lstStyle>
            <a:lvl1pPr algn="l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/>
              <a:t>Click icon to insert image</a:t>
            </a:r>
            <a:br>
              <a:rPr lang="en-AU"/>
            </a:br>
            <a:r>
              <a:rPr lang="en-AU" altLang="ko-KR"/>
              <a:t>(812 x 665 px)</a:t>
            </a:r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D8CD3F-049A-4376-853C-7374714B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1866225"/>
            <a:ext cx="114522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B7C023-B22F-48BD-887B-ABDC0F439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9DAFF-E90E-415A-8471-279C93892A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87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998983021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CD7943B-9FBA-4FF6-A5D4-DAF565F642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219071"/>
            <a:ext cx="4838700" cy="6410329"/>
          </a:xfrm>
          <a:solidFill>
            <a:schemeClr val="bg2"/>
          </a:solidFill>
        </p:spPr>
        <p:txBody>
          <a:bodyPr lIns="360000" tIns="288000" rIns="360000" bIns="288000" anchor="t"/>
          <a:lstStyle>
            <a:lvl1pPr algn="l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/>
              <a:t>Click icon to insert image</a:t>
            </a:r>
            <a:br>
              <a:rPr lang="en-AU"/>
            </a:br>
            <a:r>
              <a:rPr lang="en-AU" altLang="ko-KR"/>
              <a:t>(762 x 1010 px)</a:t>
            </a:r>
            <a:endParaRPr lang="en-AU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FE93817-9AFB-450F-8616-7D4D49BCFD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1687" y="1338488"/>
            <a:ext cx="5720426" cy="4147912"/>
          </a:xfrm>
        </p:spPr>
        <p:txBody>
          <a:bodyPr/>
          <a:lstStyle>
            <a:lvl1pPr>
              <a:spcBef>
                <a:spcPts val="0"/>
              </a:spcBef>
              <a:spcAft>
                <a:spcPts val="1700"/>
              </a:spcAft>
              <a:defRPr sz="3600" b="0">
                <a:solidFill>
                  <a:schemeClr val="accent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</a:defRPr>
            </a:lvl2pPr>
            <a:lvl3pPr marL="144000" indent="-144000">
              <a:defRPr sz="2400">
                <a:solidFill>
                  <a:schemeClr val="accent1"/>
                </a:solidFill>
              </a:defRPr>
            </a:lvl3pPr>
            <a:lvl4pPr marL="288000" indent="-144000">
              <a:defRPr sz="2400">
                <a:solidFill>
                  <a:schemeClr val="accent1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Body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16A0E2-140D-4744-B7CE-BE289D417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03068" y="1338488"/>
            <a:ext cx="0" cy="40304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D9CDA6-611E-484F-B2AC-9C8DDD3CB6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251371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DC011EA-2A3D-4549-BFA2-B7A78719E4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9888" y="2380343"/>
            <a:ext cx="5392737" cy="3934729"/>
          </a:xfrm>
        </p:spPr>
        <p:txBody>
          <a:bodyPr/>
          <a:lstStyle>
            <a:lvl1pPr eaLnBrk="0" latinLnBrk="0">
              <a:defRPr b="0">
                <a:solidFill>
                  <a:schemeClr val="tx1"/>
                </a:solidFill>
              </a:defRPr>
            </a:lvl1pPr>
            <a:lvl2pPr eaLnBrk="0" latinLnBrk="0">
              <a:defRPr>
                <a:solidFill>
                  <a:schemeClr val="tx1"/>
                </a:solidFill>
              </a:defRPr>
            </a:lvl2pPr>
            <a:lvl3pPr eaLnBrk="0" latinLnBrk="0">
              <a:defRPr>
                <a:solidFill>
                  <a:schemeClr val="tx1"/>
                </a:solidFill>
              </a:defRPr>
            </a:lvl3pPr>
            <a:lvl4pPr eaLnBrk="0" latinLnBrk="0">
              <a:defRPr>
                <a:solidFill>
                  <a:schemeClr val="tx1"/>
                </a:solidFill>
              </a:defRPr>
            </a:lvl4pPr>
            <a:lvl5pPr eaLnBrk="0" latinLnBrk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D8CD3F-049A-4376-853C-7374714B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1866225"/>
            <a:ext cx="114522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D871039-2A13-4132-82E5-24E897E623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2200" y="2380343"/>
            <a:ext cx="5648325" cy="2865252"/>
          </a:xfrm>
        </p:spPr>
        <p:txBody>
          <a:bodyPr/>
          <a:lstStyle>
            <a:lvl1pPr eaLnBrk="0" latinLnBrk="0">
              <a:defRPr sz="1800">
                <a:solidFill>
                  <a:schemeClr val="tx1"/>
                </a:solidFill>
              </a:defRPr>
            </a:lvl1pPr>
            <a:lvl2pPr eaLnBrk="0" latinLnBrk="0">
              <a:defRPr sz="1600">
                <a:solidFill>
                  <a:schemeClr val="tx1"/>
                </a:solidFill>
              </a:defRPr>
            </a:lvl2pPr>
            <a:lvl3pPr eaLnBrk="0" latinLnBrk="0">
              <a:defRPr sz="1600">
                <a:solidFill>
                  <a:schemeClr val="tx1"/>
                </a:solidFill>
              </a:defRPr>
            </a:lvl3pPr>
            <a:lvl4pPr eaLnBrk="0" latinLnBrk="0">
              <a:defRPr sz="1400">
                <a:solidFill>
                  <a:schemeClr val="tx1"/>
                </a:solidFill>
              </a:defRPr>
            </a:lvl4pPr>
            <a:lvl5pPr eaLnBrk="0" latinLnBrk="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1A38D3B-85D7-4AF6-AEA5-0BA01FD02E78}"/>
              </a:ext>
            </a:extLst>
          </p:cNvPr>
          <p:cNvGrpSpPr/>
          <p:nvPr userDrawn="1"/>
        </p:nvGrpSpPr>
        <p:grpSpPr>
          <a:xfrm>
            <a:off x="8516400" y="5384081"/>
            <a:ext cx="3046909" cy="1474831"/>
            <a:chOff x="8839133" y="5384081"/>
            <a:chExt cx="3046909" cy="147483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4406601-29A9-41AA-80E9-5600433BF764}"/>
                </a:ext>
              </a:extLst>
            </p:cNvPr>
            <p:cNvSpPr/>
            <p:nvPr/>
          </p:nvSpPr>
          <p:spPr>
            <a:xfrm>
              <a:off x="8839133" y="5384081"/>
              <a:ext cx="3046909" cy="1474831"/>
            </a:xfrm>
            <a:custGeom>
              <a:avLst/>
              <a:gdLst>
                <a:gd name="connsiteX0" fmla="*/ 599902 w 3046909"/>
                <a:gd name="connsiteY0" fmla="*/ 1474414 h 1474831"/>
                <a:gd name="connsiteX1" fmla="*/ 666450 w 3046909"/>
                <a:gd name="connsiteY1" fmla="*/ 1086367 h 1474831"/>
                <a:gd name="connsiteX2" fmla="*/ 2253904 w 3046909"/>
                <a:gd name="connsiteY2" fmla="*/ 713861 h 1474831"/>
                <a:gd name="connsiteX3" fmla="*/ 2453794 w 3046909"/>
                <a:gd name="connsiteY3" fmla="*/ 1474414 h 1474831"/>
                <a:gd name="connsiteX4" fmla="*/ 3046406 w 3046909"/>
                <a:gd name="connsiteY4" fmla="*/ 1474414 h 1474831"/>
                <a:gd name="connsiteX5" fmla="*/ 3013455 w 3046909"/>
                <a:gd name="connsiteY5" fmla="*/ 1105537 h 1474831"/>
                <a:gd name="connsiteX6" fmla="*/ 1328149 w 3046909"/>
                <a:gd name="connsiteY6" fmla="*/ 3447 h 1474831"/>
                <a:gd name="connsiteX7" fmla="*/ -503 w 3046909"/>
                <a:gd name="connsiteY7" fmla="*/ 1474414 h 147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6909" h="1474831">
                  <a:moveTo>
                    <a:pt x="599902" y="1474414"/>
                  </a:moveTo>
                  <a:cubicBezTo>
                    <a:pt x="612526" y="1331520"/>
                    <a:pt x="633054" y="1183484"/>
                    <a:pt x="666450" y="1086367"/>
                  </a:cubicBezTo>
                  <a:cubicBezTo>
                    <a:pt x="875513" y="478169"/>
                    <a:pt x="1939374" y="379182"/>
                    <a:pt x="2253904" y="713861"/>
                  </a:cubicBezTo>
                  <a:cubicBezTo>
                    <a:pt x="2403209" y="872717"/>
                    <a:pt x="2440123" y="1185867"/>
                    <a:pt x="2453794" y="1474414"/>
                  </a:cubicBezTo>
                  <a:lnTo>
                    <a:pt x="3046406" y="1474414"/>
                  </a:lnTo>
                  <a:cubicBezTo>
                    <a:pt x="3038346" y="1353696"/>
                    <a:pt x="3027659" y="1229060"/>
                    <a:pt x="3013455" y="1105537"/>
                  </a:cubicBezTo>
                  <a:cubicBezTo>
                    <a:pt x="2912486" y="359122"/>
                    <a:pt x="2560262" y="-44711"/>
                    <a:pt x="1328149" y="3447"/>
                  </a:cubicBezTo>
                  <a:cubicBezTo>
                    <a:pt x="408428" y="39427"/>
                    <a:pt x="100889" y="928757"/>
                    <a:pt x="-503" y="1474414"/>
                  </a:cubicBezTo>
                  <a:close/>
                </a:path>
              </a:pathLst>
            </a:custGeom>
            <a:solidFill>
              <a:srgbClr val="FBAC23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DA263DA-C7BD-4F1F-9627-9A3A71999274}"/>
                </a:ext>
              </a:extLst>
            </p:cNvPr>
            <p:cNvSpPr/>
            <p:nvPr/>
          </p:nvSpPr>
          <p:spPr>
            <a:xfrm>
              <a:off x="9048062" y="5560817"/>
              <a:ext cx="2649822" cy="1298095"/>
            </a:xfrm>
            <a:custGeom>
              <a:avLst/>
              <a:gdLst>
                <a:gd name="connsiteX0" fmla="*/ 170465 w 2649822"/>
                <a:gd name="connsiteY0" fmla="*/ 1297678 h 1298095"/>
                <a:gd name="connsiteX1" fmla="*/ 257096 w 2649822"/>
                <a:gd name="connsiteY1" fmla="*/ 896607 h 1298095"/>
                <a:gd name="connsiteX2" fmla="*/ 1072999 w 2649822"/>
                <a:gd name="connsiteY2" fmla="*/ 185971 h 1298095"/>
                <a:gd name="connsiteX3" fmla="*/ 1852944 w 2649822"/>
                <a:gd name="connsiteY3" fmla="*/ 241275 h 1298095"/>
                <a:gd name="connsiteX4" fmla="*/ 2437808 w 2649822"/>
                <a:gd name="connsiteY4" fmla="*/ 1029770 h 1298095"/>
                <a:gd name="connsiteX5" fmla="*/ 2452324 w 2649822"/>
                <a:gd name="connsiteY5" fmla="*/ 1297678 h 1298095"/>
                <a:gd name="connsiteX6" fmla="*/ 2649320 w 2649822"/>
                <a:gd name="connsiteY6" fmla="*/ 1297678 h 1298095"/>
                <a:gd name="connsiteX7" fmla="*/ 2598112 w 2649822"/>
                <a:gd name="connsiteY7" fmla="*/ 825071 h 1298095"/>
                <a:gd name="connsiteX8" fmla="*/ 1381495 w 2649822"/>
                <a:gd name="connsiteY8" fmla="*/ -338 h 1298095"/>
                <a:gd name="connsiteX9" fmla="*/ 294523 w 2649822"/>
                <a:gd name="connsiteY9" fmla="*/ 471111 h 1298095"/>
                <a:gd name="connsiteX10" fmla="*/ -503 w 2649822"/>
                <a:gd name="connsiteY10" fmla="*/ 1297678 h 129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9822" h="1298095">
                  <a:moveTo>
                    <a:pt x="170465" y="1297678"/>
                  </a:moveTo>
                  <a:cubicBezTo>
                    <a:pt x="188811" y="1169791"/>
                    <a:pt x="216197" y="1028278"/>
                    <a:pt x="257096" y="896607"/>
                  </a:cubicBezTo>
                  <a:cubicBezTo>
                    <a:pt x="377146" y="510274"/>
                    <a:pt x="763523" y="264764"/>
                    <a:pt x="1072999" y="185971"/>
                  </a:cubicBezTo>
                  <a:cubicBezTo>
                    <a:pt x="1393117" y="104483"/>
                    <a:pt x="1612154" y="160366"/>
                    <a:pt x="1852944" y="241275"/>
                  </a:cubicBezTo>
                  <a:cubicBezTo>
                    <a:pt x="2253013" y="375730"/>
                    <a:pt x="2408130" y="775221"/>
                    <a:pt x="2437808" y="1029770"/>
                  </a:cubicBezTo>
                  <a:cubicBezTo>
                    <a:pt x="2443708" y="1080221"/>
                    <a:pt x="2448473" y="1178408"/>
                    <a:pt x="2452324" y="1297678"/>
                  </a:cubicBezTo>
                  <a:lnTo>
                    <a:pt x="2649320" y="1297678"/>
                  </a:lnTo>
                  <a:cubicBezTo>
                    <a:pt x="2641283" y="1141248"/>
                    <a:pt x="2625586" y="979519"/>
                    <a:pt x="2598112" y="825071"/>
                  </a:cubicBezTo>
                  <a:cubicBezTo>
                    <a:pt x="2461186" y="57928"/>
                    <a:pt x="1652453" y="330"/>
                    <a:pt x="1381495" y="-338"/>
                  </a:cubicBezTo>
                  <a:cubicBezTo>
                    <a:pt x="1007452" y="-1206"/>
                    <a:pt x="659370" y="-3010"/>
                    <a:pt x="294523" y="471111"/>
                  </a:cubicBezTo>
                  <a:cubicBezTo>
                    <a:pt x="111353" y="709229"/>
                    <a:pt x="32782" y="1037785"/>
                    <a:pt x="-503" y="1297678"/>
                  </a:cubicBezTo>
                  <a:close/>
                </a:path>
              </a:pathLst>
            </a:custGeom>
            <a:solidFill>
              <a:srgbClr val="33383D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6AA12F7-EBBA-4B3B-911A-D72856B3D974}"/>
                </a:ext>
              </a:extLst>
            </p:cNvPr>
            <p:cNvSpPr/>
            <p:nvPr/>
          </p:nvSpPr>
          <p:spPr>
            <a:xfrm>
              <a:off x="9025863" y="6742982"/>
              <a:ext cx="66861" cy="61026"/>
            </a:xfrm>
            <a:custGeom>
              <a:avLst/>
              <a:gdLst>
                <a:gd name="connsiteX0" fmla="*/ 35878 w 66861"/>
                <a:gd name="connsiteY0" fmla="*/ -418 h 61026"/>
                <a:gd name="connsiteX1" fmla="*/ 30067 w 66861"/>
                <a:gd name="connsiteY1" fmla="*/ -418 h 61026"/>
                <a:gd name="connsiteX2" fmla="*/ 8471 w 66861"/>
                <a:gd name="connsiteY2" fmla="*/ 8488 h 61026"/>
                <a:gd name="connsiteX3" fmla="*/ 2148 w 66861"/>
                <a:gd name="connsiteY3" fmla="*/ 18307 h 61026"/>
                <a:gd name="connsiteX4" fmla="*/ -479 w 66861"/>
                <a:gd name="connsiteY4" fmla="*/ 30085 h 61026"/>
                <a:gd name="connsiteX5" fmla="*/ 8426 w 66861"/>
                <a:gd name="connsiteY5" fmla="*/ 51703 h 61026"/>
                <a:gd name="connsiteX6" fmla="*/ 30023 w 66861"/>
                <a:gd name="connsiteY6" fmla="*/ 60609 h 61026"/>
                <a:gd name="connsiteX7" fmla="*/ 35834 w 66861"/>
                <a:gd name="connsiteY7" fmla="*/ 60609 h 61026"/>
                <a:gd name="connsiteX8" fmla="*/ 57453 w 66861"/>
                <a:gd name="connsiteY8" fmla="*/ 51703 h 61026"/>
                <a:gd name="connsiteX9" fmla="*/ 66358 w 66861"/>
                <a:gd name="connsiteY9" fmla="*/ 30085 h 61026"/>
                <a:gd name="connsiteX10" fmla="*/ 57453 w 66861"/>
                <a:gd name="connsiteY10" fmla="*/ 8488 h 61026"/>
                <a:gd name="connsiteX11" fmla="*/ 35834 w 66861"/>
                <a:gd name="connsiteY11" fmla="*/ -418 h 6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861" h="61026">
                  <a:moveTo>
                    <a:pt x="35878" y="-418"/>
                  </a:moveTo>
                  <a:lnTo>
                    <a:pt x="30067" y="-418"/>
                  </a:lnTo>
                  <a:cubicBezTo>
                    <a:pt x="21992" y="-329"/>
                    <a:pt x="14260" y="2855"/>
                    <a:pt x="8471" y="8488"/>
                  </a:cubicBezTo>
                  <a:cubicBezTo>
                    <a:pt x="5543" y="11160"/>
                    <a:pt x="3363" y="14544"/>
                    <a:pt x="2148" y="18307"/>
                  </a:cubicBezTo>
                  <a:cubicBezTo>
                    <a:pt x="242" y="21936"/>
                    <a:pt x="-664" y="25988"/>
                    <a:pt x="-479" y="30085"/>
                  </a:cubicBezTo>
                  <a:cubicBezTo>
                    <a:pt x="-468" y="38189"/>
                    <a:pt x="2731" y="45959"/>
                    <a:pt x="8426" y="51703"/>
                  </a:cubicBezTo>
                  <a:cubicBezTo>
                    <a:pt x="14231" y="57314"/>
                    <a:pt x="21954" y="60498"/>
                    <a:pt x="30023" y="60609"/>
                  </a:cubicBezTo>
                  <a:lnTo>
                    <a:pt x="35834" y="60609"/>
                  </a:lnTo>
                  <a:cubicBezTo>
                    <a:pt x="43916" y="60520"/>
                    <a:pt x="51653" y="57336"/>
                    <a:pt x="57453" y="51703"/>
                  </a:cubicBezTo>
                  <a:cubicBezTo>
                    <a:pt x="62885" y="45781"/>
                    <a:pt x="66040" y="38122"/>
                    <a:pt x="66358" y="30085"/>
                  </a:cubicBezTo>
                  <a:cubicBezTo>
                    <a:pt x="66002" y="22181"/>
                    <a:pt x="63397" y="13987"/>
                    <a:pt x="57453" y="8488"/>
                  </a:cubicBezTo>
                  <a:cubicBezTo>
                    <a:pt x="51644" y="2878"/>
                    <a:pt x="43911" y="-306"/>
                    <a:pt x="35834" y="-418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1F7FE8E-9353-4843-973E-68A3248FA759}"/>
                </a:ext>
              </a:extLst>
            </p:cNvPr>
            <p:cNvSpPr/>
            <p:nvPr/>
          </p:nvSpPr>
          <p:spPr>
            <a:xfrm>
              <a:off x="9046236" y="6650882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483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B88F03-9B9C-4AB9-8F83-0A0FE6CB9BB1}"/>
                </a:ext>
              </a:extLst>
            </p:cNvPr>
            <p:cNvSpPr/>
            <p:nvPr/>
          </p:nvSpPr>
          <p:spPr>
            <a:xfrm>
              <a:off x="9072440" y="6542268"/>
              <a:ext cx="63989" cy="61026"/>
            </a:xfrm>
            <a:custGeom>
              <a:avLst/>
              <a:gdLst>
                <a:gd name="connsiteX0" fmla="*/ 30068 w 63989"/>
                <a:gd name="connsiteY0" fmla="*/ 60609 h 61026"/>
                <a:gd name="connsiteX1" fmla="*/ 32985 w 63989"/>
                <a:gd name="connsiteY1" fmla="*/ 60609 h 61026"/>
                <a:gd name="connsiteX2" fmla="*/ 54581 w 63989"/>
                <a:gd name="connsiteY2" fmla="*/ 51703 h 61026"/>
                <a:gd name="connsiteX3" fmla="*/ 63487 w 63989"/>
                <a:gd name="connsiteY3" fmla="*/ 30085 h 61026"/>
                <a:gd name="connsiteX4" fmla="*/ 54581 w 63989"/>
                <a:gd name="connsiteY4" fmla="*/ 8488 h 61026"/>
                <a:gd name="connsiteX5" fmla="*/ 32985 w 63989"/>
                <a:gd name="connsiteY5" fmla="*/ -418 h 61026"/>
                <a:gd name="connsiteX6" fmla="*/ 30068 w 63989"/>
                <a:gd name="connsiteY6" fmla="*/ -418 h 61026"/>
                <a:gd name="connsiteX7" fmla="*/ 8471 w 63989"/>
                <a:gd name="connsiteY7" fmla="*/ 8488 h 61026"/>
                <a:gd name="connsiteX8" fmla="*/ 2148 w 63989"/>
                <a:gd name="connsiteY8" fmla="*/ 18329 h 61026"/>
                <a:gd name="connsiteX9" fmla="*/ -479 w 63989"/>
                <a:gd name="connsiteY9" fmla="*/ 30085 h 61026"/>
                <a:gd name="connsiteX10" fmla="*/ 8427 w 63989"/>
                <a:gd name="connsiteY10" fmla="*/ 51703 h 61026"/>
                <a:gd name="connsiteX11" fmla="*/ 30023 w 63989"/>
                <a:gd name="connsiteY11" fmla="*/ 60609 h 6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989" h="61026">
                  <a:moveTo>
                    <a:pt x="30068" y="60609"/>
                  </a:moveTo>
                  <a:lnTo>
                    <a:pt x="32985" y="60609"/>
                  </a:lnTo>
                  <a:cubicBezTo>
                    <a:pt x="41055" y="60505"/>
                    <a:pt x="48781" y="57318"/>
                    <a:pt x="54581" y="51703"/>
                  </a:cubicBezTo>
                  <a:cubicBezTo>
                    <a:pt x="59991" y="45763"/>
                    <a:pt x="63144" y="38111"/>
                    <a:pt x="63487" y="30085"/>
                  </a:cubicBezTo>
                  <a:cubicBezTo>
                    <a:pt x="63131" y="22181"/>
                    <a:pt x="60526" y="13987"/>
                    <a:pt x="54581" y="8488"/>
                  </a:cubicBezTo>
                  <a:cubicBezTo>
                    <a:pt x="48777" y="2882"/>
                    <a:pt x="41053" y="-304"/>
                    <a:pt x="32985" y="-418"/>
                  </a:cubicBezTo>
                  <a:lnTo>
                    <a:pt x="30068" y="-418"/>
                  </a:lnTo>
                  <a:cubicBezTo>
                    <a:pt x="21993" y="-333"/>
                    <a:pt x="14260" y="2855"/>
                    <a:pt x="8471" y="8488"/>
                  </a:cubicBezTo>
                  <a:cubicBezTo>
                    <a:pt x="5539" y="11160"/>
                    <a:pt x="3359" y="14553"/>
                    <a:pt x="2148" y="18329"/>
                  </a:cubicBezTo>
                  <a:cubicBezTo>
                    <a:pt x="240" y="21943"/>
                    <a:pt x="-666" y="26001"/>
                    <a:pt x="-479" y="30085"/>
                  </a:cubicBezTo>
                  <a:cubicBezTo>
                    <a:pt x="-123" y="37989"/>
                    <a:pt x="2460" y="46182"/>
                    <a:pt x="8427" y="51703"/>
                  </a:cubicBezTo>
                  <a:cubicBezTo>
                    <a:pt x="14231" y="57310"/>
                    <a:pt x="21955" y="60493"/>
                    <a:pt x="30023" y="60609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49DA07-9A87-462B-81AA-3423CF330D49}"/>
                </a:ext>
              </a:extLst>
            </p:cNvPr>
            <p:cNvSpPr/>
            <p:nvPr/>
          </p:nvSpPr>
          <p:spPr>
            <a:xfrm>
              <a:off x="9101558" y="6437424"/>
              <a:ext cx="63999" cy="63943"/>
            </a:xfrm>
            <a:custGeom>
              <a:avLst/>
              <a:gdLst>
                <a:gd name="connsiteX0" fmla="*/ 54562 w 63999"/>
                <a:gd name="connsiteY0" fmla="*/ 11405 h 63943"/>
                <a:gd name="connsiteX1" fmla="*/ 51646 w 63999"/>
                <a:gd name="connsiteY1" fmla="*/ 8488 h 63943"/>
                <a:gd name="connsiteX2" fmla="*/ 30027 w 63999"/>
                <a:gd name="connsiteY2" fmla="*/ -418 h 63943"/>
                <a:gd name="connsiteX3" fmla="*/ 8431 w 63999"/>
                <a:gd name="connsiteY3" fmla="*/ 8488 h 63943"/>
                <a:gd name="connsiteX4" fmla="*/ -475 w 63999"/>
                <a:gd name="connsiteY4" fmla="*/ 30107 h 63943"/>
                <a:gd name="connsiteX5" fmla="*/ 8431 w 63999"/>
                <a:gd name="connsiteY5" fmla="*/ 51703 h 63943"/>
                <a:gd name="connsiteX6" fmla="*/ 11347 w 63999"/>
                <a:gd name="connsiteY6" fmla="*/ 54620 h 63943"/>
                <a:gd name="connsiteX7" fmla="*/ 32944 w 63999"/>
                <a:gd name="connsiteY7" fmla="*/ 63526 h 63943"/>
                <a:gd name="connsiteX8" fmla="*/ 54562 w 63999"/>
                <a:gd name="connsiteY8" fmla="*/ 54620 h 63943"/>
                <a:gd name="connsiteX9" fmla="*/ 63468 w 63999"/>
                <a:gd name="connsiteY9" fmla="*/ 33001 h 63943"/>
                <a:gd name="connsiteX10" fmla="*/ 54562 w 63999"/>
                <a:gd name="connsiteY10" fmla="*/ 11405 h 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999" h="63943">
                  <a:moveTo>
                    <a:pt x="54562" y="11405"/>
                  </a:moveTo>
                  <a:lnTo>
                    <a:pt x="51646" y="8488"/>
                  </a:lnTo>
                  <a:cubicBezTo>
                    <a:pt x="45846" y="2860"/>
                    <a:pt x="38107" y="-329"/>
                    <a:pt x="30027" y="-418"/>
                  </a:cubicBezTo>
                  <a:cubicBezTo>
                    <a:pt x="21945" y="-360"/>
                    <a:pt x="14204" y="2833"/>
                    <a:pt x="8431" y="8488"/>
                  </a:cubicBezTo>
                  <a:cubicBezTo>
                    <a:pt x="3087" y="14321"/>
                    <a:pt x="-876" y="21847"/>
                    <a:pt x="-475" y="30107"/>
                  </a:cubicBezTo>
                  <a:cubicBezTo>
                    <a:pt x="-357" y="38176"/>
                    <a:pt x="2827" y="45897"/>
                    <a:pt x="8431" y="51703"/>
                  </a:cubicBezTo>
                  <a:lnTo>
                    <a:pt x="11347" y="54620"/>
                  </a:lnTo>
                  <a:cubicBezTo>
                    <a:pt x="17138" y="60248"/>
                    <a:pt x="24868" y="63437"/>
                    <a:pt x="32944" y="63526"/>
                  </a:cubicBezTo>
                  <a:cubicBezTo>
                    <a:pt x="41032" y="63475"/>
                    <a:pt x="48785" y="60282"/>
                    <a:pt x="54562" y="54620"/>
                  </a:cubicBezTo>
                  <a:cubicBezTo>
                    <a:pt x="59906" y="48787"/>
                    <a:pt x="63869" y="41261"/>
                    <a:pt x="63468" y="33001"/>
                  </a:cubicBezTo>
                  <a:cubicBezTo>
                    <a:pt x="63330" y="24937"/>
                    <a:pt x="60149" y="17222"/>
                    <a:pt x="54562" y="11405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FA1130-ED95-4BCD-B0A6-32EA0CCBD993}"/>
                </a:ext>
              </a:extLst>
            </p:cNvPr>
            <p:cNvSpPr/>
            <p:nvPr/>
          </p:nvSpPr>
          <p:spPr>
            <a:xfrm>
              <a:off x="9139368" y="6348225"/>
              <a:ext cx="61115" cy="59078"/>
            </a:xfrm>
            <a:custGeom>
              <a:avLst/>
              <a:gdLst>
                <a:gd name="connsiteX0" fmla="*/ 60613 w 61115"/>
                <a:gd name="connsiteY0" fmla="*/ 29113 h 59078"/>
                <a:gd name="connsiteX1" fmla="*/ -503 w 61115"/>
                <a:gd name="connsiteY1" fmla="*/ 29113 h 59078"/>
                <a:gd name="connsiteX2" fmla="*/ 60613 w 61115"/>
                <a:gd name="connsiteY2" fmla="*/ 29113 h 5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78">
                  <a:moveTo>
                    <a:pt x="60613" y="29113"/>
                  </a:moveTo>
                  <a:cubicBezTo>
                    <a:pt x="60613" y="-10228"/>
                    <a:pt x="-503" y="-10295"/>
                    <a:pt x="-503" y="29113"/>
                  </a:cubicBezTo>
                  <a:cubicBezTo>
                    <a:pt x="-503" y="68522"/>
                    <a:pt x="60613" y="68499"/>
                    <a:pt x="60613" y="29113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122D8B-0F9D-4874-B45D-C3BB2F225B3C}"/>
                </a:ext>
              </a:extLst>
            </p:cNvPr>
            <p:cNvSpPr/>
            <p:nvPr/>
          </p:nvSpPr>
          <p:spPr>
            <a:xfrm>
              <a:off x="9174324" y="6263882"/>
              <a:ext cx="61115" cy="59036"/>
            </a:xfrm>
            <a:custGeom>
              <a:avLst/>
              <a:gdLst>
                <a:gd name="connsiteX0" fmla="*/ 60613 w 61115"/>
                <a:gd name="connsiteY0" fmla="*/ 29097 h 59036"/>
                <a:gd name="connsiteX1" fmla="*/ -503 w 61115"/>
                <a:gd name="connsiteY1" fmla="*/ 29097 h 59036"/>
                <a:gd name="connsiteX2" fmla="*/ 60613 w 61115"/>
                <a:gd name="connsiteY2" fmla="*/ 29097 h 59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36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38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C180BF7-D07C-49A8-AA4F-F1566D435D88}"/>
                </a:ext>
              </a:extLst>
            </p:cNvPr>
            <p:cNvSpPr/>
            <p:nvPr/>
          </p:nvSpPr>
          <p:spPr>
            <a:xfrm>
              <a:off x="9205360" y="6184078"/>
              <a:ext cx="63565" cy="62266"/>
            </a:xfrm>
            <a:custGeom>
              <a:avLst/>
              <a:gdLst>
                <a:gd name="connsiteX0" fmla="*/ -503 w 63565"/>
                <a:gd name="connsiteY0" fmla="*/ 30373 h 62266"/>
                <a:gd name="connsiteX1" fmla="*/ 8759 w 63565"/>
                <a:gd name="connsiteY1" fmla="*/ 52638 h 62266"/>
                <a:gd name="connsiteX2" fmla="*/ 31291 w 63565"/>
                <a:gd name="connsiteY2" fmla="*/ 61833 h 62266"/>
                <a:gd name="connsiteX3" fmla="*/ 40041 w 63565"/>
                <a:gd name="connsiteY3" fmla="*/ 60608 h 62266"/>
                <a:gd name="connsiteX4" fmla="*/ 53778 w 63565"/>
                <a:gd name="connsiteY4" fmla="*/ 52593 h 62266"/>
                <a:gd name="connsiteX5" fmla="*/ 60279 w 63565"/>
                <a:gd name="connsiteY5" fmla="*/ 42530 h 62266"/>
                <a:gd name="connsiteX6" fmla="*/ 62995 w 63565"/>
                <a:gd name="connsiteY6" fmla="*/ 30173 h 62266"/>
                <a:gd name="connsiteX7" fmla="*/ 44204 w 63565"/>
                <a:gd name="connsiteY7" fmla="*/ 2253 h 62266"/>
                <a:gd name="connsiteX8" fmla="*/ 32426 w 63565"/>
                <a:gd name="connsiteY8" fmla="*/ -374 h 62266"/>
                <a:gd name="connsiteX9" fmla="*/ 10830 w 63565"/>
                <a:gd name="connsiteY9" fmla="*/ 8532 h 62266"/>
                <a:gd name="connsiteX10" fmla="*/ 1924 w 63565"/>
                <a:gd name="connsiteY10" fmla="*/ 30151 h 62266"/>
                <a:gd name="connsiteX11" fmla="*/ 1924 w 63565"/>
                <a:gd name="connsiteY11" fmla="*/ 30462 h 62266"/>
                <a:gd name="connsiteX12" fmla="*/ 3015 w 63565"/>
                <a:gd name="connsiteY12" fmla="*/ 22358 h 62266"/>
                <a:gd name="connsiteX13" fmla="*/ 3015 w 63565"/>
                <a:gd name="connsiteY13" fmla="*/ 22625 h 62266"/>
                <a:gd name="connsiteX14" fmla="*/ 10874 w 63565"/>
                <a:gd name="connsiteY14" fmla="*/ 9133 h 62266"/>
                <a:gd name="connsiteX15" fmla="*/ 10674 w 63565"/>
                <a:gd name="connsiteY15" fmla="*/ 9356 h 62266"/>
                <a:gd name="connsiteX16" fmla="*/ 16863 w 63565"/>
                <a:gd name="connsiteY16" fmla="*/ 4569 h 62266"/>
                <a:gd name="connsiteX17" fmla="*/ 16596 w 63565"/>
                <a:gd name="connsiteY17" fmla="*/ 4725 h 62266"/>
                <a:gd name="connsiteX18" fmla="*/ 23899 w 63565"/>
                <a:gd name="connsiteY18" fmla="*/ 1630 h 62266"/>
                <a:gd name="connsiteX19" fmla="*/ 23609 w 63565"/>
                <a:gd name="connsiteY19" fmla="*/ 1630 h 62266"/>
                <a:gd name="connsiteX20" fmla="*/ 31736 w 63565"/>
                <a:gd name="connsiteY20" fmla="*/ 539 h 62266"/>
                <a:gd name="connsiteX21" fmla="*/ 31068 w 63565"/>
                <a:gd name="connsiteY21" fmla="*/ 539 h 62266"/>
                <a:gd name="connsiteX22" fmla="*/ 39194 w 63565"/>
                <a:gd name="connsiteY22" fmla="*/ 1630 h 62266"/>
                <a:gd name="connsiteX23" fmla="*/ 38883 w 63565"/>
                <a:gd name="connsiteY23" fmla="*/ 1630 h 62266"/>
                <a:gd name="connsiteX24" fmla="*/ 46186 w 63565"/>
                <a:gd name="connsiteY24" fmla="*/ 4703 h 62266"/>
                <a:gd name="connsiteX25" fmla="*/ 45918 w 63565"/>
                <a:gd name="connsiteY25" fmla="*/ 4569 h 62266"/>
                <a:gd name="connsiteX26" fmla="*/ 52086 w 63565"/>
                <a:gd name="connsiteY26" fmla="*/ 9334 h 62266"/>
                <a:gd name="connsiteX27" fmla="*/ 51885 w 63565"/>
                <a:gd name="connsiteY27" fmla="*/ 9155 h 62266"/>
                <a:gd name="connsiteX28" fmla="*/ 56672 w 63565"/>
                <a:gd name="connsiteY28" fmla="*/ 15323 h 62266"/>
                <a:gd name="connsiteX29" fmla="*/ 56672 w 63565"/>
                <a:gd name="connsiteY29" fmla="*/ 15078 h 62266"/>
                <a:gd name="connsiteX30" fmla="*/ 60835 w 63565"/>
                <a:gd name="connsiteY30" fmla="*/ 30485 h 62266"/>
                <a:gd name="connsiteX31" fmla="*/ 60835 w 63565"/>
                <a:gd name="connsiteY31" fmla="*/ 30173 h 62266"/>
                <a:gd name="connsiteX32" fmla="*/ 51930 w 63565"/>
                <a:gd name="connsiteY32" fmla="*/ 8554 h 62266"/>
                <a:gd name="connsiteX33" fmla="*/ 42089 w 63565"/>
                <a:gd name="connsiteY33" fmla="*/ 2231 h 62266"/>
                <a:gd name="connsiteX34" fmla="*/ 30333 w 63565"/>
                <a:gd name="connsiteY34" fmla="*/ -396 h 62266"/>
                <a:gd name="connsiteX35" fmla="*/ 8714 w 63565"/>
                <a:gd name="connsiteY35" fmla="*/ 8510 h 62266"/>
                <a:gd name="connsiteX36" fmla="*/ -191 w 63565"/>
                <a:gd name="connsiteY36" fmla="*/ 30128 h 6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3565" h="62266">
                  <a:moveTo>
                    <a:pt x="-503" y="30373"/>
                  </a:moveTo>
                  <a:cubicBezTo>
                    <a:pt x="-363" y="38703"/>
                    <a:pt x="2950" y="46666"/>
                    <a:pt x="8759" y="52638"/>
                  </a:cubicBezTo>
                  <a:cubicBezTo>
                    <a:pt x="14777" y="58533"/>
                    <a:pt x="22866" y="61833"/>
                    <a:pt x="31291" y="61833"/>
                  </a:cubicBezTo>
                  <a:cubicBezTo>
                    <a:pt x="34256" y="61938"/>
                    <a:pt x="37217" y="61524"/>
                    <a:pt x="40041" y="60608"/>
                  </a:cubicBezTo>
                  <a:cubicBezTo>
                    <a:pt x="45190" y="59063"/>
                    <a:pt x="49899" y="56318"/>
                    <a:pt x="53778" y="52593"/>
                  </a:cubicBezTo>
                  <a:cubicBezTo>
                    <a:pt x="56732" y="49819"/>
                    <a:pt x="58963" y="46364"/>
                    <a:pt x="60279" y="42530"/>
                  </a:cubicBezTo>
                  <a:cubicBezTo>
                    <a:pt x="62127" y="38077"/>
                    <a:pt x="63374" y="35650"/>
                    <a:pt x="62995" y="30173"/>
                  </a:cubicBezTo>
                  <a:cubicBezTo>
                    <a:pt x="63193" y="17850"/>
                    <a:pt x="55695" y="6709"/>
                    <a:pt x="44204" y="2253"/>
                  </a:cubicBezTo>
                  <a:cubicBezTo>
                    <a:pt x="40586" y="336"/>
                    <a:pt x="36516" y="-572"/>
                    <a:pt x="32426" y="-374"/>
                  </a:cubicBezTo>
                  <a:cubicBezTo>
                    <a:pt x="24337" y="-360"/>
                    <a:pt x="16578" y="2839"/>
                    <a:pt x="10830" y="8532"/>
                  </a:cubicBezTo>
                  <a:cubicBezTo>
                    <a:pt x="5553" y="14276"/>
                    <a:pt x="1323" y="22091"/>
                    <a:pt x="1924" y="30151"/>
                  </a:cubicBezTo>
                  <a:cubicBezTo>
                    <a:pt x="1924" y="30151"/>
                    <a:pt x="1924" y="30351"/>
                    <a:pt x="1924" y="30462"/>
                  </a:cubicBezTo>
                  <a:cubicBezTo>
                    <a:pt x="2280" y="27768"/>
                    <a:pt x="2658" y="25052"/>
                    <a:pt x="3015" y="22358"/>
                  </a:cubicBezTo>
                  <a:lnTo>
                    <a:pt x="3015" y="22625"/>
                  </a:lnTo>
                  <a:cubicBezTo>
                    <a:pt x="5626" y="18172"/>
                    <a:pt x="8247" y="13675"/>
                    <a:pt x="10874" y="9133"/>
                  </a:cubicBezTo>
                  <a:lnTo>
                    <a:pt x="10674" y="9356"/>
                  </a:lnTo>
                  <a:lnTo>
                    <a:pt x="16863" y="4569"/>
                  </a:lnTo>
                  <a:lnTo>
                    <a:pt x="16596" y="4725"/>
                  </a:lnTo>
                  <a:lnTo>
                    <a:pt x="23899" y="1630"/>
                  </a:lnTo>
                  <a:lnTo>
                    <a:pt x="23609" y="1630"/>
                  </a:lnTo>
                  <a:lnTo>
                    <a:pt x="31736" y="539"/>
                  </a:lnTo>
                  <a:cubicBezTo>
                    <a:pt x="31515" y="584"/>
                    <a:pt x="31288" y="584"/>
                    <a:pt x="31068" y="539"/>
                  </a:cubicBezTo>
                  <a:lnTo>
                    <a:pt x="39194" y="1630"/>
                  </a:lnTo>
                  <a:lnTo>
                    <a:pt x="38883" y="1630"/>
                  </a:lnTo>
                  <a:lnTo>
                    <a:pt x="46186" y="4703"/>
                  </a:lnTo>
                  <a:lnTo>
                    <a:pt x="45918" y="4569"/>
                  </a:lnTo>
                  <a:lnTo>
                    <a:pt x="52086" y="9334"/>
                  </a:lnTo>
                  <a:lnTo>
                    <a:pt x="51885" y="9155"/>
                  </a:lnTo>
                  <a:lnTo>
                    <a:pt x="56672" y="15323"/>
                  </a:lnTo>
                  <a:cubicBezTo>
                    <a:pt x="56676" y="15240"/>
                    <a:pt x="56676" y="15160"/>
                    <a:pt x="56672" y="15078"/>
                  </a:cubicBezTo>
                  <a:cubicBezTo>
                    <a:pt x="58052" y="20221"/>
                    <a:pt x="59455" y="25342"/>
                    <a:pt x="60835" y="30485"/>
                  </a:cubicBezTo>
                  <a:lnTo>
                    <a:pt x="60835" y="30173"/>
                  </a:lnTo>
                  <a:cubicBezTo>
                    <a:pt x="60746" y="22091"/>
                    <a:pt x="57558" y="14354"/>
                    <a:pt x="51930" y="8554"/>
                  </a:cubicBezTo>
                  <a:cubicBezTo>
                    <a:pt x="49254" y="5629"/>
                    <a:pt x="45860" y="3451"/>
                    <a:pt x="42089" y="2231"/>
                  </a:cubicBezTo>
                  <a:cubicBezTo>
                    <a:pt x="38471" y="334"/>
                    <a:pt x="34414" y="-572"/>
                    <a:pt x="30333" y="-396"/>
                  </a:cubicBezTo>
                  <a:cubicBezTo>
                    <a:pt x="22429" y="-40"/>
                    <a:pt x="14214" y="2565"/>
                    <a:pt x="8714" y="8510"/>
                  </a:cubicBezTo>
                  <a:cubicBezTo>
                    <a:pt x="3099" y="14318"/>
                    <a:pt x="-84" y="22051"/>
                    <a:pt x="-191" y="30128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F2726E2-2B55-4A3B-9DA1-B03D8EA2F985}"/>
                </a:ext>
              </a:extLst>
            </p:cNvPr>
            <p:cNvSpPr/>
            <p:nvPr/>
          </p:nvSpPr>
          <p:spPr>
            <a:xfrm>
              <a:off x="9257325" y="6101321"/>
              <a:ext cx="61026" cy="63943"/>
            </a:xfrm>
            <a:custGeom>
              <a:avLst/>
              <a:gdLst>
                <a:gd name="connsiteX0" fmla="*/ 60524 w 61026"/>
                <a:gd name="connsiteY0" fmla="*/ 33001 h 63943"/>
                <a:gd name="connsiteX1" fmla="*/ 60524 w 61026"/>
                <a:gd name="connsiteY1" fmla="*/ 30107 h 63943"/>
                <a:gd name="connsiteX2" fmla="*/ 51618 w 61026"/>
                <a:gd name="connsiteY2" fmla="*/ 8488 h 63943"/>
                <a:gd name="connsiteX3" fmla="*/ 29999 w 61026"/>
                <a:gd name="connsiteY3" fmla="*/ -418 h 63943"/>
                <a:gd name="connsiteX4" fmla="*/ 8403 w 61026"/>
                <a:gd name="connsiteY4" fmla="*/ 8488 h 63943"/>
                <a:gd name="connsiteX5" fmla="*/ -503 w 61026"/>
                <a:gd name="connsiteY5" fmla="*/ 30107 h 63943"/>
                <a:gd name="connsiteX6" fmla="*/ -503 w 61026"/>
                <a:gd name="connsiteY6" fmla="*/ 33001 h 63943"/>
                <a:gd name="connsiteX7" fmla="*/ 8403 w 61026"/>
                <a:gd name="connsiteY7" fmla="*/ 54620 h 63943"/>
                <a:gd name="connsiteX8" fmla="*/ 29999 w 61026"/>
                <a:gd name="connsiteY8" fmla="*/ 63526 h 63943"/>
                <a:gd name="connsiteX9" fmla="*/ 51618 w 61026"/>
                <a:gd name="connsiteY9" fmla="*/ 54620 h 63943"/>
                <a:gd name="connsiteX10" fmla="*/ 60524 w 61026"/>
                <a:gd name="connsiteY10" fmla="*/ 33001 h 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26" h="63943">
                  <a:moveTo>
                    <a:pt x="60524" y="33001"/>
                  </a:moveTo>
                  <a:lnTo>
                    <a:pt x="60524" y="30107"/>
                  </a:lnTo>
                  <a:cubicBezTo>
                    <a:pt x="60439" y="22025"/>
                    <a:pt x="57249" y="14286"/>
                    <a:pt x="51618" y="8488"/>
                  </a:cubicBezTo>
                  <a:cubicBezTo>
                    <a:pt x="45691" y="3056"/>
                    <a:pt x="38032" y="-99"/>
                    <a:pt x="29999" y="-418"/>
                  </a:cubicBezTo>
                  <a:cubicBezTo>
                    <a:pt x="22118" y="-61"/>
                    <a:pt x="13902" y="2544"/>
                    <a:pt x="8403" y="8488"/>
                  </a:cubicBezTo>
                  <a:cubicBezTo>
                    <a:pt x="2799" y="14304"/>
                    <a:pt x="-385" y="22032"/>
                    <a:pt x="-503" y="30107"/>
                  </a:cubicBezTo>
                  <a:lnTo>
                    <a:pt x="-503" y="33001"/>
                  </a:lnTo>
                  <a:cubicBezTo>
                    <a:pt x="-414" y="41083"/>
                    <a:pt x="2774" y="48820"/>
                    <a:pt x="8403" y="54620"/>
                  </a:cubicBezTo>
                  <a:cubicBezTo>
                    <a:pt x="14323" y="60048"/>
                    <a:pt x="21975" y="63203"/>
                    <a:pt x="29999" y="63526"/>
                  </a:cubicBezTo>
                  <a:cubicBezTo>
                    <a:pt x="37903" y="63170"/>
                    <a:pt x="46119" y="60565"/>
                    <a:pt x="51618" y="54620"/>
                  </a:cubicBezTo>
                  <a:cubicBezTo>
                    <a:pt x="57222" y="48805"/>
                    <a:pt x="60403" y="41077"/>
                    <a:pt x="60524" y="33001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EC9FF2C-3DC4-4067-B69B-A5321310644D}"/>
                </a:ext>
              </a:extLst>
            </p:cNvPr>
            <p:cNvSpPr/>
            <p:nvPr/>
          </p:nvSpPr>
          <p:spPr>
            <a:xfrm>
              <a:off x="9308172" y="6024197"/>
              <a:ext cx="64002" cy="63943"/>
            </a:xfrm>
            <a:custGeom>
              <a:avLst/>
              <a:gdLst>
                <a:gd name="connsiteX0" fmla="*/ 54563 w 64002"/>
                <a:gd name="connsiteY0" fmla="*/ 11405 h 63943"/>
                <a:gd name="connsiteX1" fmla="*/ 51646 w 64002"/>
                <a:gd name="connsiteY1" fmla="*/ 8488 h 63943"/>
                <a:gd name="connsiteX2" fmla="*/ 30049 w 64002"/>
                <a:gd name="connsiteY2" fmla="*/ -418 h 63943"/>
                <a:gd name="connsiteX3" fmla="*/ 8431 w 64002"/>
                <a:gd name="connsiteY3" fmla="*/ 8488 h 63943"/>
                <a:gd name="connsiteX4" fmla="*/ -475 w 64002"/>
                <a:gd name="connsiteY4" fmla="*/ 30085 h 63943"/>
                <a:gd name="connsiteX5" fmla="*/ 8431 w 64002"/>
                <a:gd name="connsiteY5" fmla="*/ 51703 h 63943"/>
                <a:gd name="connsiteX6" fmla="*/ 11347 w 64002"/>
                <a:gd name="connsiteY6" fmla="*/ 54620 h 63943"/>
                <a:gd name="connsiteX7" fmla="*/ 32966 w 64002"/>
                <a:gd name="connsiteY7" fmla="*/ 63526 h 63943"/>
                <a:gd name="connsiteX8" fmla="*/ 54563 w 64002"/>
                <a:gd name="connsiteY8" fmla="*/ 54620 h 63943"/>
                <a:gd name="connsiteX9" fmla="*/ 63468 w 64002"/>
                <a:gd name="connsiteY9" fmla="*/ 33001 h 63943"/>
                <a:gd name="connsiteX10" fmla="*/ 54563 w 64002"/>
                <a:gd name="connsiteY10" fmla="*/ 11405 h 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002" h="63943">
                  <a:moveTo>
                    <a:pt x="54563" y="11405"/>
                  </a:moveTo>
                  <a:lnTo>
                    <a:pt x="51646" y="8488"/>
                  </a:lnTo>
                  <a:cubicBezTo>
                    <a:pt x="45855" y="2860"/>
                    <a:pt x="38125" y="-329"/>
                    <a:pt x="30049" y="-418"/>
                  </a:cubicBezTo>
                  <a:cubicBezTo>
                    <a:pt x="21961" y="-366"/>
                    <a:pt x="14208" y="2826"/>
                    <a:pt x="8431" y="8488"/>
                  </a:cubicBezTo>
                  <a:cubicBezTo>
                    <a:pt x="3087" y="14321"/>
                    <a:pt x="-876" y="21847"/>
                    <a:pt x="-475" y="30085"/>
                  </a:cubicBezTo>
                  <a:cubicBezTo>
                    <a:pt x="-339" y="38155"/>
                    <a:pt x="2840" y="45879"/>
                    <a:pt x="8431" y="51703"/>
                  </a:cubicBezTo>
                  <a:lnTo>
                    <a:pt x="11347" y="54620"/>
                  </a:lnTo>
                  <a:cubicBezTo>
                    <a:pt x="17147" y="60248"/>
                    <a:pt x="24884" y="63437"/>
                    <a:pt x="32966" y="63526"/>
                  </a:cubicBezTo>
                  <a:cubicBezTo>
                    <a:pt x="41048" y="63468"/>
                    <a:pt x="48789" y="60275"/>
                    <a:pt x="54563" y="54620"/>
                  </a:cubicBezTo>
                  <a:cubicBezTo>
                    <a:pt x="59906" y="48787"/>
                    <a:pt x="63891" y="41261"/>
                    <a:pt x="63468" y="33001"/>
                  </a:cubicBezTo>
                  <a:cubicBezTo>
                    <a:pt x="63355" y="24933"/>
                    <a:pt x="60171" y="17209"/>
                    <a:pt x="54563" y="11405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E37F66E-629C-4B3E-AC92-EF45E26B887C}"/>
                </a:ext>
              </a:extLst>
            </p:cNvPr>
            <p:cNvSpPr/>
            <p:nvPr/>
          </p:nvSpPr>
          <p:spPr>
            <a:xfrm>
              <a:off x="9372277" y="5951437"/>
              <a:ext cx="61026" cy="63943"/>
            </a:xfrm>
            <a:custGeom>
              <a:avLst/>
              <a:gdLst>
                <a:gd name="connsiteX0" fmla="*/ 60524 w 61026"/>
                <a:gd name="connsiteY0" fmla="*/ 33024 h 63943"/>
                <a:gd name="connsiteX1" fmla="*/ 60524 w 61026"/>
                <a:gd name="connsiteY1" fmla="*/ 30107 h 63943"/>
                <a:gd name="connsiteX2" fmla="*/ 51618 w 61026"/>
                <a:gd name="connsiteY2" fmla="*/ 8488 h 63943"/>
                <a:gd name="connsiteX3" fmla="*/ 30021 w 61026"/>
                <a:gd name="connsiteY3" fmla="*/ -418 h 63943"/>
                <a:gd name="connsiteX4" fmla="*/ 8403 w 61026"/>
                <a:gd name="connsiteY4" fmla="*/ 8488 h 63943"/>
                <a:gd name="connsiteX5" fmla="*/ -503 w 61026"/>
                <a:gd name="connsiteY5" fmla="*/ 30107 h 63943"/>
                <a:gd name="connsiteX6" fmla="*/ -503 w 61026"/>
                <a:gd name="connsiteY6" fmla="*/ 33024 h 63943"/>
                <a:gd name="connsiteX7" fmla="*/ 8403 w 61026"/>
                <a:gd name="connsiteY7" fmla="*/ 54620 h 63943"/>
                <a:gd name="connsiteX8" fmla="*/ 30021 w 61026"/>
                <a:gd name="connsiteY8" fmla="*/ 63526 h 63943"/>
                <a:gd name="connsiteX9" fmla="*/ 51618 w 61026"/>
                <a:gd name="connsiteY9" fmla="*/ 54620 h 63943"/>
                <a:gd name="connsiteX10" fmla="*/ 60524 w 61026"/>
                <a:gd name="connsiteY10" fmla="*/ 33024 h 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26" h="63943">
                  <a:moveTo>
                    <a:pt x="60524" y="33024"/>
                  </a:moveTo>
                  <a:lnTo>
                    <a:pt x="60524" y="30107"/>
                  </a:lnTo>
                  <a:cubicBezTo>
                    <a:pt x="60435" y="22025"/>
                    <a:pt x="57246" y="14288"/>
                    <a:pt x="51618" y="8488"/>
                  </a:cubicBezTo>
                  <a:cubicBezTo>
                    <a:pt x="45698" y="3060"/>
                    <a:pt x="38046" y="-95"/>
                    <a:pt x="30021" y="-418"/>
                  </a:cubicBezTo>
                  <a:cubicBezTo>
                    <a:pt x="21928" y="-386"/>
                    <a:pt x="14169" y="2811"/>
                    <a:pt x="8403" y="8488"/>
                  </a:cubicBezTo>
                  <a:cubicBezTo>
                    <a:pt x="2799" y="14304"/>
                    <a:pt x="-383" y="22032"/>
                    <a:pt x="-503" y="30107"/>
                  </a:cubicBezTo>
                  <a:lnTo>
                    <a:pt x="-503" y="33024"/>
                  </a:lnTo>
                  <a:cubicBezTo>
                    <a:pt x="-414" y="41099"/>
                    <a:pt x="2774" y="48829"/>
                    <a:pt x="8403" y="54620"/>
                  </a:cubicBezTo>
                  <a:cubicBezTo>
                    <a:pt x="14330" y="60053"/>
                    <a:pt x="21988" y="63208"/>
                    <a:pt x="30021" y="63526"/>
                  </a:cubicBezTo>
                  <a:cubicBezTo>
                    <a:pt x="37903" y="63170"/>
                    <a:pt x="46119" y="60587"/>
                    <a:pt x="51618" y="54620"/>
                  </a:cubicBezTo>
                  <a:cubicBezTo>
                    <a:pt x="57215" y="48809"/>
                    <a:pt x="60399" y="41090"/>
                    <a:pt x="60524" y="33024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5668E9-0894-4963-87E6-48223B243249}"/>
                </a:ext>
              </a:extLst>
            </p:cNvPr>
            <p:cNvSpPr/>
            <p:nvPr/>
          </p:nvSpPr>
          <p:spPr>
            <a:xfrm>
              <a:off x="9418743" y="5891331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D888C8A-03AA-4E8D-A074-F3ECDC42DF0E}"/>
                </a:ext>
              </a:extLst>
            </p:cNvPr>
            <p:cNvSpPr/>
            <p:nvPr/>
          </p:nvSpPr>
          <p:spPr>
            <a:xfrm>
              <a:off x="9479858" y="5827298"/>
              <a:ext cx="61115" cy="59061"/>
            </a:xfrm>
            <a:custGeom>
              <a:avLst/>
              <a:gdLst>
                <a:gd name="connsiteX0" fmla="*/ 60613 w 61115"/>
                <a:gd name="connsiteY0" fmla="*/ 29097 h 59061"/>
                <a:gd name="connsiteX1" fmla="*/ -503 w 61115"/>
                <a:gd name="connsiteY1" fmla="*/ 29097 h 59061"/>
                <a:gd name="connsiteX2" fmla="*/ 60613 w 61115"/>
                <a:gd name="connsiteY2" fmla="*/ 29097 h 5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61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505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9774AB6-B821-4CC3-B9AA-EEF549D76853}"/>
                </a:ext>
              </a:extLst>
            </p:cNvPr>
            <p:cNvSpPr/>
            <p:nvPr/>
          </p:nvSpPr>
          <p:spPr>
            <a:xfrm>
              <a:off x="9541063" y="5773854"/>
              <a:ext cx="61026" cy="63967"/>
            </a:xfrm>
            <a:custGeom>
              <a:avLst/>
              <a:gdLst>
                <a:gd name="connsiteX0" fmla="*/ 60524 w 61026"/>
                <a:gd name="connsiteY0" fmla="*/ 33069 h 63967"/>
                <a:gd name="connsiteX1" fmla="*/ 60524 w 61026"/>
                <a:gd name="connsiteY1" fmla="*/ 30153 h 63967"/>
                <a:gd name="connsiteX2" fmla="*/ 51618 w 61026"/>
                <a:gd name="connsiteY2" fmla="*/ 8556 h 63967"/>
                <a:gd name="connsiteX3" fmla="*/ 41799 w 61026"/>
                <a:gd name="connsiteY3" fmla="*/ 2233 h 63967"/>
                <a:gd name="connsiteX4" fmla="*/ 30021 w 61026"/>
                <a:gd name="connsiteY4" fmla="*/ -394 h 63967"/>
                <a:gd name="connsiteX5" fmla="*/ 8403 w 61026"/>
                <a:gd name="connsiteY5" fmla="*/ 8512 h 63967"/>
                <a:gd name="connsiteX6" fmla="*/ -503 w 61026"/>
                <a:gd name="connsiteY6" fmla="*/ 30108 h 63967"/>
                <a:gd name="connsiteX7" fmla="*/ -503 w 61026"/>
                <a:gd name="connsiteY7" fmla="*/ 33025 h 63967"/>
                <a:gd name="connsiteX8" fmla="*/ 8403 w 61026"/>
                <a:gd name="connsiteY8" fmla="*/ 54644 h 63967"/>
                <a:gd name="connsiteX9" fmla="*/ 30021 w 61026"/>
                <a:gd name="connsiteY9" fmla="*/ 63549 h 63967"/>
                <a:gd name="connsiteX10" fmla="*/ 51618 w 61026"/>
                <a:gd name="connsiteY10" fmla="*/ 54644 h 63967"/>
                <a:gd name="connsiteX11" fmla="*/ 60524 w 61026"/>
                <a:gd name="connsiteY11" fmla="*/ 33025 h 6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026" h="63967">
                  <a:moveTo>
                    <a:pt x="60524" y="33069"/>
                  </a:moveTo>
                  <a:lnTo>
                    <a:pt x="60524" y="30153"/>
                  </a:lnTo>
                  <a:cubicBezTo>
                    <a:pt x="60430" y="22080"/>
                    <a:pt x="57242" y="14349"/>
                    <a:pt x="51618" y="8556"/>
                  </a:cubicBezTo>
                  <a:cubicBezTo>
                    <a:pt x="48951" y="5628"/>
                    <a:pt x="45566" y="3449"/>
                    <a:pt x="41799" y="2233"/>
                  </a:cubicBezTo>
                  <a:cubicBezTo>
                    <a:pt x="38177" y="327"/>
                    <a:pt x="34111" y="-579"/>
                    <a:pt x="30021" y="-394"/>
                  </a:cubicBezTo>
                  <a:cubicBezTo>
                    <a:pt x="22118" y="-38"/>
                    <a:pt x="13924" y="2545"/>
                    <a:pt x="8403" y="8512"/>
                  </a:cubicBezTo>
                  <a:cubicBezTo>
                    <a:pt x="2801" y="14320"/>
                    <a:pt x="-383" y="22040"/>
                    <a:pt x="-503" y="30108"/>
                  </a:cubicBezTo>
                  <a:lnTo>
                    <a:pt x="-503" y="33025"/>
                  </a:lnTo>
                  <a:cubicBezTo>
                    <a:pt x="-414" y="41105"/>
                    <a:pt x="2774" y="48844"/>
                    <a:pt x="8403" y="54644"/>
                  </a:cubicBezTo>
                  <a:cubicBezTo>
                    <a:pt x="14343" y="60054"/>
                    <a:pt x="21995" y="63207"/>
                    <a:pt x="30021" y="63549"/>
                  </a:cubicBezTo>
                  <a:cubicBezTo>
                    <a:pt x="37925" y="63193"/>
                    <a:pt x="46119" y="60588"/>
                    <a:pt x="51618" y="54644"/>
                  </a:cubicBezTo>
                  <a:cubicBezTo>
                    <a:pt x="57229" y="48833"/>
                    <a:pt x="60412" y="41102"/>
                    <a:pt x="60524" y="33025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30F585-2817-492E-B7E0-663FBD401749}"/>
                </a:ext>
              </a:extLst>
            </p:cNvPr>
            <p:cNvSpPr/>
            <p:nvPr/>
          </p:nvSpPr>
          <p:spPr>
            <a:xfrm>
              <a:off x="9594810" y="5725439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10C390-F8A9-4591-ADAA-FFD4F199E2F2}"/>
                </a:ext>
              </a:extLst>
            </p:cNvPr>
            <p:cNvSpPr/>
            <p:nvPr/>
          </p:nvSpPr>
          <p:spPr>
            <a:xfrm>
              <a:off x="9666123" y="5675024"/>
              <a:ext cx="63965" cy="63987"/>
            </a:xfrm>
            <a:custGeom>
              <a:avLst/>
              <a:gdLst>
                <a:gd name="connsiteX0" fmla="*/ 51663 w 63965"/>
                <a:gd name="connsiteY0" fmla="*/ 54665 h 63987"/>
                <a:gd name="connsiteX1" fmla="*/ 54557 w 63965"/>
                <a:gd name="connsiteY1" fmla="*/ 51748 h 63987"/>
                <a:gd name="connsiteX2" fmla="*/ 63463 w 63965"/>
                <a:gd name="connsiteY2" fmla="*/ 30151 h 63987"/>
                <a:gd name="connsiteX3" fmla="*/ 32916 w 63965"/>
                <a:gd name="connsiteY3" fmla="*/ -418 h 63987"/>
                <a:gd name="connsiteX4" fmla="*/ 11297 w 63965"/>
                <a:gd name="connsiteY4" fmla="*/ 8488 h 63987"/>
                <a:gd name="connsiteX5" fmla="*/ 8403 w 63965"/>
                <a:gd name="connsiteY5" fmla="*/ 11405 h 63987"/>
                <a:gd name="connsiteX6" fmla="*/ -503 w 63965"/>
                <a:gd name="connsiteY6" fmla="*/ 33024 h 63987"/>
                <a:gd name="connsiteX7" fmla="*/ 30044 w 63965"/>
                <a:gd name="connsiteY7" fmla="*/ 63570 h 63987"/>
                <a:gd name="connsiteX8" fmla="*/ 51663 w 63965"/>
                <a:gd name="connsiteY8" fmla="*/ 54665 h 6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5" h="63987">
                  <a:moveTo>
                    <a:pt x="51663" y="54665"/>
                  </a:moveTo>
                  <a:lnTo>
                    <a:pt x="54557" y="51748"/>
                  </a:lnTo>
                  <a:cubicBezTo>
                    <a:pt x="60185" y="45957"/>
                    <a:pt x="63374" y="38227"/>
                    <a:pt x="63463" y="30151"/>
                  </a:cubicBezTo>
                  <a:cubicBezTo>
                    <a:pt x="63463" y="13277"/>
                    <a:pt x="49790" y="-404"/>
                    <a:pt x="32916" y="-418"/>
                  </a:cubicBezTo>
                  <a:cubicBezTo>
                    <a:pt x="24845" y="-277"/>
                    <a:pt x="17124" y="2902"/>
                    <a:pt x="11297" y="8488"/>
                  </a:cubicBezTo>
                  <a:lnTo>
                    <a:pt x="8403" y="11405"/>
                  </a:lnTo>
                  <a:cubicBezTo>
                    <a:pt x="2774" y="17205"/>
                    <a:pt x="-414" y="24944"/>
                    <a:pt x="-503" y="33024"/>
                  </a:cubicBezTo>
                  <a:cubicBezTo>
                    <a:pt x="-492" y="49889"/>
                    <a:pt x="13179" y="63559"/>
                    <a:pt x="30044" y="63570"/>
                  </a:cubicBezTo>
                  <a:cubicBezTo>
                    <a:pt x="38119" y="63450"/>
                    <a:pt x="45847" y="60269"/>
                    <a:pt x="51663" y="54665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BE6365-8C9F-459C-837E-7CF0498EBFC0}"/>
                </a:ext>
              </a:extLst>
            </p:cNvPr>
            <p:cNvSpPr/>
            <p:nvPr/>
          </p:nvSpPr>
          <p:spPr>
            <a:xfrm>
              <a:off x="9750616" y="5637241"/>
              <a:ext cx="61026" cy="64011"/>
            </a:xfrm>
            <a:custGeom>
              <a:avLst/>
              <a:gdLst>
                <a:gd name="connsiteX0" fmla="*/ 60524 w 61026"/>
                <a:gd name="connsiteY0" fmla="*/ 32912 h 64011"/>
                <a:gd name="connsiteX1" fmla="*/ 60524 w 61026"/>
                <a:gd name="connsiteY1" fmla="*/ 30107 h 64011"/>
                <a:gd name="connsiteX2" fmla="*/ 51618 w 61026"/>
                <a:gd name="connsiteY2" fmla="*/ 8488 h 64011"/>
                <a:gd name="connsiteX3" fmla="*/ 29999 w 61026"/>
                <a:gd name="connsiteY3" fmla="*/ -418 h 64011"/>
                <a:gd name="connsiteX4" fmla="*/ 8403 w 61026"/>
                <a:gd name="connsiteY4" fmla="*/ 8488 h 64011"/>
                <a:gd name="connsiteX5" fmla="*/ -503 w 61026"/>
                <a:gd name="connsiteY5" fmla="*/ 30107 h 64011"/>
                <a:gd name="connsiteX6" fmla="*/ -503 w 61026"/>
                <a:gd name="connsiteY6" fmla="*/ 33024 h 64011"/>
                <a:gd name="connsiteX7" fmla="*/ 8403 w 61026"/>
                <a:gd name="connsiteY7" fmla="*/ 54620 h 64011"/>
                <a:gd name="connsiteX8" fmla="*/ 18221 w 61026"/>
                <a:gd name="connsiteY8" fmla="*/ 60943 h 64011"/>
                <a:gd name="connsiteX9" fmla="*/ 29999 w 61026"/>
                <a:gd name="connsiteY9" fmla="*/ 63570 h 64011"/>
                <a:gd name="connsiteX10" fmla="*/ 51618 w 61026"/>
                <a:gd name="connsiteY10" fmla="*/ 54665 h 64011"/>
                <a:gd name="connsiteX11" fmla="*/ 60524 w 61026"/>
                <a:gd name="connsiteY11" fmla="*/ 33068 h 6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026" h="64011">
                  <a:moveTo>
                    <a:pt x="60524" y="32912"/>
                  </a:moveTo>
                  <a:lnTo>
                    <a:pt x="60524" y="30107"/>
                  </a:lnTo>
                  <a:cubicBezTo>
                    <a:pt x="60435" y="22025"/>
                    <a:pt x="57246" y="14288"/>
                    <a:pt x="51618" y="8488"/>
                  </a:cubicBezTo>
                  <a:cubicBezTo>
                    <a:pt x="45678" y="3078"/>
                    <a:pt x="38026" y="-75"/>
                    <a:pt x="29999" y="-418"/>
                  </a:cubicBezTo>
                  <a:cubicBezTo>
                    <a:pt x="22095" y="-61"/>
                    <a:pt x="13902" y="2544"/>
                    <a:pt x="8403" y="8488"/>
                  </a:cubicBezTo>
                  <a:cubicBezTo>
                    <a:pt x="2792" y="14299"/>
                    <a:pt x="-392" y="22029"/>
                    <a:pt x="-503" y="30107"/>
                  </a:cubicBezTo>
                  <a:lnTo>
                    <a:pt x="-503" y="33024"/>
                  </a:lnTo>
                  <a:cubicBezTo>
                    <a:pt x="-414" y="41099"/>
                    <a:pt x="2774" y="48829"/>
                    <a:pt x="8403" y="54620"/>
                  </a:cubicBezTo>
                  <a:cubicBezTo>
                    <a:pt x="11070" y="57548"/>
                    <a:pt x="14454" y="59728"/>
                    <a:pt x="18221" y="60943"/>
                  </a:cubicBezTo>
                  <a:cubicBezTo>
                    <a:pt x="21844" y="62849"/>
                    <a:pt x="25909" y="63755"/>
                    <a:pt x="29999" y="63570"/>
                  </a:cubicBezTo>
                  <a:cubicBezTo>
                    <a:pt x="37903" y="63214"/>
                    <a:pt x="46096" y="60632"/>
                    <a:pt x="51618" y="54665"/>
                  </a:cubicBezTo>
                  <a:cubicBezTo>
                    <a:pt x="57215" y="48854"/>
                    <a:pt x="60399" y="41135"/>
                    <a:pt x="60524" y="33068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5666285-41EF-483A-B474-A16E97A57BFE}"/>
                </a:ext>
              </a:extLst>
            </p:cNvPr>
            <p:cNvSpPr/>
            <p:nvPr/>
          </p:nvSpPr>
          <p:spPr>
            <a:xfrm>
              <a:off x="9826271" y="5603598"/>
              <a:ext cx="61026" cy="63967"/>
            </a:xfrm>
            <a:custGeom>
              <a:avLst/>
              <a:gdLst>
                <a:gd name="connsiteX0" fmla="*/ 60524 w 61026"/>
                <a:gd name="connsiteY0" fmla="*/ 33070 h 63967"/>
                <a:gd name="connsiteX1" fmla="*/ 60524 w 61026"/>
                <a:gd name="connsiteY1" fmla="*/ 30153 h 63967"/>
                <a:gd name="connsiteX2" fmla="*/ 51618 w 61026"/>
                <a:gd name="connsiteY2" fmla="*/ 8557 h 63967"/>
                <a:gd name="connsiteX3" fmla="*/ 41777 w 61026"/>
                <a:gd name="connsiteY3" fmla="*/ 2234 h 63967"/>
                <a:gd name="connsiteX4" fmla="*/ 30022 w 61026"/>
                <a:gd name="connsiteY4" fmla="*/ -394 h 63967"/>
                <a:gd name="connsiteX5" fmla="*/ 8403 w 61026"/>
                <a:gd name="connsiteY5" fmla="*/ 8512 h 63967"/>
                <a:gd name="connsiteX6" fmla="*/ -503 w 61026"/>
                <a:gd name="connsiteY6" fmla="*/ 30109 h 63967"/>
                <a:gd name="connsiteX7" fmla="*/ -503 w 61026"/>
                <a:gd name="connsiteY7" fmla="*/ 33025 h 63967"/>
                <a:gd name="connsiteX8" fmla="*/ 8403 w 61026"/>
                <a:gd name="connsiteY8" fmla="*/ 54644 h 63967"/>
                <a:gd name="connsiteX9" fmla="*/ 30022 w 61026"/>
                <a:gd name="connsiteY9" fmla="*/ 63550 h 63967"/>
                <a:gd name="connsiteX10" fmla="*/ 51618 w 61026"/>
                <a:gd name="connsiteY10" fmla="*/ 54644 h 63967"/>
                <a:gd name="connsiteX11" fmla="*/ 60524 w 61026"/>
                <a:gd name="connsiteY11" fmla="*/ 33025 h 6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026" h="63967">
                  <a:moveTo>
                    <a:pt x="60524" y="33070"/>
                  </a:moveTo>
                  <a:lnTo>
                    <a:pt x="60524" y="30153"/>
                  </a:lnTo>
                  <a:cubicBezTo>
                    <a:pt x="60430" y="22080"/>
                    <a:pt x="57242" y="14350"/>
                    <a:pt x="51618" y="8557"/>
                  </a:cubicBezTo>
                  <a:cubicBezTo>
                    <a:pt x="48946" y="5625"/>
                    <a:pt x="45553" y="3445"/>
                    <a:pt x="41777" y="2234"/>
                  </a:cubicBezTo>
                  <a:cubicBezTo>
                    <a:pt x="38164" y="326"/>
                    <a:pt x="34105" y="-581"/>
                    <a:pt x="30022" y="-394"/>
                  </a:cubicBezTo>
                  <a:cubicBezTo>
                    <a:pt x="21928" y="-362"/>
                    <a:pt x="14169" y="2835"/>
                    <a:pt x="8403" y="8512"/>
                  </a:cubicBezTo>
                  <a:cubicBezTo>
                    <a:pt x="2806" y="14323"/>
                    <a:pt x="-378" y="22042"/>
                    <a:pt x="-503" y="30109"/>
                  </a:cubicBezTo>
                  <a:lnTo>
                    <a:pt x="-503" y="33025"/>
                  </a:lnTo>
                  <a:cubicBezTo>
                    <a:pt x="-414" y="41107"/>
                    <a:pt x="2774" y="48844"/>
                    <a:pt x="8403" y="54644"/>
                  </a:cubicBezTo>
                  <a:cubicBezTo>
                    <a:pt x="14343" y="60054"/>
                    <a:pt x="21995" y="63207"/>
                    <a:pt x="30022" y="63550"/>
                  </a:cubicBezTo>
                  <a:cubicBezTo>
                    <a:pt x="37903" y="63194"/>
                    <a:pt x="46119" y="60589"/>
                    <a:pt x="51618" y="54644"/>
                  </a:cubicBezTo>
                  <a:cubicBezTo>
                    <a:pt x="57222" y="48829"/>
                    <a:pt x="60404" y="41101"/>
                    <a:pt x="60524" y="33025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1781DA3-1892-4702-842B-60FEC8366DA9}"/>
                </a:ext>
              </a:extLst>
            </p:cNvPr>
            <p:cNvSpPr/>
            <p:nvPr/>
          </p:nvSpPr>
          <p:spPr>
            <a:xfrm>
              <a:off x="9907758" y="5570203"/>
              <a:ext cx="61026" cy="63921"/>
            </a:xfrm>
            <a:custGeom>
              <a:avLst/>
              <a:gdLst>
                <a:gd name="connsiteX0" fmla="*/ 60524 w 61026"/>
                <a:gd name="connsiteY0" fmla="*/ 33001 h 63921"/>
                <a:gd name="connsiteX1" fmla="*/ 60524 w 61026"/>
                <a:gd name="connsiteY1" fmla="*/ 30085 h 63921"/>
                <a:gd name="connsiteX2" fmla="*/ 51618 w 61026"/>
                <a:gd name="connsiteY2" fmla="*/ 8488 h 63921"/>
                <a:gd name="connsiteX3" fmla="*/ 29999 w 61026"/>
                <a:gd name="connsiteY3" fmla="*/ -418 h 63921"/>
                <a:gd name="connsiteX4" fmla="*/ 8403 w 61026"/>
                <a:gd name="connsiteY4" fmla="*/ 8488 h 63921"/>
                <a:gd name="connsiteX5" fmla="*/ -503 w 61026"/>
                <a:gd name="connsiteY5" fmla="*/ 30085 h 63921"/>
                <a:gd name="connsiteX6" fmla="*/ -503 w 61026"/>
                <a:gd name="connsiteY6" fmla="*/ 33001 h 63921"/>
                <a:gd name="connsiteX7" fmla="*/ 8403 w 61026"/>
                <a:gd name="connsiteY7" fmla="*/ 54598 h 63921"/>
                <a:gd name="connsiteX8" fmla="*/ 29999 w 61026"/>
                <a:gd name="connsiteY8" fmla="*/ 63504 h 63921"/>
                <a:gd name="connsiteX9" fmla="*/ 51618 w 61026"/>
                <a:gd name="connsiteY9" fmla="*/ 54598 h 63921"/>
                <a:gd name="connsiteX10" fmla="*/ 60524 w 61026"/>
                <a:gd name="connsiteY10" fmla="*/ 33001 h 6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26" h="63921">
                  <a:moveTo>
                    <a:pt x="60524" y="33001"/>
                  </a:moveTo>
                  <a:lnTo>
                    <a:pt x="60524" y="30085"/>
                  </a:lnTo>
                  <a:cubicBezTo>
                    <a:pt x="60435" y="22009"/>
                    <a:pt x="57251" y="14279"/>
                    <a:pt x="51618" y="8488"/>
                  </a:cubicBezTo>
                  <a:cubicBezTo>
                    <a:pt x="45696" y="3056"/>
                    <a:pt x="38037" y="-99"/>
                    <a:pt x="29999" y="-418"/>
                  </a:cubicBezTo>
                  <a:cubicBezTo>
                    <a:pt x="22118" y="-61"/>
                    <a:pt x="13902" y="2521"/>
                    <a:pt x="8403" y="8488"/>
                  </a:cubicBezTo>
                  <a:cubicBezTo>
                    <a:pt x="2797" y="14293"/>
                    <a:pt x="-387" y="22016"/>
                    <a:pt x="-503" y="30085"/>
                  </a:cubicBezTo>
                  <a:lnTo>
                    <a:pt x="-503" y="33001"/>
                  </a:lnTo>
                  <a:cubicBezTo>
                    <a:pt x="-418" y="41077"/>
                    <a:pt x="2770" y="48809"/>
                    <a:pt x="8403" y="54598"/>
                  </a:cubicBezTo>
                  <a:cubicBezTo>
                    <a:pt x="14332" y="60013"/>
                    <a:pt x="21977" y="63165"/>
                    <a:pt x="29999" y="63504"/>
                  </a:cubicBezTo>
                  <a:cubicBezTo>
                    <a:pt x="37903" y="63147"/>
                    <a:pt x="46119" y="60542"/>
                    <a:pt x="51618" y="54598"/>
                  </a:cubicBezTo>
                  <a:cubicBezTo>
                    <a:pt x="57229" y="48798"/>
                    <a:pt x="60413" y="41072"/>
                    <a:pt x="60524" y="33001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7432110-FB68-4081-985A-306EA5B8EE3D}"/>
                </a:ext>
              </a:extLst>
            </p:cNvPr>
            <p:cNvSpPr/>
            <p:nvPr/>
          </p:nvSpPr>
          <p:spPr>
            <a:xfrm>
              <a:off x="9997595" y="5551361"/>
              <a:ext cx="64032" cy="66799"/>
            </a:xfrm>
            <a:custGeom>
              <a:avLst/>
              <a:gdLst>
                <a:gd name="connsiteX0" fmla="*/ 59366 w 64032"/>
                <a:gd name="connsiteY0" fmla="*/ 20561 h 66799"/>
                <a:gd name="connsiteX1" fmla="*/ 56449 w 64032"/>
                <a:gd name="connsiteY1" fmla="*/ 14728 h 66799"/>
                <a:gd name="connsiteX2" fmla="*/ 48568 w 64032"/>
                <a:gd name="connsiteY2" fmla="*/ 6156 h 66799"/>
                <a:gd name="connsiteX3" fmla="*/ 38192 w 64032"/>
                <a:gd name="connsiteY3" fmla="*/ 701 h 66799"/>
                <a:gd name="connsiteX4" fmla="*/ 25992 w 64032"/>
                <a:gd name="connsiteY4" fmla="*/ 145 h 66799"/>
                <a:gd name="connsiteX5" fmla="*/ 14637 w 64032"/>
                <a:gd name="connsiteY5" fmla="*/ 3774 h 66799"/>
                <a:gd name="connsiteX6" fmla="*/ 588 w 64032"/>
                <a:gd name="connsiteY6" fmla="*/ 22031 h 66799"/>
                <a:gd name="connsiteX7" fmla="*/ -503 w 64032"/>
                <a:gd name="connsiteY7" fmla="*/ 30157 h 66799"/>
                <a:gd name="connsiteX8" fmla="*/ 3660 w 64032"/>
                <a:gd name="connsiteY8" fmla="*/ 45586 h 66799"/>
                <a:gd name="connsiteX9" fmla="*/ 6599 w 64032"/>
                <a:gd name="connsiteY9" fmla="*/ 51397 h 66799"/>
                <a:gd name="connsiteX10" fmla="*/ 37035 w 64032"/>
                <a:gd name="connsiteY10" fmla="*/ 65981 h 66799"/>
                <a:gd name="connsiteX11" fmla="*/ 48412 w 64032"/>
                <a:gd name="connsiteY11" fmla="*/ 62374 h 66799"/>
                <a:gd name="connsiteX12" fmla="*/ 62438 w 64032"/>
                <a:gd name="connsiteY12" fmla="*/ 44095 h 66799"/>
                <a:gd name="connsiteX13" fmla="*/ 63529 w 64032"/>
                <a:gd name="connsiteY13" fmla="*/ 35968 h 66799"/>
                <a:gd name="connsiteX14" fmla="*/ 59366 w 64032"/>
                <a:gd name="connsiteY14" fmla="*/ 20561 h 66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32" h="66799">
                  <a:moveTo>
                    <a:pt x="59366" y="20561"/>
                  </a:moveTo>
                  <a:cubicBezTo>
                    <a:pt x="58386" y="18624"/>
                    <a:pt x="57407" y="16665"/>
                    <a:pt x="56449" y="14728"/>
                  </a:cubicBezTo>
                  <a:cubicBezTo>
                    <a:pt x="54601" y="11246"/>
                    <a:pt x="51885" y="8296"/>
                    <a:pt x="48568" y="6156"/>
                  </a:cubicBezTo>
                  <a:cubicBezTo>
                    <a:pt x="45651" y="3469"/>
                    <a:pt x="42066" y="1590"/>
                    <a:pt x="38192" y="701"/>
                  </a:cubicBezTo>
                  <a:cubicBezTo>
                    <a:pt x="34252" y="-570"/>
                    <a:pt x="30044" y="-761"/>
                    <a:pt x="25992" y="145"/>
                  </a:cubicBezTo>
                  <a:cubicBezTo>
                    <a:pt x="21962" y="323"/>
                    <a:pt x="18021" y="1576"/>
                    <a:pt x="14637" y="3774"/>
                  </a:cubicBezTo>
                  <a:cubicBezTo>
                    <a:pt x="8113" y="7982"/>
                    <a:pt x="2369" y="14238"/>
                    <a:pt x="588" y="22031"/>
                  </a:cubicBezTo>
                  <a:cubicBezTo>
                    <a:pt x="232" y="24747"/>
                    <a:pt x="-147" y="27441"/>
                    <a:pt x="-503" y="30157"/>
                  </a:cubicBezTo>
                  <a:cubicBezTo>
                    <a:pt x="-503" y="35579"/>
                    <a:pt x="922" y="40904"/>
                    <a:pt x="3660" y="45586"/>
                  </a:cubicBezTo>
                  <a:lnTo>
                    <a:pt x="6599" y="51397"/>
                  </a:lnTo>
                  <a:cubicBezTo>
                    <a:pt x="12655" y="62185"/>
                    <a:pt x="24834" y="68016"/>
                    <a:pt x="37035" y="65981"/>
                  </a:cubicBezTo>
                  <a:cubicBezTo>
                    <a:pt x="41087" y="65811"/>
                    <a:pt x="45005" y="64567"/>
                    <a:pt x="48412" y="62374"/>
                  </a:cubicBezTo>
                  <a:cubicBezTo>
                    <a:pt x="55269" y="58319"/>
                    <a:pt x="60301" y="51769"/>
                    <a:pt x="62438" y="44095"/>
                  </a:cubicBezTo>
                  <a:cubicBezTo>
                    <a:pt x="62817" y="41401"/>
                    <a:pt x="63173" y="38684"/>
                    <a:pt x="63529" y="35968"/>
                  </a:cubicBezTo>
                  <a:cubicBezTo>
                    <a:pt x="63529" y="30553"/>
                    <a:pt x="62104" y="25235"/>
                    <a:pt x="59366" y="20561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30592-CF3E-44F2-B8D8-E213A87DDB1D}"/>
                </a:ext>
              </a:extLst>
            </p:cNvPr>
            <p:cNvSpPr/>
            <p:nvPr/>
          </p:nvSpPr>
          <p:spPr>
            <a:xfrm>
              <a:off x="10079417" y="5543970"/>
              <a:ext cx="63943" cy="64002"/>
            </a:xfrm>
            <a:custGeom>
              <a:avLst/>
              <a:gdLst>
                <a:gd name="connsiteX0" fmla="*/ 51618 w 63943"/>
                <a:gd name="connsiteY0" fmla="*/ 54648 h 64002"/>
                <a:gd name="connsiteX1" fmla="*/ 54535 w 63943"/>
                <a:gd name="connsiteY1" fmla="*/ 51731 h 64002"/>
                <a:gd name="connsiteX2" fmla="*/ 63441 w 63943"/>
                <a:gd name="connsiteY2" fmla="*/ 30135 h 64002"/>
                <a:gd name="connsiteX3" fmla="*/ 54535 w 63943"/>
                <a:gd name="connsiteY3" fmla="*/ 8516 h 64002"/>
                <a:gd name="connsiteX4" fmla="*/ 32916 w 63943"/>
                <a:gd name="connsiteY4" fmla="*/ -390 h 64002"/>
                <a:gd name="connsiteX5" fmla="*/ 11320 w 63943"/>
                <a:gd name="connsiteY5" fmla="*/ 8516 h 64002"/>
                <a:gd name="connsiteX6" fmla="*/ 8403 w 63943"/>
                <a:gd name="connsiteY6" fmla="*/ 11433 h 64002"/>
                <a:gd name="connsiteX7" fmla="*/ -503 w 63943"/>
                <a:gd name="connsiteY7" fmla="*/ 33051 h 64002"/>
                <a:gd name="connsiteX8" fmla="*/ 8403 w 63943"/>
                <a:gd name="connsiteY8" fmla="*/ 54648 h 64002"/>
                <a:gd name="connsiteX9" fmla="*/ 29999 w 63943"/>
                <a:gd name="connsiteY9" fmla="*/ 63554 h 64002"/>
                <a:gd name="connsiteX10" fmla="*/ 51618 w 63943"/>
                <a:gd name="connsiteY10" fmla="*/ 54648 h 6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943" h="64002">
                  <a:moveTo>
                    <a:pt x="51618" y="54648"/>
                  </a:moveTo>
                  <a:lnTo>
                    <a:pt x="54535" y="51731"/>
                  </a:lnTo>
                  <a:cubicBezTo>
                    <a:pt x="60146" y="45934"/>
                    <a:pt x="63329" y="38208"/>
                    <a:pt x="63441" y="30135"/>
                  </a:cubicBezTo>
                  <a:cubicBezTo>
                    <a:pt x="63396" y="22046"/>
                    <a:pt x="60190" y="14294"/>
                    <a:pt x="54535" y="8516"/>
                  </a:cubicBezTo>
                  <a:cubicBezTo>
                    <a:pt x="48702" y="3173"/>
                    <a:pt x="41176" y="-790"/>
                    <a:pt x="32916" y="-390"/>
                  </a:cubicBezTo>
                  <a:cubicBezTo>
                    <a:pt x="24856" y="-254"/>
                    <a:pt x="17130" y="2928"/>
                    <a:pt x="11320" y="8516"/>
                  </a:cubicBezTo>
                  <a:lnTo>
                    <a:pt x="8403" y="11433"/>
                  </a:lnTo>
                  <a:cubicBezTo>
                    <a:pt x="2770" y="17233"/>
                    <a:pt x="-414" y="24969"/>
                    <a:pt x="-503" y="33051"/>
                  </a:cubicBezTo>
                  <a:cubicBezTo>
                    <a:pt x="-436" y="41133"/>
                    <a:pt x="2748" y="48875"/>
                    <a:pt x="8403" y="54648"/>
                  </a:cubicBezTo>
                  <a:cubicBezTo>
                    <a:pt x="14236" y="59991"/>
                    <a:pt x="21761" y="63977"/>
                    <a:pt x="29999" y="63554"/>
                  </a:cubicBezTo>
                  <a:cubicBezTo>
                    <a:pt x="38081" y="63438"/>
                    <a:pt x="45807" y="60254"/>
                    <a:pt x="51618" y="54648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A49E055-9E8D-4CC5-8DCF-4818118646BD}"/>
                </a:ext>
              </a:extLst>
            </p:cNvPr>
            <p:cNvSpPr/>
            <p:nvPr/>
          </p:nvSpPr>
          <p:spPr>
            <a:xfrm>
              <a:off x="10166694" y="5537727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0EE1EBC-D023-41B1-ABE2-659E4BEF967A}"/>
                </a:ext>
              </a:extLst>
            </p:cNvPr>
            <p:cNvSpPr/>
            <p:nvPr/>
          </p:nvSpPr>
          <p:spPr>
            <a:xfrm>
              <a:off x="10251076" y="5539197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E734DED-8591-40CD-9A93-8AB87A8860DB}"/>
                </a:ext>
              </a:extLst>
            </p:cNvPr>
            <p:cNvSpPr/>
            <p:nvPr/>
          </p:nvSpPr>
          <p:spPr>
            <a:xfrm>
              <a:off x="10357299" y="5534833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57562AF-E2B2-43E9-8187-EE33F0C53D3F}"/>
                </a:ext>
              </a:extLst>
            </p:cNvPr>
            <p:cNvSpPr/>
            <p:nvPr/>
          </p:nvSpPr>
          <p:spPr>
            <a:xfrm>
              <a:off x="10446179" y="5535224"/>
              <a:ext cx="61004" cy="66861"/>
            </a:xfrm>
            <a:custGeom>
              <a:avLst/>
              <a:gdLst>
                <a:gd name="connsiteX0" fmla="*/ 60501 w 61004"/>
                <a:gd name="connsiteY0" fmla="*/ 35964 h 66861"/>
                <a:gd name="connsiteX1" fmla="*/ 60501 w 61004"/>
                <a:gd name="connsiteY1" fmla="*/ 30153 h 66861"/>
                <a:gd name="connsiteX2" fmla="*/ 51596 w 61004"/>
                <a:gd name="connsiteY2" fmla="*/ 8556 h 66861"/>
                <a:gd name="connsiteX3" fmla="*/ 41777 w 61004"/>
                <a:gd name="connsiteY3" fmla="*/ 2233 h 66861"/>
                <a:gd name="connsiteX4" fmla="*/ 29999 w 61004"/>
                <a:gd name="connsiteY4" fmla="*/ -394 h 66861"/>
                <a:gd name="connsiteX5" fmla="*/ 8403 w 61004"/>
                <a:gd name="connsiteY5" fmla="*/ 8512 h 66861"/>
                <a:gd name="connsiteX6" fmla="*/ -503 w 61004"/>
                <a:gd name="connsiteY6" fmla="*/ 30108 h 66861"/>
                <a:gd name="connsiteX7" fmla="*/ -503 w 61004"/>
                <a:gd name="connsiteY7" fmla="*/ 35919 h 66861"/>
                <a:gd name="connsiteX8" fmla="*/ 8403 w 61004"/>
                <a:gd name="connsiteY8" fmla="*/ 57538 h 66861"/>
                <a:gd name="connsiteX9" fmla="*/ 29999 w 61004"/>
                <a:gd name="connsiteY9" fmla="*/ 66444 h 66861"/>
                <a:gd name="connsiteX10" fmla="*/ 51596 w 61004"/>
                <a:gd name="connsiteY10" fmla="*/ 57538 h 66861"/>
                <a:gd name="connsiteX11" fmla="*/ 60501 w 61004"/>
                <a:gd name="connsiteY11" fmla="*/ 35919 h 6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004" h="66861">
                  <a:moveTo>
                    <a:pt x="60501" y="35964"/>
                  </a:moveTo>
                  <a:lnTo>
                    <a:pt x="60501" y="30153"/>
                  </a:lnTo>
                  <a:cubicBezTo>
                    <a:pt x="60412" y="22077"/>
                    <a:pt x="57228" y="14345"/>
                    <a:pt x="51596" y="8556"/>
                  </a:cubicBezTo>
                  <a:cubicBezTo>
                    <a:pt x="48924" y="5628"/>
                    <a:pt x="45540" y="3449"/>
                    <a:pt x="41777" y="2233"/>
                  </a:cubicBezTo>
                  <a:cubicBezTo>
                    <a:pt x="38148" y="327"/>
                    <a:pt x="34096" y="-579"/>
                    <a:pt x="29999" y="-394"/>
                  </a:cubicBezTo>
                  <a:cubicBezTo>
                    <a:pt x="21917" y="-387"/>
                    <a:pt x="14147" y="2814"/>
                    <a:pt x="8403" y="8512"/>
                  </a:cubicBezTo>
                  <a:cubicBezTo>
                    <a:pt x="2792" y="14312"/>
                    <a:pt x="-392" y="22037"/>
                    <a:pt x="-503" y="30108"/>
                  </a:cubicBezTo>
                  <a:lnTo>
                    <a:pt x="-503" y="35919"/>
                  </a:lnTo>
                  <a:cubicBezTo>
                    <a:pt x="-414" y="44001"/>
                    <a:pt x="2770" y="51738"/>
                    <a:pt x="8403" y="57538"/>
                  </a:cubicBezTo>
                  <a:cubicBezTo>
                    <a:pt x="14325" y="62975"/>
                    <a:pt x="21962" y="66132"/>
                    <a:pt x="29999" y="66444"/>
                  </a:cubicBezTo>
                  <a:cubicBezTo>
                    <a:pt x="37903" y="66088"/>
                    <a:pt x="46096" y="63483"/>
                    <a:pt x="51596" y="57538"/>
                  </a:cubicBezTo>
                  <a:cubicBezTo>
                    <a:pt x="57206" y="51725"/>
                    <a:pt x="60390" y="43994"/>
                    <a:pt x="60501" y="35919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6330849-DABE-4F30-9D4F-B38D7151C933}"/>
                </a:ext>
              </a:extLst>
            </p:cNvPr>
            <p:cNvSpPr/>
            <p:nvPr/>
          </p:nvSpPr>
          <p:spPr>
            <a:xfrm>
              <a:off x="10539133" y="5536280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1FF30F1-B147-4CCC-8E4C-CAB489BABEF5}"/>
                </a:ext>
              </a:extLst>
            </p:cNvPr>
            <p:cNvSpPr/>
            <p:nvPr/>
          </p:nvSpPr>
          <p:spPr>
            <a:xfrm>
              <a:off x="10624094" y="5546913"/>
              <a:ext cx="63527" cy="62201"/>
            </a:xfrm>
            <a:custGeom>
              <a:avLst/>
              <a:gdLst>
                <a:gd name="connsiteX0" fmla="*/ -503 w 63527"/>
                <a:gd name="connsiteY0" fmla="*/ 30197 h 62201"/>
                <a:gd name="connsiteX1" fmla="*/ 8759 w 63527"/>
                <a:gd name="connsiteY1" fmla="*/ 52595 h 62201"/>
                <a:gd name="connsiteX2" fmla="*/ 31291 w 63527"/>
                <a:gd name="connsiteY2" fmla="*/ 61768 h 62201"/>
                <a:gd name="connsiteX3" fmla="*/ 40041 w 63527"/>
                <a:gd name="connsiteY3" fmla="*/ 60544 h 62201"/>
                <a:gd name="connsiteX4" fmla="*/ 53778 w 63527"/>
                <a:gd name="connsiteY4" fmla="*/ 52528 h 62201"/>
                <a:gd name="connsiteX5" fmla="*/ 60257 w 63527"/>
                <a:gd name="connsiteY5" fmla="*/ 42509 h 62201"/>
                <a:gd name="connsiteX6" fmla="*/ 62973 w 63527"/>
                <a:gd name="connsiteY6" fmla="*/ 30153 h 62201"/>
                <a:gd name="connsiteX7" fmla="*/ 44182 w 63527"/>
                <a:gd name="connsiteY7" fmla="*/ 2233 h 62201"/>
                <a:gd name="connsiteX8" fmla="*/ 32404 w 63527"/>
                <a:gd name="connsiteY8" fmla="*/ -394 h 62201"/>
                <a:gd name="connsiteX9" fmla="*/ 10807 w 63527"/>
                <a:gd name="connsiteY9" fmla="*/ 8512 h 62201"/>
                <a:gd name="connsiteX10" fmla="*/ 1902 w 63527"/>
                <a:gd name="connsiteY10" fmla="*/ 30108 h 62201"/>
                <a:gd name="connsiteX11" fmla="*/ 1902 w 63527"/>
                <a:gd name="connsiteY11" fmla="*/ 30442 h 62201"/>
                <a:gd name="connsiteX12" fmla="*/ 2993 w 63527"/>
                <a:gd name="connsiteY12" fmla="*/ 22316 h 62201"/>
                <a:gd name="connsiteX13" fmla="*/ 2993 w 63527"/>
                <a:gd name="connsiteY13" fmla="*/ 22583 h 62201"/>
                <a:gd name="connsiteX14" fmla="*/ 10852 w 63527"/>
                <a:gd name="connsiteY14" fmla="*/ 9091 h 62201"/>
                <a:gd name="connsiteX15" fmla="*/ 10674 w 63527"/>
                <a:gd name="connsiteY15" fmla="*/ 9313 h 62201"/>
                <a:gd name="connsiteX16" fmla="*/ 16863 w 63527"/>
                <a:gd name="connsiteY16" fmla="*/ 4526 h 62201"/>
                <a:gd name="connsiteX17" fmla="*/ 16596 w 63527"/>
                <a:gd name="connsiteY17" fmla="*/ 4682 h 62201"/>
                <a:gd name="connsiteX18" fmla="*/ 23899 w 63527"/>
                <a:gd name="connsiteY18" fmla="*/ 1610 h 62201"/>
                <a:gd name="connsiteX19" fmla="*/ 23610 w 63527"/>
                <a:gd name="connsiteY19" fmla="*/ 1610 h 62201"/>
                <a:gd name="connsiteX20" fmla="*/ 31714 w 63527"/>
                <a:gd name="connsiteY20" fmla="*/ 519 h 62201"/>
                <a:gd name="connsiteX21" fmla="*/ 31068 w 63527"/>
                <a:gd name="connsiteY21" fmla="*/ 519 h 62201"/>
                <a:gd name="connsiteX22" fmla="*/ 39172 w 63527"/>
                <a:gd name="connsiteY22" fmla="*/ 1610 h 62201"/>
                <a:gd name="connsiteX23" fmla="*/ 38883 w 63527"/>
                <a:gd name="connsiteY23" fmla="*/ 1610 h 62201"/>
                <a:gd name="connsiteX24" fmla="*/ 46163 w 63527"/>
                <a:gd name="connsiteY24" fmla="*/ 4682 h 62201"/>
                <a:gd name="connsiteX25" fmla="*/ 45896 w 63527"/>
                <a:gd name="connsiteY25" fmla="*/ 4549 h 62201"/>
                <a:gd name="connsiteX26" fmla="*/ 52086 w 63527"/>
                <a:gd name="connsiteY26" fmla="*/ 9335 h 62201"/>
                <a:gd name="connsiteX27" fmla="*/ 51885 w 63527"/>
                <a:gd name="connsiteY27" fmla="*/ 9135 h 62201"/>
                <a:gd name="connsiteX28" fmla="*/ 56672 w 63527"/>
                <a:gd name="connsiteY28" fmla="*/ 15325 h 62201"/>
                <a:gd name="connsiteX29" fmla="*/ 56672 w 63527"/>
                <a:gd name="connsiteY29" fmla="*/ 15057 h 62201"/>
                <a:gd name="connsiteX30" fmla="*/ 60836 w 63527"/>
                <a:gd name="connsiteY30" fmla="*/ 30487 h 62201"/>
                <a:gd name="connsiteX31" fmla="*/ 60836 w 63527"/>
                <a:gd name="connsiteY31" fmla="*/ 30153 h 62201"/>
                <a:gd name="connsiteX32" fmla="*/ 51930 w 63527"/>
                <a:gd name="connsiteY32" fmla="*/ 8556 h 62201"/>
                <a:gd name="connsiteX33" fmla="*/ 30311 w 63527"/>
                <a:gd name="connsiteY33" fmla="*/ -350 h 62201"/>
                <a:gd name="connsiteX34" fmla="*/ 8714 w 63527"/>
                <a:gd name="connsiteY34" fmla="*/ 8556 h 62201"/>
                <a:gd name="connsiteX35" fmla="*/ -191 w 63527"/>
                <a:gd name="connsiteY35" fmla="*/ 30153 h 6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527" h="62201">
                  <a:moveTo>
                    <a:pt x="-503" y="30197"/>
                  </a:moveTo>
                  <a:cubicBezTo>
                    <a:pt x="-392" y="38573"/>
                    <a:pt x="2926" y="46591"/>
                    <a:pt x="8759" y="52595"/>
                  </a:cubicBezTo>
                  <a:cubicBezTo>
                    <a:pt x="14793" y="58475"/>
                    <a:pt x="22875" y="61768"/>
                    <a:pt x="31291" y="61768"/>
                  </a:cubicBezTo>
                  <a:cubicBezTo>
                    <a:pt x="34252" y="61871"/>
                    <a:pt x="37213" y="61457"/>
                    <a:pt x="40041" y="60544"/>
                  </a:cubicBezTo>
                  <a:cubicBezTo>
                    <a:pt x="45184" y="58994"/>
                    <a:pt x="49904" y="56249"/>
                    <a:pt x="53778" y="52528"/>
                  </a:cubicBezTo>
                  <a:cubicBezTo>
                    <a:pt x="56717" y="49768"/>
                    <a:pt x="58943" y="46328"/>
                    <a:pt x="60257" y="42509"/>
                  </a:cubicBezTo>
                  <a:cubicBezTo>
                    <a:pt x="62327" y="38736"/>
                    <a:pt x="63262" y="34448"/>
                    <a:pt x="62973" y="30153"/>
                  </a:cubicBezTo>
                  <a:cubicBezTo>
                    <a:pt x="63151" y="17836"/>
                    <a:pt x="55670" y="6704"/>
                    <a:pt x="44182" y="2233"/>
                  </a:cubicBezTo>
                  <a:cubicBezTo>
                    <a:pt x="40553" y="327"/>
                    <a:pt x="36500" y="-579"/>
                    <a:pt x="32404" y="-394"/>
                  </a:cubicBezTo>
                  <a:cubicBezTo>
                    <a:pt x="24500" y="-38"/>
                    <a:pt x="16307" y="2545"/>
                    <a:pt x="10807" y="8512"/>
                  </a:cubicBezTo>
                  <a:cubicBezTo>
                    <a:pt x="5308" y="14479"/>
                    <a:pt x="1301" y="22071"/>
                    <a:pt x="1902" y="30108"/>
                  </a:cubicBezTo>
                  <a:cubicBezTo>
                    <a:pt x="1902" y="30220"/>
                    <a:pt x="1902" y="30331"/>
                    <a:pt x="1902" y="30442"/>
                  </a:cubicBezTo>
                  <a:cubicBezTo>
                    <a:pt x="2258" y="27726"/>
                    <a:pt x="2614" y="25010"/>
                    <a:pt x="2993" y="22316"/>
                  </a:cubicBezTo>
                  <a:lnTo>
                    <a:pt x="2993" y="22583"/>
                  </a:lnTo>
                  <a:cubicBezTo>
                    <a:pt x="5620" y="18130"/>
                    <a:pt x="8247" y="13633"/>
                    <a:pt x="10852" y="9091"/>
                  </a:cubicBezTo>
                  <a:cubicBezTo>
                    <a:pt x="10807" y="9173"/>
                    <a:pt x="10741" y="9249"/>
                    <a:pt x="10674" y="9313"/>
                  </a:cubicBezTo>
                  <a:lnTo>
                    <a:pt x="16863" y="4526"/>
                  </a:lnTo>
                  <a:lnTo>
                    <a:pt x="16596" y="4682"/>
                  </a:lnTo>
                  <a:lnTo>
                    <a:pt x="23899" y="1610"/>
                  </a:lnTo>
                  <a:lnTo>
                    <a:pt x="23610" y="1610"/>
                  </a:lnTo>
                  <a:lnTo>
                    <a:pt x="31714" y="519"/>
                  </a:lnTo>
                  <a:cubicBezTo>
                    <a:pt x="31491" y="574"/>
                    <a:pt x="31291" y="574"/>
                    <a:pt x="31068" y="519"/>
                  </a:cubicBezTo>
                  <a:lnTo>
                    <a:pt x="39172" y="1610"/>
                  </a:lnTo>
                  <a:lnTo>
                    <a:pt x="38883" y="1610"/>
                  </a:lnTo>
                  <a:lnTo>
                    <a:pt x="46163" y="4682"/>
                  </a:lnTo>
                  <a:lnTo>
                    <a:pt x="45896" y="4549"/>
                  </a:lnTo>
                  <a:lnTo>
                    <a:pt x="52086" y="9335"/>
                  </a:lnTo>
                  <a:lnTo>
                    <a:pt x="51885" y="9135"/>
                  </a:lnTo>
                  <a:cubicBezTo>
                    <a:pt x="53488" y="11183"/>
                    <a:pt x="55069" y="13254"/>
                    <a:pt x="56672" y="15325"/>
                  </a:cubicBezTo>
                  <a:cubicBezTo>
                    <a:pt x="56672" y="15236"/>
                    <a:pt x="56672" y="15146"/>
                    <a:pt x="56672" y="15057"/>
                  </a:cubicBezTo>
                  <a:cubicBezTo>
                    <a:pt x="58053" y="20194"/>
                    <a:pt x="59433" y="25337"/>
                    <a:pt x="60836" y="30487"/>
                  </a:cubicBezTo>
                  <a:lnTo>
                    <a:pt x="60836" y="30153"/>
                  </a:lnTo>
                  <a:cubicBezTo>
                    <a:pt x="60746" y="22077"/>
                    <a:pt x="57563" y="14345"/>
                    <a:pt x="51930" y="8556"/>
                  </a:cubicBezTo>
                  <a:cubicBezTo>
                    <a:pt x="46007" y="3124"/>
                    <a:pt x="38349" y="-31"/>
                    <a:pt x="30311" y="-350"/>
                  </a:cubicBezTo>
                  <a:cubicBezTo>
                    <a:pt x="22429" y="7"/>
                    <a:pt x="14214" y="2589"/>
                    <a:pt x="8714" y="8556"/>
                  </a:cubicBezTo>
                  <a:cubicBezTo>
                    <a:pt x="3104" y="14358"/>
                    <a:pt x="-80" y="22082"/>
                    <a:pt x="-191" y="30153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13D70AD-E593-4024-AC1C-94A62A2BE928}"/>
                </a:ext>
              </a:extLst>
            </p:cNvPr>
            <p:cNvSpPr/>
            <p:nvPr/>
          </p:nvSpPr>
          <p:spPr>
            <a:xfrm>
              <a:off x="10728381" y="5568296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D6EE0E2-DC57-410C-A722-60B121A53DF8}"/>
                </a:ext>
              </a:extLst>
            </p:cNvPr>
            <p:cNvSpPr/>
            <p:nvPr/>
          </p:nvSpPr>
          <p:spPr>
            <a:xfrm>
              <a:off x="10827329" y="5590619"/>
              <a:ext cx="63960" cy="61026"/>
            </a:xfrm>
            <a:custGeom>
              <a:avLst/>
              <a:gdLst>
                <a:gd name="connsiteX0" fmla="*/ 30039 w 63960"/>
                <a:gd name="connsiteY0" fmla="*/ 60609 h 61026"/>
                <a:gd name="connsiteX1" fmla="*/ 32933 w 63960"/>
                <a:gd name="connsiteY1" fmla="*/ 60609 h 61026"/>
                <a:gd name="connsiteX2" fmla="*/ 54552 w 63960"/>
                <a:gd name="connsiteY2" fmla="*/ 51703 h 61026"/>
                <a:gd name="connsiteX3" fmla="*/ 63458 w 63960"/>
                <a:gd name="connsiteY3" fmla="*/ 30107 h 61026"/>
                <a:gd name="connsiteX4" fmla="*/ 54552 w 63960"/>
                <a:gd name="connsiteY4" fmla="*/ 8488 h 61026"/>
                <a:gd name="connsiteX5" fmla="*/ 32933 w 63960"/>
                <a:gd name="connsiteY5" fmla="*/ -418 h 61026"/>
                <a:gd name="connsiteX6" fmla="*/ 30039 w 63960"/>
                <a:gd name="connsiteY6" fmla="*/ -418 h 61026"/>
                <a:gd name="connsiteX7" fmla="*/ 8420 w 63960"/>
                <a:gd name="connsiteY7" fmla="*/ 8488 h 61026"/>
                <a:gd name="connsiteX8" fmla="*/ 2119 w 63960"/>
                <a:gd name="connsiteY8" fmla="*/ 18329 h 61026"/>
                <a:gd name="connsiteX9" fmla="*/ -486 w 63960"/>
                <a:gd name="connsiteY9" fmla="*/ 29973 h 61026"/>
                <a:gd name="connsiteX10" fmla="*/ 8420 w 63960"/>
                <a:gd name="connsiteY10" fmla="*/ 51570 h 61026"/>
                <a:gd name="connsiteX11" fmla="*/ 30039 w 63960"/>
                <a:gd name="connsiteY11" fmla="*/ 60476 h 6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960" h="61026">
                  <a:moveTo>
                    <a:pt x="30039" y="60609"/>
                  </a:moveTo>
                  <a:lnTo>
                    <a:pt x="32933" y="60609"/>
                  </a:lnTo>
                  <a:cubicBezTo>
                    <a:pt x="41015" y="60520"/>
                    <a:pt x="48763" y="57332"/>
                    <a:pt x="54552" y="51703"/>
                  </a:cubicBezTo>
                  <a:cubicBezTo>
                    <a:pt x="59962" y="45777"/>
                    <a:pt x="63124" y="38129"/>
                    <a:pt x="63458" y="30107"/>
                  </a:cubicBezTo>
                  <a:cubicBezTo>
                    <a:pt x="63102" y="22203"/>
                    <a:pt x="60519" y="14010"/>
                    <a:pt x="54552" y="8488"/>
                  </a:cubicBezTo>
                  <a:cubicBezTo>
                    <a:pt x="48741" y="2884"/>
                    <a:pt x="41015" y="-297"/>
                    <a:pt x="32933" y="-418"/>
                  </a:cubicBezTo>
                  <a:lnTo>
                    <a:pt x="30039" y="-418"/>
                  </a:lnTo>
                  <a:cubicBezTo>
                    <a:pt x="21957" y="-329"/>
                    <a:pt x="14209" y="2860"/>
                    <a:pt x="8420" y="8488"/>
                  </a:cubicBezTo>
                  <a:cubicBezTo>
                    <a:pt x="5503" y="11171"/>
                    <a:pt x="3344" y="14560"/>
                    <a:pt x="2119" y="18329"/>
                  </a:cubicBezTo>
                  <a:cubicBezTo>
                    <a:pt x="249" y="21918"/>
                    <a:pt x="-641" y="25932"/>
                    <a:pt x="-486" y="29973"/>
                  </a:cubicBezTo>
                  <a:cubicBezTo>
                    <a:pt x="-129" y="37877"/>
                    <a:pt x="2475" y="46070"/>
                    <a:pt x="8420" y="51570"/>
                  </a:cubicBezTo>
                  <a:cubicBezTo>
                    <a:pt x="14231" y="57180"/>
                    <a:pt x="21957" y="60364"/>
                    <a:pt x="30039" y="60476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249B4B8-06D6-4FBC-AF46-868C41E62783}"/>
                </a:ext>
              </a:extLst>
            </p:cNvPr>
            <p:cNvSpPr/>
            <p:nvPr/>
          </p:nvSpPr>
          <p:spPr>
            <a:xfrm>
              <a:off x="10929161" y="5620676"/>
              <a:ext cx="61116" cy="59061"/>
            </a:xfrm>
            <a:custGeom>
              <a:avLst/>
              <a:gdLst>
                <a:gd name="connsiteX0" fmla="*/ 60613 w 61116"/>
                <a:gd name="connsiteY0" fmla="*/ 29105 h 59061"/>
                <a:gd name="connsiteX1" fmla="*/ -503 w 61116"/>
                <a:gd name="connsiteY1" fmla="*/ 29105 h 59061"/>
                <a:gd name="connsiteX2" fmla="*/ 60613 w 61116"/>
                <a:gd name="connsiteY2" fmla="*/ 29105 h 5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6" h="59061">
                  <a:moveTo>
                    <a:pt x="60613" y="29105"/>
                  </a:moveTo>
                  <a:cubicBezTo>
                    <a:pt x="60613" y="-10236"/>
                    <a:pt x="-503" y="-10281"/>
                    <a:pt x="-503" y="29105"/>
                  </a:cubicBezTo>
                  <a:cubicBezTo>
                    <a:pt x="-503" y="68491"/>
                    <a:pt x="60613" y="68491"/>
                    <a:pt x="60613" y="29105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34BF9BD-E20F-4680-B828-BE516C720379}"/>
                </a:ext>
              </a:extLst>
            </p:cNvPr>
            <p:cNvSpPr/>
            <p:nvPr/>
          </p:nvSpPr>
          <p:spPr>
            <a:xfrm>
              <a:off x="11025188" y="5658512"/>
              <a:ext cx="61116" cy="59053"/>
            </a:xfrm>
            <a:custGeom>
              <a:avLst/>
              <a:gdLst>
                <a:gd name="connsiteX0" fmla="*/ 60613 w 61116"/>
                <a:gd name="connsiteY0" fmla="*/ 29097 h 59053"/>
                <a:gd name="connsiteX1" fmla="*/ -503 w 61116"/>
                <a:gd name="connsiteY1" fmla="*/ 29097 h 59053"/>
                <a:gd name="connsiteX2" fmla="*/ 60613 w 61116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6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7413525-597D-4956-8402-0833A9F8A962}"/>
                </a:ext>
              </a:extLst>
            </p:cNvPr>
            <p:cNvSpPr/>
            <p:nvPr/>
          </p:nvSpPr>
          <p:spPr>
            <a:xfrm>
              <a:off x="11112465" y="5695396"/>
              <a:ext cx="63987" cy="61026"/>
            </a:xfrm>
            <a:custGeom>
              <a:avLst/>
              <a:gdLst>
                <a:gd name="connsiteX0" fmla="*/ 30088 w 63987"/>
                <a:gd name="connsiteY0" fmla="*/ 60609 h 61026"/>
                <a:gd name="connsiteX1" fmla="*/ 32982 w 63987"/>
                <a:gd name="connsiteY1" fmla="*/ 60609 h 61026"/>
                <a:gd name="connsiteX2" fmla="*/ 54579 w 63987"/>
                <a:gd name="connsiteY2" fmla="*/ 51704 h 61026"/>
                <a:gd name="connsiteX3" fmla="*/ 63485 w 63987"/>
                <a:gd name="connsiteY3" fmla="*/ 30085 h 61026"/>
                <a:gd name="connsiteX4" fmla="*/ 54579 w 63987"/>
                <a:gd name="connsiteY4" fmla="*/ 8488 h 61026"/>
                <a:gd name="connsiteX5" fmla="*/ 32982 w 63987"/>
                <a:gd name="connsiteY5" fmla="*/ -418 h 61026"/>
                <a:gd name="connsiteX6" fmla="*/ 30088 w 63987"/>
                <a:gd name="connsiteY6" fmla="*/ -418 h 61026"/>
                <a:gd name="connsiteX7" fmla="*/ 8469 w 63987"/>
                <a:gd name="connsiteY7" fmla="*/ 8488 h 61026"/>
                <a:gd name="connsiteX8" fmla="*/ 2146 w 63987"/>
                <a:gd name="connsiteY8" fmla="*/ 18307 h 61026"/>
                <a:gd name="connsiteX9" fmla="*/ -481 w 63987"/>
                <a:gd name="connsiteY9" fmla="*/ 30085 h 61026"/>
                <a:gd name="connsiteX10" fmla="*/ 8425 w 63987"/>
                <a:gd name="connsiteY10" fmla="*/ 51704 h 61026"/>
                <a:gd name="connsiteX11" fmla="*/ 30044 w 63987"/>
                <a:gd name="connsiteY11" fmla="*/ 60609 h 6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987" h="61026">
                  <a:moveTo>
                    <a:pt x="30088" y="60609"/>
                  </a:moveTo>
                  <a:lnTo>
                    <a:pt x="32982" y="60609"/>
                  </a:lnTo>
                  <a:cubicBezTo>
                    <a:pt x="41064" y="60520"/>
                    <a:pt x="48790" y="57332"/>
                    <a:pt x="54579" y="51704"/>
                  </a:cubicBezTo>
                  <a:cubicBezTo>
                    <a:pt x="60011" y="45779"/>
                    <a:pt x="63173" y="38118"/>
                    <a:pt x="63485" y="30085"/>
                  </a:cubicBezTo>
                  <a:cubicBezTo>
                    <a:pt x="63128" y="22181"/>
                    <a:pt x="60546" y="13988"/>
                    <a:pt x="54579" y="8488"/>
                  </a:cubicBezTo>
                  <a:cubicBezTo>
                    <a:pt x="48768" y="2875"/>
                    <a:pt x="41064" y="-311"/>
                    <a:pt x="32982" y="-418"/>
                  </a:cubicBezTo>
                  <a:lnTo>
                    <a:pt x="30088" y="-418"/>
                  </a:lnTo>
                  <a:cubicBezTo>
                    <a:pt x="22006" y="-328"/>
                    <a:pt x="14258" y="2860"/>
                    <a:pt x="8469" y="8488"/>
                  </a:cubicBezTo>
                  <a:cubicBezTo>
                    <a:pt x="5553" y="11162"/>
                    <a:pt x="3371" y="14544"/>
                    <a:pt x="2146" y="18307"/>
                  </a:cubicBezTo>
                  <a:cubicBezTo>
                    <a:pt x="254" y="21934"/>
                    <a:pt x="-659" y="25997"/>
                    <a:pt x="-481" y="30085"/>
                  </a:cubicBezTo>
                  <a:cubicBezTo>
                    <a:pt x="-459" y="38178"/>
                    <a:pt x="2747" y="45937"/>
                    <a:pt x="8425" y="51704"/>
                  </a:cubicBezTo>
                  <a:cubicBezTo>
                    <a:pt x="14236" y="57305"/>
                    <a:pt x="21962" y="60489"/>
                    <a:pt x="30044" y="60609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C6FCD7D-BCB6-44CE-AD18-DC0EA6192E97}"/>
                </a:ext>
              </a:extLst>
            </p:cNvPr>
            <p:cNvSpPr/>
            <p:nvPr/>
          </p:nvSpPr>
          <p:spPr>
            <a:xfrm>
              <a:off x="11196935" y="5736117"/>
              <a:ext cx="63987" cy="63898"/>
            </a:xfrm>
            <a:custGeom>
              <a:avLst/>
              <a:gdLst>
                <a:gd name="connsiteX0" fmla="*/ 54535 w 63987"/>
                <a:gd name="connsiteY0" fmla="*/ 11383 h 63898"/>
                <a:gd name="connsiteX1" fmla="*/ 51618 w 63987"/>
                <a:gd name="connsiteY1" fmla="*/ 8488 h 63898"/>
                <a:gd name="connsiteX2" fmla="*/ 29999 w 63987"/>
                <a:gd name="connsiteY2" fmla="*/ -418 h 63898"/>
                <a:gd name="connsiteX3" fmla="*/ -503 w 63987"/>
                <a:gd name="connsiteY3" fmla="*/ 30062 h 63898"/>
                <a:gd name="connsiteX4" fmla="*/ 8403 w 63987"/>
                <a:gd name="connsiteY4" fmla="*/ 51681 h 63898"/>
                <a:gd name="connsiteX5" fmla="*/ 11320 w 63987"/>
                <a:gd name="connsiteY5" fmla="*/ 54576 h 63898"/>
                <a:gd name="connsiteX6" fmla="*/ 32916 w 63987"/>
                <a:gd name="connsiteY6" fmla="*/ 63481 h 63898"/>
                <a:gd name="connsiteX7" fmla="*/ 63485 w 63987"/>
                <a:gd name="connsiteY7" fmla="*/ 32934 h 63898"/>
                <a:gd name="connsiteX8" fmla="*/ 54579 w 63987"/>
                <a:gd name="connsiteY8" fmla="*/ 11316 h 6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87" h="63898">
                  <a:moveTo>
                    <a:pt x="54535" y="11383"/>
                  </a:moveTo>
                  <a:lnTo>
                    <a:pt x="51618" y="8488"/>
                  </a:lnTo>
                  <a:cubicBezTo>
                    <a:pt x="45829" y="2858"/>
                    <a:pt x="38081" y="-333"/>
                    <a:pt x="29999" y="-418"/>
                  </a:cubicBezTo>
                  <a:cubicBezTo>
                    <a:pt x="13167" y="-382"/>
                    <a:pt x="-458" y="13239"/>
                    <a:pt x="-503" y="30062"/>
                  </a:cubicBezTo>
                  <a:cubicBezTo>
                    <a:pt x="-392" y="38138"/>
                    <a:pt x="2792" y="45866"/>
                    <a:pt x="8403" y="51681"/>
                  </a:cubicBezTo>
                  <a:lnTo>
                    <a:pt x="11320" y="54576"/>
                  </a:lnTo>
                  <a:cubicBezTo>
                    <a:pt x="17108" y="60204"/>
                    <a:pt x="24834" y="63392"/>
                    <a:pt x="32916" y="63481"/>
                  </a:cubicBezTo>
                  <a:cubicBezTo>
                    <a:pt x="49792" y="63481"/>
                    <a:pt x="63463" y="49809"/>
                    <a:pt x="63485" y="32934"/>
                  </a:cubicBezTo>
                  <a:cubicBezTo>
                    <a:pt x="63351" y="24864"/>
                    <a:pt x="60168" y="17142"/>
                    <a:pt x="54579" y="11316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A506045-E4D7-4696-85F1-489F297D607B}"/>
                </a:ext>
              </a:extLst>
            </p:cNvPr>
            <p:cNvSpPr/>
            <p:nvPr/>
          </p:nvSpPr>
          <p:spPr>
            <a:xfrm>
              <a:off x="11284190" y="5789471"/>
              <a:ext cx="61116" cy="59053"/>
            </a:xfrm>
            <a:custGeom>
              <a:avLst/>
              <a:gdLst>
                <a:gd name="connsiteX0" fmla="*/ 60613 w 61116"/>
                <a:gd name="connsiteY0" fmla="*/ 29097 h 59053"/>
                <a:gd name="connsiteX1" fmla="*/ -503 w 61116"/>
                <a:gd name="connsiteY1" fmla="*/ 29097 h 59053"/>
                <a:gd name="connsiteX2" fmla="*/ 60613 w 61116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6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D2E1666-E199-4DB6-88BD-65C86970AA1C}"/>
                </a:ext>
              </a:extLst>
            </p:cNvPr>
            <p:cNvSpPr/>
            <p:nvPr/>
          </p:nvSpPr>
          <p:spPr>
            <a:xfrm>
              <a:off x="11361425" y="5855455"/>
              <a:ext cx="61026" cy="63943"/>
            </a:xfrm>
            <a:custGeom>
              <a:avLst/>
              <a:gdLst>
                <a:gd name="connsiteX0" fmla="*/ 60524 w 61026"/>
                <a:gd name="connsiteY0" fmla="*/ 32957 h 63943"/>
                <a:gd name="connsiteX1" fmla="*/ 60524 w 61026"/>
                <a:gd name="connsiteY1" fmla="*/ 30085 h 63943"/>
                <a:gd name="connsiteX2" fmla="*/ 51618 w 61026"/>
                <a:gd name="connsiteY2" fmla="*/ 8488 h 63943"/>
                <a:gd name="connsiteX3" fmla="*/ 29999 w 61026"/>
                <a:gd name="connsiteY3" fmla="*/ -418 h 63943"/>
                <a:gd name="connsiteX4" fmla="*/ 8403 w 61026"/>
                <a:gd name="connsiteY4" fmla="*/ 8488 h 63943"/>
                <a:gd name="connsiteX5" fmla="*/ -503 w 61026"/>
                <a:gd name="connsiteY5" fmla="*/ 30085 h 63943"/>
                <a:gd name="connsiteX6" fmla="*/ -503 w 61026"/>
                <a:gd name="connsiteY6" fmla="*/ 33001 h 63943"/>
                <a:gd name="connsiteX7" fmla="*/ 8403 w 61026"/>
                <a:gd name="connsiteY7" fmla="*/ 54620 h 63943"/>
                <a:gd name="connsiteX8" fmla="*/ 29999 w 61026"/>
                <a:gd name="connsiteY8" fmla="*/ 63526 h 63943"/>
                <a:gd name="connsiteX9" fmla="*/ 51618 w 61026"/>
                <a:gd name="connsiteY9" fmla="*/ 54620 h 63943"/>
                <a:gd name="connsiteX10" fmla="*/ 60524 w 61026"/>
                <a:gd name="connsiteY10" fmla="*/ 33001 h 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26" h="63943">
                  <a:moveTo>
                    <a:pt x="60524" y="32957"/>
                  </a:moveTo>
                  <a:lnTo>
                    <a:pt x="60524" y="30085"/>
                  </a:lnTo>
                  <a:cubicBezTo>
                    <a:pt x="60435" y="22009"/>
                    <a:pt x="57251" y="14279"/>
                    <a:pt x="51618" y="8488"/>
                  </a:cubicBezTo>
                  <a:cubicBezTo>
                    <a:pt x="45696" y="3056"/>
                    <a:pt x="38037" y="-99"/>
                    <a:pt x="29999" y="-418"/>
                  </a:cubicBezTo>
                  <a:cubicBezTo>
                    <a:pt x="22095" y="-61"/>
                    <a:pt x="13902" y="2521"/>
                    <a:pt x="8403" y="8488"/>
                  </a:cubicBezTo>
                  <a:cubicBezTo>
                    <a:pt x="2792" y="14290"/>
                    <a:pt x="-392" y="22014"/>
                    <a:pt x="-503" y="30085"/>
                  </a:cubicBezTo>
                  <a:lnTo>
                    <a:pt x="-503" y="33001"/>
                  </a:lnTo>
                  <a:cubicBezTo>
                    <a:pt x="-414" y="41083"/>
                    <a:pt x="2770" y="48820"/>
                    <a:pt x="8403" y="54620"/>
                  </a:cubicBezTo>
                  <a:cubicBezTo>
                    <a:pt x="14325" y="60035"/>
                    <a:pt x="21984" y="63187"/>
                    <a:pt x="29999" y="63526"/>
                  </a:cubicBezTo>
                  <a:cubicBezTo>
                    <a:pt x="38081" y="63495"/>
                    <a:pt x="45851" y="60298"/>
                    <a:pt x="51618" y="54620"/>
                  </a:cubicBezTo>
                  <a:cubicBezTo>
                    <a:pt x="57229" y="48805"/>
                    <a:pt x="60412" y="41077"/>
                    <a:pt x="60524" y="33001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ABC38B1-A2E1-42B6-9C69-C44E52D7B6D2}"/>
                </a:ext>
              </a:extLst>
            </p:cNvPr>
            <p:cNvSpPr/>
            <p:nvPr/>
          </p:nvSpPr>
          <p:spPr>
            <a:xfrm>
              <a:off x="11426793" y="5932142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4E6D878-9C64-403F-839F-4C9A9643CA6C}"/>
                </a:ext>
              </a:extLst>
            </p:cNvPr>
            <p:cNvSpPr/>
            <p:nvPr/>
          </p:nvSpPr>
          <p:spPr>
            <a:xfrm>
              <a:off x="11485082" y="6015401"/>
              <a:ext cx="61026" cy="63966"/>
            </a:xfrm>
            <a:custGeom>
              <a:avLst/>
              <a:gdLst>
                <a:gd name="connsiteX0" fmla="*/ 60524 w 61026"/>
                <a:gd name="connsiteY0" fmla="*/ 33069 h 63966"/>
                <a:gd name="connsiteX1" fmla="*/ 60524 w 61026"/>
                <a:gd name="connsiteY1" fmla="*/ 30153 h 63966"/>
                <a:gd name="connsiteX2" fmla="*/ 51618 w 61026"/>
                <a:gd name="connsiteY2" fmla="*/ 8556 h 63966"/>
                <a:gd name="connsiteX3" fmla="*/ 41799 w 61026"/>
                <a:gd name="connsiteY3" fmla="*/ 2233 h 63966"/>
                <a:gd name="connsiteX4" fmla="*/ 30021 w 61026"/>
                <a:gd name="connsiteY4" fmla="*/ -394 h 63966"/>
                <a:gd name="connsiteX5" fmla="*/ 8403 w 61026"/>
                <a:gd name="connsiteY5" fmla="*/ 8512 h 63966"/>
                <a:gd name="connsiteX6" fmla="*/ -503 w 61026"/>
                <a:gd name="connsiteY6" fmla="*/ 30108 h 63966"/>
                <a:gd name="connsiteX7" fmla="*/ -503 w 61026"/>
                <a:gd name="connsiteY7" fmla="*/ 33025 h 63966"/>
                <a:gd name="connsiteX8" fmla="*/ 8403 w 61026"/>
                <a:gd name="connsiteY8" fmla="*/ 54644 h 63966"/>
                <a:gd name="connsiteX9" fmla="*/ 30021 w 61026"/>
                <a:gd name="connsiteY9" fmla="*/ 63549 h 63966"/>
                <a:gd name="connsiteX10" fmla="*/ 51618 w 61026"/>
                <a:gd name="connsiteY10" fmla="*/ 54644 h 63966"/>
                <a:gd name="connsiteX11" fmla="*/ 60524 w 61026"/>
                <a:gd name="connsiteY11" fmla="*/ 33025 h 6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026" h="63966">
                  <a:moveTo>
                    <a:pt x="60524" y="33069"/>
                  </a:moveTo>
                  <a:lnTo>
                    <a:pt x="60524" y="30153"/>
                  </a:lnTo>
                  <a:cubicBezTo>
                    <a:pt x="60435" y="22080"/>
                    <a:pt x="57251" y="14349"/>
                    <a:pt x="51618" y="8556"/>
                  </a:cubicBezTo>
                  <a:cubicBezTo>
                    <a:pt x="48946" y="5628"/>
                    <a:pt x="45562" y="3449"/>
                    <a:pt x="41799" y="2233"/>
                  </a:cubicBezTo>
                  <a:cubicBezTo>
                    <a:pt x="38170" y="327"/>
                    <a:pt x="34118" y="-579"/>
                    <a:pt x="30021" y="-394"/>
                  </a:cubicBezTo>
                  <a:cubicBezTo>
                    <a:pt x="22117" y="-38"/>
                    <a:pt x="13924" y="2545"/>
                    <a:pt x="8403" y="8512"/>
                  </a:cubicBezTo>
                  <a:cubicBezTo>
                    <a:pt x="2814" y="14323"/>
                    <a:pt x="-370" y="22042"/>
                    <a:pt x="-503" y="30108"/>
                  </a:cubicBezTo>
                  <a:lnTo>
                    <a:pt x="-503" y="33025"/>
                  </a:lnTo>
                  <a:cubicBezTo>
                    <a:pt x="-414" y="41105"/>
                    <a:pt x="2770" y="48844"/>
                    <a:pt x="8403" y="54644"/>
                  </a:cubicBezTo>
                  <a:cubicBezTo>
                    <a:pt x="14347" y="60054"/>
                    <a:pt x="21984" y="63206"/>
                    <a:pt x="30021" y="63549"/>
                  </a:cubicBezTo>
                  <a:cubicBezTo>
                    <a:pt x="37925" y="63193"/>
                    <a:pt x="46119" y="60588"/>
                    <a:pt x="51618" y="54644"/>
                  </a:cubicBezTo>
                  <a:cubicBezTo>
                    <a:pt x="57228" y="48833"/>
                    <a:pt x="60412" y="41102"/>
                    <a:pt x="60524" y="33025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11A1A03-AAA5-4F4D-A7E6-CB8D0A98A386}"/>
                </a:ext>
              </a:extLst>
            </p:cNvPr>
            <p:cNvSpPr/>
            <p:nvPr/>
          </p:nvSpPr>
          <p:spPr>
            <a:xfrm>
              <a:off x="11522842" y="6083398"/>
              <a:ext cx="61115" cy="59061"/>
            </a:xfrm>
            <a:custGeom>
              <a:avLst/>
              <a:gdLst>
                <a:gd name="connsiteX0" fmla="*/ 60613 w 61115"/>
                <a:gd name="connsiteY0" fmla="*/ 29105 h 59061"/>
                <a:gd name="connsiteX1" fmla="*/ -503 w 61115"/>
                <a:gd name="connsiteY1" fmla="*/ 29105 h 59061"/>
                <a:gd name="connsiteX2" fmla="*/ 60613 w 61115"/>
                <a:gd name="connsiteY2" fmla="*/ 29105 h 5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61">
                  <a:moveTo>
                    <a:pt x="60613" y="29105"/>
                  </a:moveTo>
                  <a:cubicBezTo>
                    <a:pt x="60613" y="-10236"/>
                    <a:pt x="-503" y="-10281"/>
                    <a:pt x="-503" y="29105"/>
                  </a:cubicBezTo>
                  <a:cubicBezTo>
                    <a:pt x="-503" y="68491"/>
                    <a:pt x="60613" y="68491"/>
                    <a:pt x="60613" y="29105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A753D6-028A-479F-ACF5-2439183546BB}"/>
                </a:ext>
              </a:extLst>
            </p:cNvPr>
            <p:cNvSpPr/>
            <p:nvPr/>
          </p:nvSpPr>
          <p:spPr>
            <a:xfrm>
              <a:off x="11559200" y="6169717"/>
              <a:ext cx="63987" cy="63965"/>
            </a:xfrm>
            <a:custGeom>
              <a:avLst/>
              <a:gdLst>
                <a:gd name="connsiteX0" fmla="*/ 54579 w 63987"/>
                <a:gd name="connsiteY0" fmla="*/ 11383 h 63965"/>
                <a:gd name="connsiteX1" fmla="*/ 51663 w 63987"/>
                <a:gd name="connsiteY1" fmla="*/ 8488 h 63965"/>
                <a:gd name="connsiteX2" fmla="*/ 30066 w 63987"/>
                <a:gd name="connsiteY2" fmla="*/ -418 h 63965"/>
                <a:gd name="connsiteX3" fmla="*/ -503 w 63987"/>
                <a:gd name="connsiteY3" fmla="*/ 30129 h 63965"/>
                <a:gd name="connsiteX4" fmla="*/ 8403 w 63987"/>
                <a:gd name="connsiteY4" fmla="*/ 51748 h 63965"/>
                <a:gd name="connsiteX5" fmla="*/ 11320 w 63987"/>
                <a:gd name="connsiteY5" fmla="*/ 54642 h 63965"/>
                <a:gd name="connsiteX6" fmla="*/ 32938 w 63987"/>
                <a:gd name="connsiteY6" fmla="*/ 63548 h 63965"/>
                <a:gd name="connsiteX7" fmla="*/ 63485 w 63987"/>
                <a:gd name="connsiteY7" fmla="*/ 33001 h 63965"/>
                <a:gd name="connsiteX8" fmla="*/ 54579 w 63987"/>
                <a:gd name="connsiteY8" fmla="*/ 11383 h 6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87" h="63965">
                  <a:moveTo>
                    <a:pt x="54579" y="11383"/>
                  </a:moveTo>
                  <a:lnTo>
                    <a:pt x="51663" y="8488"/>
                  </a:lnTo>
                  <a:cubicBezTo>
                    <a:pt x="45874" y="2860"/>
                    <a:pt x="38148" y="-329"/>
                    <a:pt x="30066" y="-418"/>
                  </a:cubicBezTo>
                  <a:cubicBezTo>
                    <a:pt x="13190" y="-418"/>
                    <a:pt x="-481" y="13255"/>
                    <a:pt x="-503" y="30129"/>
                  </a:cubicBezTo>
                  <a:cubicBezTo>
                    <a:pt x="-369" y="38200"/>
                    <a:pt x="2814" y="45921"/>
                    <a:pt x="8403" y="51748"/>
                  </a:cubicBezTo>
                  <a:lnTo>
                    <a:pt x="11320" y="54642"/>
                  </a:lnTo>
                  <a:cubicBezTo>
                    <a:pt x="17108" y="60271"/>
                    <a:pt x="24856" y="63459"/>
                    <a:pt x="32938" y="63548"/>
                  </a:cubicBezTo>
                  <a:cubicBezTo>
                    <a:pt x="49815" y="63535"/>
                    <a:pt x="63463" y="49867"/>
                    <a:pt x="63485" y="33001"/>
                  </a:cubicBezTo>
                  <a:cubicBezTo>
                    <a:pt x="63374" y="24926"/>
                    <a:pt x="60190" y="17198"/>
                    <a:pt x="54579" y="11383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795DD64-12AD-4547-8592-003800D65E53}"/>
                </a:ext>
              </a:extLst>
            </p:cNvPr>
            <p:cNvSpPr/>
            <p:nvPr/>
          </p:nvSpPr>
          <p:spPr>
            <a:xfrm>
              <a:off x="11589813" y="6280260"/>
              <a:ext cx="63987" cy="63965"/>
            </a:xfrm>
            <a:custGeom>
              <a:avLst/>
              <a:gdLst>
                <a:gd name="connsiteX0" fmla="*/ 8403 w 63987"/>
                <a:gd name="connsiteY0" fmla="*/ 51748 h 63965"/>
                <a:gd name="connsiteX1" fmla="*/ 11320 w 63987"/>
                <a:gd name="connsiteY1" fmla="*/ 54642 h 63965"/>
                <a:gd name="connsiteX2" fmla="*/ 32916 w 63987"/>
                <a:gd name="connsiteY2" fmla="*/ 63548 h 63965"/>
                <a:gd name="connsiteX3" fmla="*/ 63485 w 63987"/>
                <a:gd name="connsiteY3" fmla="*/ 33001 h 63965"/>
                <a:gd name="connsiteX4" fmla="*/ 54579 w 63987"/>
                <a:gd name="connsiteY4" fmla="*/ 11383 h 63965"/>
                <a:gd name="connsiteX5" fmla="*/ 51663 w 63987"/>
                <a:gd name="connsiteY5" fmla="*/ 8488 h 63965"/>
                <a:gd name="connsiteX6" fmla="*/ 30066 w 63987"/>
                <a:gd name="connsiteY6" fmla="*/ -418 h 63965"/>
                <a:gd name="connsiteX7" fmla="*/ -503 w 63987"/>
                <a:gd name="connsiteY7" fmla="*/ 30129 h 63965"/>
                <a:gd name="connsiteX8" fmla="*/ 8403 w 63987"/>
                <a:gd name="connsiteY8" fmla="*/ 51748 h 6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87" h="63965">
                  <a:moveTo>
                    <a:pt x="8403" y="51748"/>
                  </a:moveTo>
                  <a:lnTo>
                    <a:pt x="11320" y="54642"/>
                  </a:lnTo>
                  <a:cubicBezTo>
                    <a:pt x="17108" y="60271"/>
                    <a:pt x="24834" y="63459"/>
                    <a:pt x="32916" y="63548"/>
                  </a:cubicBezTo>
                  <a:cubicBezTo>
                    <a:pt x="49793" y="63548"/>
                    <a:pt x="63463" y="49876"/>
                    <a:pt x="63485" y="33001"/>
                  </a:cubicBezTo>
                  <a:cubicBezTo>
                    <a:pt x="63351" y="24928"/>
                    <a:pt x="60168" y="17202"/>
                    <a:pt x="54579" y="11383"/>
                  </a:cubicBezTo>
                  <a:lnTo>
                    <a:pt x="51663" y="8488"/>
                  </a:lnTo>
                  <a:cubicBezTo>
                    <a:pt x="45874" y="2860"/>
                    <a:pt x="38148" y="-328"/>
                    <a:pt x="30066" y="-418"/>
                  </a:cubicBezTo>
                  <a:cubicBezTo>
                    <a:pt x="13190" y="-418"/>
                    <a:pt x="-481" y="13255"/>
                    <a:pt x="-503" y="30129"/>
                  </a:cubicBezTo>
                  <a:cubicBezTo>
                    <a:pt x="-392" y="38205"/>
                    <a:pt x="2792" y="45933"/>
                    <a:pt x="8403" y="51748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AC5D069-EECB-4475-B19F-12F2A3F6FF55}"/>
                </a:ext>
              </a:extLst>
            </p:cNvPr>
            <p:cNvSpPr/>
            <p:nvPr/>
          </p:nvSpPr>
          <p:spPr>
            <a:xfrm>
              <a:off x="11618958" y="6380236"/>
              <a:ext cx="61115" cy="59062"/>
            </a:xfrm>
            <a:custGeom>
              <a:avLst/>
              <a:gdLst>
                <a:gd name="connsiteX0" fmla="*/ 60613 w 61115"/>
                <a:gd name="connsiteY0" fmla="*/ 29097 h 59062"/>
                <a:gd name="connsiteX1" fmla="*/ -503 w 61115"/>
                <a:gd name="connsiteY1" fmla="*/ 29097 h 59062"/>
                <a:gd name="connsiteX2" fmla="*/ 60613 w 61115"/>
                <a:gd name="connsiteY2" fmla="*/ 29097 h 5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62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505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15316AA-6F8A-488D-BAC3-18ADF8396667}"/>
                </a:ext>
              </a:extLst>
            </p:cNvPr>
            <p:cNvSpPr/>
            <p:nvPr/>
          </p:nvSpPr>
          <p:spPr>
            <a:xfrm>
              <a:off x="11633430" y="6487912"/>
              <a:ext cx="61115" cy="59078"/>
            </a:xfrm>
            <a:custGeom>
              <a:avLst/>
              <a:gdLst>
                <a:gd name="connsiteX0" fmla="*/ 60613 w 61115"/>
                <a:gd name="connsiteY0" fmla="*/ 29113 h 59078"/>
                <a:gd name="connsiteX1" fmla="*/ -503 w 61115"/>
                <a:gd name="connsiteY1" fmla="*/ 29113 h 59078"/>
                <a:gd name="connsiteX2" fmla="*/ 60613 w 61115"/>
                <a:gd name="connsiteY2" fmla="*/ 29113 h 5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78">
                  <a:moveTo>
                    <a:pt x="60613" y="29113"/>
                  </a:moveTo>
                  <a:cubicBezTo>
                    <a:pt x="60613" y="-10228"/>
                    <a:pt x="-503" y="-10295"/>
                    <a:pt x="-503" y="29113"/>
                  </a:cubicBezTo>
                  <a:cubicBezTo>
                    <a:pt x="-503" y="68521"/>
                    <a:pt x="60613" y="68499"/>
                    <a:pt x="60613" y="29113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EC093F9-9DBE-4750-86F0-EE7A61CFB039}"/>
                </a:ext>
              </a:extLst>
            </p:cNvPr>
            <p:cNvSpPr/>
            <p:nvPr/>
          </p:nvSpPr>
          <p:spPr>
            <a:xfrm>
              <a:off x="11643602" y="6571292"/>
              <a:ext cx="63990" cy="64002"/>
            </a:xfrm>
            <a:custGeom>
              <a:avLst/>
              <a:gdLst>
                <a:gd name="connsiteX0" fmla="*/ 51665 w 63990"/>
                <a:gd name="connsiteY0" fmla="*/ 54651 h 64002"/>
                <a:gd name="connsiteX1" fmla="*/ 54582 w 63990"/>
                <a:gd name="connsiteY1" fmla="*/ 51734 h 64002"/>
                <a:gd name="connsiteX2" fmla="*/ 63488 w 63990"/>
                <a:gd name="connsiteY2" fmla="*/ 30115 h 64002"/>
                <a:gd name="connsiteX3" fmla="*/ 54582 w 63990"/>
                <a:gd name="connsiteY3" fmla="*/ 8519 h 64002"/>
                <a:gd name="connsiteX4" fmla="*/ 32963 w 63990"/>
                <a:gd name="connsiteY4" fmla="*/ -387 h 64002"/>
                <a:gd name="connsiteX5" fmla="*/ 11367 w 63990"/>
                <a:gd name="connsiteY5" fmla="*/ 8519 h 64002"/>
                <a:gd name="connsiteX6" fmla="*/ 8450 w 63990"/>
                <a:gd name="connsiteY6" fmla="*/ 11436 h 64002"/>
                <a:gd name="connsiteX7" fmla="*/ 8428 w 63990"/>
                <a:gd name="connsiteY7" fmla="*/ 54635 h 64002"/>
                <a:gd name="connsiteX8" fmla="*/ 8450 w 63990"/>
                <a:gd name="connsiteY8" fmla="*/ 54651 h 64002"/>
                <a:gd name="connsiteX9" fmla="*/ 30069 w 63990"/>
                <a:gd name="connsiteY9" fmla="*/ 63557 h 64002"/>
                <a:gd name="connsiteX10" fmla="*/ 51665 w 63990"/>
                <a:gd name="connsiteY10" fmla="*/ 54651 h 6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990" h="64002">
                  <a:moveTo>
                    <a:pt x="51665" y="54651"/>
                  </a:moveTo>
                  <a:lnTo>
                    <a:pt x="54582" y="51734"/>
                  </a:lnTo>
                  <a:cubicBezTo>
                    <a:pt x="60215" y="45934"/>
                    <a:pt x="63398" y="38195"/>
                    <a:pt x="63488" y="30115"/>
                  </a:cubicBezTo>
                  <a:cubicBezTo>
                    <a:pt x="63421" y="22033"/>
                    <a:pt x="60237" y="14292"/>
                    <a:pt x="54582" y="8519"/>
                  </a:cubicBezTo>
                  <a:cubicBezTo>
                    <a:pt x="48749" y="3175"/>
                    <a:pt x="41223" y="-810"/>
                    <a:pt x="32963" y="-387"/>
                  </a:cubicBezTo>
                  <a:cubicBezTo>
                    <a:pt x="24903" y="-269"/>
                    <a:pt x="17178" y="2915"/>
                    <a:pt x="11367" y="8519"/>
                  </a:cubicBezTo>
                  <a:cubicBezTo>
                    <a:pt x="10387" y="9476"/>
                    <a:pt x="9407" y="10456"/>
                    <a:pt x="8450" y="11436"/>
                  </a:cubicBezTo>
                  <a:cubicBezTo>
                    <a:pt x="-3484" y="23360"/>
                    <a:pt x="-3484" y="42701"/>
                    <a:pt x="8428" y="54635"/>
                  </a:cubicBezTo>
                  <a:cubicBezTo>
                    <a:pt x="8450" y="54640"/>
                    <a:pt x="8450" y="54646"/>
                    <a:pt x="8450" y="54651"/>
                  </a:cubicBezTo>
                  <a:cubicBezTo>
                    <a:pt x="14283" y="59994"/>
                    <a:pt x="21809" y="63957"/>
                    <a:pt x="30069" y="63557"/>
                  </a:cubicBezTo>
                  <a:cubicBezTo>
                    <a:pt x="38128" y="63419"/>
                    <a:pt x="45854" y="60237"/>
                    <a:pt x="51665" y="54651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A13A751-5D44-4F3D-A4D5-20934F188A57}"/>
                </a:ext>
              </a:extLst>
            </p:cNvPr>
            <p:cNvSpPr/>
            <p:nvPr/>
          </p:nvSpPr>
          <p:spPr>
            <a:xfrm>
              <a:off x="11655316" y="6676121"/>
              <a:ext cx="63921" cy="61026"/>
            </a:xfrm>
            <a:custGeom>
              <a:avLst/>
              <a:gdLst>
                <a:gd name="connsiteX0" fmla="*/ 29999 w 63921"/>
                <a:gd name="connsiteY0" fmla="*/ 60609 h 61026"/>
                <a:gd name="connsiteX1" fmla="*/ 32916 w 63921"/>
                <a:gd name="connsiteY1" fmla="*/ 60609 h 61026"/>
                <a:gd name="connsiteX2" fmla="*/ 54512 w 63921"/>
                <a:gd name="connsiteY2" fmla="*/ 51703 h 61026"/>
                <a:gd name="connsiteX3" fmla="*/ 63418 w 63921"/>
                <a:gd name="connsiteY3" fmla="*/ 30107 h 61026"/>
                <a:gd name="connsiteX4" fmla="*/ 54512 w 63921"/>
                <a:gd name="connsiteY4" fmla="*/ 8488 h 61026"/>
                <a:gd name="connsiteX5" fmla="*/ 32916 w 63921"/>
                <a:gd name="connsiteY5" fmla="*/ -418 h 61026"/>
                <a:gd name="connsiteX6" fmla="*/ 29999 w 63921"/>
                <a:gd name="connsiteY6" fmla="*/ -418 h 61026"/>
                <a:gd name="connsiteX7" fmla="*/ 8403 w 63921"/>
                <a:gd name="connsiteY7" fmla="*/ 8488 h 61026"/>
                <a:gd name="connsiteX8" fmla="*/ -503 w 63921"/>
                <a:gd name="connsiteY8" fmla="*/ 30107 h 61026"/>
                <a:gd name="connsiteX9" fmla="*/ 8403 w 63921"/>
                <a:gd name="connsiteY9" fmla="*/ 51703 h 61026"/>
                <a:gd name="connsiteX10" fmla="*/ 29999 w 63921"/>
                <a:gd name="connsiteY10" fmla="*/ 60609 h 6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921" h="61026">
                  <a:moveTo>
                    <a:pt x="29999" y="60609"/>
                  </a:moveTo>
                  <a:lnTo>
                    <a:pt x="32916" y="60609"/>
                  </a:lnTo>
                  <a:cubicBezTo>
                    <a:pt x="40998" y="60520"/>
                    <a:pt x="48724" y="57336"/>
                    <a:pt x="54512" y="51703"/>
                  </a:cubicBezTo>
                  <a:cubicBezTo>
                    <a:pt x="59923" y="45781"/>
                    <a:pt x="63084" y="38122"/>
                    <a:pt x="63418" y="30107"/>
                  </a:cubicBezTo>
                  <a:cubicBezTo>
                    <a:pt x="63396" y="22025"/>
                    <a:pt x="60190" y="14255"/>
                    <a:pt x="54512" y="8488"/>
                  </a:cubicBezTo>
                  <a:cubicBezTo>
                    <a:pt x="48701" y="2891"/>
                    <a:pt x="40976" y="-293"/>
                    <a:pt x="32916" y="-418"/>
                  </a:cubicBezTo>
                  <a:lnTo>
                    <a:pt x="29999" y="-418"/>
                  </a:lnTo>
                  <a:cubicBezTo>
                    <a:pt x="21917" y="-333"/>
                    <a:pt x="14191" y="2855"/>
                    <a:pt x="8403" y="8488"/>
                  </a:cubicBezTo>
                  <a:cubicBezTo>
                    <a:pt x="2970" y="14410"/>
                    <a:pt x="-191" y="22069"/>
                    <a:pt x="-503" y="30107"/>
                  </a:cubicBezTo>
                  <a:cubicBezTo>
                    <a:pt x="-147" y="38011"/>
                    <a:pt x="2436" y="46204"/>
                    <a:pt x="8403" y="51703"/>
                  </a:cubicBezTo>
                  <a:cubicBezTo>
                    <a:pt x="14214" y="57314"/>
                    <a:pt x="21917" y="60498"/>
                    <a:pt x="29999" y="60609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4498B64-383F-4B8B-81BC-3163702DCFDD}"/>
                </a:ext>
              </a:extLst>
            </p:cNvPr>
            <p:cNvSpPr/>
            <p:nvPr/>
          </p:nvSpPr>
          <p:spPr>
            <a:xfrm>
              <a:off x="11662529" y="6764386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1D0BB94-1C96-4CFB-9959-EEBB724B520B}"/>
                </a:ext>
              </a:extLst>
            </p:cNvPr>
            <p:cNvSpPr/>
            <p:nvPr/>
          </p:nvSpPr>
          <p:spPr>
            <a:xfrm>
              <a:off x="9203401" y="6735286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483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A29182-C92A-41AA-BF72-B622891B96BD}"/>
                </a:ext>
              </a:extLst>
            </p:cNvPr>
            <p:cNvSpPr/>
            <p:nvPr/>
          </p:nvSpPr>
          <p:spPr>
            <a:xfrm>
              <a:off x="9223862" y="6646977"/>
              <a:ext cx="61026" cy="63943"/>
            </a:xfrm>
            <a:custGeom>
              <a:avLst/>
              <a:gdLst>
                <a:gd name="connsiteX0" fmla="*/ 60524 w 61026"/>
                <a:gd name="connsiteY0" fmla="*/ 33001 h 63943"/>
                <a:gd name="connsiteX1" fmla="*/ 60524 w 61026"/>
                <a:gd name="connsiteY1" fmla="*/ 30107 h 63943"/>
                <a:gd name="connsiteX2" fmla="*/ 51618 w 61026"/>
                <a:gd name="connsiteY2" fmla="*/ 8488 h 63943"/>
                <a:gd name="connsiteX3" fmla="*/ 29999 w 61026"/>
                <a:gd name="connsiteY3" fmla="*/ -418 h 63943"/>
                <a:gd name="connsiteX4" fmla="*/ 8403 w 61026"/>
                <a:gd name="connsiteY4" fmla="*/ 8488 h 63943"/>
                <a:gd name="connsiteX5" fmla="*/ -503 w 61026"/>
                <a:gd name="connsiteY5" fmla="*/ 30107 h 63943"/>
                <a:gd name="connsiteX6" fmla="*/ -503 w 61026"/>
                <a:gd name="connsiteY6" fmla="*/ 33001 h 63943"/>
                <a:gd name="connsiteX7" fmla="*/ 8403 w 61026"/>
                <a:gd name="connsiteY7" fmla="*/ 54620 h 63943"/>
                <a:gd name="connsiteX8" fmla="*/ 29999 w 61026"/>
                <a:gd name="connsiteY8" fmla="*/ 63526 h 63943"/>
                <a:gd name="connsiteX9" fmla="*/ 51618 w 61026"/>
                <a:gd name="connsiteY9" fmla="*/ 54620 h 63943"/>
                <a:gd name="connsiteX10" fmla="*/ 60524 w 61026"/>
                <a:gd name="connsiteY10" fmla="*/ 33001 h 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26" h="63943">
                  <a:moveTo>
                    <a:pt x="60524" y="33001"/>
                  </a:moveTo>
                  <a:lnTo>
                    <a:pt x="60524" y="30107"/>
                  </a:lnTo>
                  <a:cubicBezTo>
                    <a:pt x="60435" y="22027"/>
                    <a:pt x="57246" y="14288"/>
                    <a:pt x="51618" y="8488"/>
                  </a:cubicBezTo>
                  <a:cubicBezTo>
                    <a:pt x="45693" y="3056"/>
                    <a:pt x="38032" y="-99"/>
                    <a:pt x="29999" y="-418"/>
                  </a:cubicBezTo>
                  <a:cubicBezTo>
                    <a:pt x="22095" y="-61"/>
                    <a:pt x="13902" y="2544"/>
                    <a:pt x="8403" y="8488"/>
                  </a:cubicBezTo>
                  <a:cubicBezTo>
                    <a:pt x="2792" y="14299"/>
                    <a:pt x="-392" y="22029"/>
                    <a:pt x="-503" y="30107"/>
                  </a:cubicBezTo>
                  <a:lnTo>
                    <a:pt x="-503" y="33001"/>
                  </a:lnTo>
                  <a:cubicBezTo>
                    <a:pt x="-414" y="41083"/>
                    <a:pt x="2774" y="48831"/>
                    <a:pt x="8403" y="54620"/>
                  </a:cubicBezTo>
                  <a:cubicBezTo>
                    <a:pt x="14323" y="60053"/>
                    <a:pt x="21975" y="63214"/>
                    <a:pt x="29999" y="63526"/>
                  </a:cubicBezTo>
                  <a:cubicBezTo>
                    <a:pt x="37903" y="63170"/>
                    <a:pt x="46119" y="60565"/>
                    <a:pt x="51618" y="54620"/>
                  </a:cubicBezTo>
                  <a:cubicBezTo>
                    <a:pt x="57222" y="48809"/>
                    <a:pt x="60404" y="41083"/>
                    <a:pt x="60524" y="33001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5B0EBB3-F845-40AA-97D0-6FB58CC3297F}"/>
                </a:ext>
              </a:extLst>
            </p:cNvPr>
            <p:cNvSpPr/>
            <p:nvPr/>
          </p:nvSpPr>
          <p:spPr>
            <a:xfrm>
              <a:off x="9247151" y="6559678"/>
              <a:ext cx="61026" cy="63943"/>
            </a:xfrm>
            <a:custGeom>
              <a:avLst/>
              <a:gdLst>
                <a:gd name="connsiteX0" fmla="*/ 60524 w 61026"/>
                <a:gd name="connsiteY0" fmla="*/ 33001 h 63943"/>
                <a:gd name="connsiteX1" fmla="*/ 60524 w 61026"/>
                <a:gd name="connsiteY1" fmla="*/ 30085 h 63943"/>
                <a:gd name="connsiteX2" fmla="*/ 51618 w 61026"/>
                <a:gd name="connsiteY2" fmla="*/ 8488 h 63943"/>
                <a:gd name="connsiteX3" fmla="*/ 29999 w 61026"/>
                <a:gd name="connsiteY3" fmla="*/ -418 h 63943"/>
                <a:gd name="connsiteX4" fmla="*/ 8403 w 61026"/>
                <a:gd name="connsiteY4" fmla="*/ 8488 h 63943"/>
                <a:gd name="connsiteX5" fmla="*/ -503 w 61026"/>
                <a:gd name="connsiteY5" fmla="*/ 30085 h 63943"/>
                <a:gd name="connsiteX6" fmla="*/ -503 w 61026"/>
                <a:gd name="connsiteY6" fmla="*/ 33001 h 63943"/>
                <a:gd name="connsiteX7" fmla="*/ 8403 w 61026"/>
                <a:gd name="connsiteY7" fmla="*/ 54620 h 63943"/>
                <a:gd name="connsiteX8" fmla="*/ 29999 w 61026"/>
                <a:gd name="connsiteY8" fmla="*/ 63526 h 63943"/>
                <a:gd name="connsiteX9" fmla="*/ 51618 w 61026"/>
                <a:gd name="connsiteY9" fmla="*/ 54620 h 63943"/>
                <a:gd name="connsiteX10" fmla="*/ 60524 w 61026"/>
                <a:gd name="connsiteY10" fmla="*/ 33001 h 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26" h="63943">
                  <a:moveTo>
                    <a:pt x="60524" y="33001"/>
                  </a:moveTo>
                  <a:lnTo>
                    <a:pt x="60524" y="30085"/>
                  </a:lnTo>
                  <a:cubicBezTo>
                    <a:pt x="60430" y="22012"/>
                    <a:pt x="57242" y="14281"/>
                    <a:pt x="51618" y="8488"/>
                  </a:cubicBezTo>
                  <a:cubicBezTo>
                    <a:pt x="45691" y="3056"/>
                    <a:pt x="38032" y="-99"/>
                    <a:pt x="29999" y="-418"/>
                  </a:cubicBezTo>
                  <a:cubicBezTo>
                    <a:pt x="22095" y="-61"/>
                    <a:pt x="13902" y="2521"/>
                    <a:pt x="8403" y="8488"/>
                  </a:cubicBezTo>
                  <a:cubicBezTo>
                    <a:pt x="2797" y="14293"/>
                    <a:pt x="-390" y="22016"/>
                    <a:pt x="-503" y="30085"/>
                  </a:cubicBezTo>
                  <a:lnTo>
                    <a:pt x="-503" y="33001"/>
                  </a:lnTo>
                  <a:cubicBezTo>
                    <a:pt x="-414" y="41083"/>
                    <a:pt x="2774" y="48820"/>
                    <a:pt x="8403" y="54620"/>
                  </a:cubicBezTo>
                  <a:cubicBezTo>
                    <a:pt x="14332" y="60035"/>
                    <a:pt x="21977" y="63188"/>
                    <a:pt x="29999" y="63526"/>
                  </a:cubicBezTo>
                  <a:cubicBezTo>
                    <a:pt x="38092" y="63495"/>
                    <a:pt x="45852" y="60298"/>
                    <a:pt x="51618" y="54620"/>
                  </a:cubicBezTo>
                  <a:cubicBezTo>
                    <a:pt x="57222" y="48805"/>
                    <a:pt x="60404" y="41077"/>
                    <a:pt x="60524" y="33001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75A65A6-F1A5-4A4F-AD3F-A0D8FC9A7606}"/>
                </a:ext>
              </a:extLst>
            </p:cNvPr>
            <p:cNvSpPr/>
            <p:nvPr/>
          </p:nvSpPr>
          <p:spPr>
            <a:xfrm>
              <a:off x="9273244" y="6461723"/>
              <a:ext cx="61115" cy="59061"/>
            </a:xfrm>
            <a:custGeom>
              <a:avLst/>
              <a:gdLst>
                <a:gd name="connsiteX0" fmla="*/ 60613 w 61115"/>
                <a:gd name="connsiteY0" fmla="*/ 29097 h 59061"/>
                <a:gd name="connsiteX1" fmla="*/ -503 w 61115"/>
                <a:gd name="connsiteY1" fmla="*/ 29097 h 59061"/>
                <a:gd name="connsiteX2" fmla="*/ 60613 w 61115"/>
                <a:gd name="connsiteY2" fmla="*/ 29097 h 5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61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505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D41B4AE-5C97-4F98-9321-DD21F2945A69}"/>
                </a:ext>
              </a:extLst>
            </p:cNvPr>
            <p:cNvSpPr/>
            <p:nvPr/>
          </p:nvSpPr>
          <p:spPr>
            <a:xfrm>
              <a:off x="9302433" y="6373437"/>
              <a:ext cx="61026" cy="66837"/>
            </a:xfrm>
            <a:custGeom>
              <a:avLst/>
              <a:gdLst>
                <a:gd name="connsiteX0" fmla="*/ 60524 w 61026"/>
                <a:gd name="connsiteY0" fmla="*/ 35896 h 66837"/>
                <a:gd name="connsiteX1" fmla="*/ 60524 w 61026"/>
                <a:gd name="connsiteY1" fmla="*/ 30085 h 66837"/>
                <a:gd name="connsiteX2" fmla="*/ 51618 w 61026"/>
                <a:gd name="connsiteY2" fmla="*/ 8488 h 66837"/>
                <a:gd name="connsiteX3" fmla="*/ 30021 w 61026"/>
                <a:gd name="connsiteY3" fmla="*/ -418 h 66837"/>
                <a:gd name="connsiteX4" fmla="*/ 8403 w 61026"/>
                <a:gd name="connsiteY4" fmla="*/ 8488 h 66837"/>
                <a:gd name="connsiteX5" fmla="*/ -503 w 61026"/>
                <a:gd name="connsiteY5" fmla="*/ 30085 h 66837"/>
                <a:gd name="connsiteX6" fmla="*/ -503 w 61026"/>
                <a:gd name="connsiteY6" fmla="*/ 35896 h 66837"/>
                <a:gd name="connsiteX7" fmla="*/ 8403 w 61026"/>
                <a:gd name="connsiteY7" fmla="*/ 57514 h 66837"/>
                <a:gd name="connsiteX8" fmla="*/ 30021 w 61026"/>
                <a:gd name="connsiteY8" fmla="*/ 66420 h 66837"/>
                <a:gd name="connsiteX9" fmla="*/ 51618 w 61026"/>
                <a:gd name="connsiteY9" fmla="*/ 57514 h 66837"/>
                <a:gd name="connsiteX10" fmla="*/ 60524 w 61026"/>
                <a:gd name="connsiteY10" fmla="*/ 35896 h 6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26" h="66837">
                  <a:moveTo>
                    <a:pt x="60524" y="35896"/>
                  </a:moveTo>
                  <a:lnTo>
                    <a:pt x="60524" y="30085"/>
                  </a:lnTo>
                  <a:cubicBezTo>
                    <a:pt x="60439" y="22009"/>
                    <a:pt x="57251" y="14277"/>
                    <a:pt x="51618" y="8488"/>
                  </a:cubicBezTo>
                  <a:cubicBezTo>
                    <a:pt x="45698" y="3060"/>
                    <a:pt x="38046" y="-95"/>
                    <a:pt x="30021" y="-418"/>
                  </a:cubicBezTo>
                  <a:cubicBezTo>
                    <a:pt x="21924" y="-406"/>
                    <a:pt x="14158" y="2793"/>
                    <a:pt x="8403" y="8488"/>
                  </a:cubicBezTo>
                  <a:cubicBezTo>
                    <a:pt x="2797" y="14293"/>
                    <a:pt x="-387" y="22016"/>
                    <a:pt x="-503" y="30085"/>
                  </a:cubicBezTo>
                  <a:lnTo>
                    <a:pt x="-503" y="35896"/>
                  </a:lnTo>
                  <a:cubicBezTo>
                    <a:pt x="-414" y="43978"/>
                    <a:pt x="2774" y="51715"/>
                    <a:pt x="8403" y="57514"/>
                  </a:cubicBezTo>
                  <a:cubicBezTo>
                    <a:pt x="14330" y="62947"/>
                    <a:pt x="21988" y="66102"/>
                    <a:pt x="30021" y="66420"/>
                  </a:cubicBezTo>
                  <a:cubicBezTo>
                    <a:pt x="37903" y="66064"/>
                    <a:pt x="46119" y="63459"/>
                    <a:pt x="51618" y="57514"/>
                  </a:cubicBezTo>
                  <a:cubicBezTo>
                    <a:pt x="57222" y="51699"/>
                    <a:pt x="60403" y="43971"/>
                    <a:pt x="60524" y="35896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11E6439-F24F-4E3E-809F-7718D89F11FF}"/>
                </a:ext>
              </a:extLst>
            </p:cNvPr>
            <p:cNvSpPr/>
            <p:nvPr/>
          </p:nvSpPr>
          <p:spPr>
            <a:xfrm>
              <a:off x="9343088" y="6292937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BA0F8E9-4B7B-45A7-8223-71686724E3BF}"/>
                </a:ext>
              </a:extLst>
            </p:cNvPr>
            <p:cNvSpPr/>
            <p:nvPr/>
          </p:nvSpPr>
          <p:spPr>
            <a:xfrm>
              <a:off x="9383832" y="6217266"/>
              <a:ext cx="61115" cy="59078"/>
            </a:xfrm>
            <a:custGeom>
              <a:avLst/>
              <a:gdLst>
                <a:gd name="connsiteX0" fmla="*/ 60613 w 61115"/>
                <a:gd name="connsiteY0" fmla="*/ 29113 h 59078"/>
                <a:gd name="connsiteX1" fmla="*/ -503 w 61115"/>
                <a:gd name="connsiteY1" fmla="*/ 29113 h 59078"/>
                <a:gd name="connsiteX2" fmla="*/ 60613 w 61115"/>
                <a:gd name="connsiteY2" fmla="*/ 29113 h 5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78">
                  <a:moveTo>
                    <a:pt x="60613" y="29113"/>
                  </a:moveTo>
                  <a:cubicBezTo>
                    <a:pt x="60613" y="-10228"/>
                    <a:pt x="-503" y="-10295"/>
                    <a:pt x="-503" y="29113"/>
                  </a:cubicBezTo>
                  <a:cubicBezTo>
                    <a:pt x="-503" y="68521"/>
                    <a:pt x="60613" y="68499"/>
                    <a:pt x="60613" y="29113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81652A4-671B-48D9-A238-B1CE89F743A4}"/>
                </a:ext>
              </a:extLst>
            </p:cNvPr>
            <p:cNvSpPr/>
            <p:nvPr/>
          </p:nvSpPr>
          <p:spPr>
            <a:xfrm>
              <a:off x="9424687" y="6140567"/>
              <a:ext cx="63876" cy="64002"/>
            </a:xfrm>
            <a:custGeom>
              <a:avLst/>
              <a:gdLst>
                <a:gd name="connsiteX0" fmla="*/ 51551 w 63876"/>
                <a:gd name="connsiteY0" fmla="*/ 54648 h 64002"/>
                <a:gd name="connsiteX1" fmla="*/ 54468 w 63876"/>
                <a:gd name="connsiteY1" fmla="*/ 51731 h 64002"/>
                <a:gd name="connsiteX2" fmla="*/ 63374 w 63876"/>
                <a:gd name="connsiteY2" fmla="*/ 30135 h 64002"/>
                <a:gd name="connsiteX3" fmla="*/ 54468 w 63876"/>
                <a:gd name="connsiteY3" fmla="*/ 8516 h 64002"/>
                <a:gd name="connsiteX4" fmla="*/ 32849 w 63876"/>
                <a:gd name="connsiteY4" fmla="*/ -390 h 64002"/>
                <a:gd name="connsiteX5" fmla="*/ 11253 w 63876"/>
                <a:gd name="connsiteY5" fmla="*/ 8516 h 64002"/>
                <a:gd name="connsiteX6" fmla="*/ 8403 w 63876"/>
                <a:gd name="connsiteY6" fmla="*/ 11433 h 64002"/>
                <a:gd name="connsiteX7" fmla="*/ -503 w 63876"/>
                <a:gd name="connsiteY7" fmla="*/ 33052 h 64002"/>
                <a:gd name="connsiteX8" fmla="*/ 8403 w 63876"/>
                <a:gd name="connsiteY8" fmla="*/ 54648 h 64002"/>
                <a:gd name="connsiteX9" fmla="*/ 29999 w 63876"/>
                <a:gd name="connsiteY9" fmla="*/ 63554 h 64002"/>
                <a:gd name="connsiteX10" fmla="*/ 51618 w 63876"/>
                <a:gd name="connsiteY10" fmla="*/ 54648 h 6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76" h="64002">
                  <a:moveTo>
                    <a:pt x="51551" y="54648"/>
                  </a:moveTo>
                  <a:lnTo>
                    <a:pt x="54468" y="51731"/>
                  </a:lnTo>
                  <a:cubicBezTo>
                    <a:pt x="60087" y="45936"/>
                    <a:pt x="63273" y="38208"/>
                    <a:pt x="63374" y="30135"/>
                  </a:cubicBezTo>
                  <a:cubicBezTo>
                    <a:pt x="63322" y="22046"/>
                    <a:pt x="60130" y="14294"/>
                    <a:pt x="54468" y="8516"/>
                  </a:cubicBezTo>
                  <a:cubicBezTo>
                    <a:pt x="48635" y="3173"/>
                    <a:pt x="40998" y="-790"/>
                    <a:pt x="32849" y="-390"/>
                  </a:cubicBezTo>
                  <a:cubicBezTo>
                    <a:pt x="24785" y="-254"/>
                    <a:pt x="17068" y="2928"/>
                    <a:pt x="11253" y="8516"/>
                  </a:cubicBezTo>
                  <a:lnTo>
                    <a:pt x="8403" y="11433"/>
                  </a:lnTo>
                  <a:cubicBezTo>
                    <a:pt x="2774" y="17233"/>
                    <a:pt x="-414" y="24970"/>
                    <a:pt x="-503" y="33052"/>
                  </a:cubicBezTo>
                  <a:cubicBezTo>
                    <a:pt x="-445" y="41134"/>
                    <a:pt x="2748" y="48875"/>
                    <a:pt x="8403" y="54648"/>
                  </a:cubicBezTo>
                  <a:cubicBezTo>
                    <a:pt x="14214" y="59991"/>
                    <a:pt x="21761" y="63977"/>
                    <a:pt x="29999" y="63554"/>
                  </a:cubicBezTo>
                  <a:cubicBezTo>
                    <a:pt x="38075" y="63438"/>
                    <a:pt x="45805" y="60254"/>
                    <a:pt x="51618" y="54648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E2EDB9B-3D68-4797-9AE4-97DB5D125A8D}"/>
                </a:ext>
              </a:extLst>
            </p:cNvPr>
            <p:cNvSpPr/>
            <p:nvPr/>
          </p:nvSpPr>
          <p:spPr>
            <a:xfrm>
              <a:off x="9482775" y="6068845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483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07D477D-340B-4D59-B43F-D08A702EA875}"/>
                </a:ext>
              </a:extLst>
            </p:cNvPr>
            <p:cNvSpPr/>
            <p:nvPr/>
          </p:nvSpPr>
          <p:spPr>
            <a:xfrm>
              <a:off x="9555535" y="5996085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ECF83E-6859-4B90-B7A7-40660F79C0ED}"/>
                </a:ext>
              </a:extLst>
            </p:cNvPr>
            <p:cNvSpPr/>
            <p:nvPr/>
          </p:nvSpPr>
          <p:spPr>
            <a:xfrm>
              <a:off x="9619612" y="5937886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483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3816971-6CAD-43C8-9834-C362026B2763}"/>
                </a:ext>
              </a:extLst>
            </p:cNvPr>
            <p:cNvSpPr/>
            <p:nvPr/>
          </p:nvSpPr>
          <p:spPr>
            <a:xfrm>
              <a:off x="9698139" y="5879687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00228FE-12D7-4E85-9CAF-D23FCFC45500}"/>
                </a:ext>
              </a:extLst>
            </p:cNvPr>
            <p:cNvSpPr/>
            <p:nvPr/>
          </p:nvSpPr>
          <p:spPr>
            <a:xfrm>
              <a:off x="9785438" y="5833115"/>
              <a:ext cx="61115" cy="59078"/>
            </a:xfrm>
            <a:custGeom>
              <a:avLst/>
              <a:gdLst>
                <a:gd name="connsiteX0" fmla="*/ 60613 w 61115"/>
                <a:gd name="connsiteY0" fmla="*/ 29113 h 59078"/>
                <a:gd name="connsiteX1" fmla="*/ -503 w 61115"/>
                <a:gd name="connsiteY1" fmla="*/ 29113 h 59078"/>
                <a:gd name="connsiteX2" fmla="*/ 60613 w 61115"/>
                <a:gd name="connsiteY2" fmla="*/ 29113 h 5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78">
                  <a:moveTo>
                    <a:pt x="60613" y="29113"/>
                  </a:moveTo>
                  <a:cubicBezTo>
                    <a:pt x="60613" y="-10228"/>
                    <a:pt x="-503" y="-10295"/>
                    <a:pt x="-503" y="29113"/>
                  </a:cubicBezTo>
                  <a:cubicBezTo>
                    <a:pt x="-503" y="68521"/>
                    <a:pt x="60613" y="68499"/>
                    <a:pt x="60613" y="29113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7800F92-00CD-4A17-9C14-8CD0DD2FD564}"/>
                </a:ext>
              </a:extLst>
            </p:cNvPr>
            <p:cNvSpPr/>
            <p:nvPr/>
          </p:nvSpPr>
          <p:spPr>
            <a:xfrm>
              <a:off x="9852365" y="5804010"/>
              <a:ext cx="61115" cy="59062"/>
            </a:xfrm>
            <a:custGeom>
              <a:avLst/>
              <a:gdLst>
                <a:gd name="connsiteX0" fmla="*/ 60613 w 61115"/>
                <a:gd name="connsiteY0" fmla="*/ 29097 h 59062"/>
                <a:gd name="connsiteX1" fmla="*/ -503 w 61115"/>
                <a:gd name="connsiteY1" fmla="*/ 29097 h 59062"/>
                <a:gd name="connsiteX2" fmla="*/ 60613 w 61115"/>
                <a:gd name="connsiteY2" fmla="*/ 29097 h 5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62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505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063E6CB-D0AD-4F0C-8CB8-2F6E12D31958}"/>
                </a:ext>
              </a:extLst>
            </p:cNvPr>
            <p:cNvSpPr/>
            <p:nvPr/>
          </p:nvSpPr>
          <p:spPr>
            <a:xfrm>
              <a:off x="9922208" y="5771999"/>
              <a:ext cx="61115" cy="59078"/>
            </a:xfrm>
            <a:custGeom>
              <a:avLst/>
              <a:gdLst>
                <a:gd name="connsiteX0" fmla="*/ 60613 w 61115"/>
                <a:gd name="connsiteY0" fmla="*/ 29113 h 59078"/>
                <a:gd name="connsiteX1" fmla="*/ -503 w 61115"/>
                <a:gd name="connsiteY1" fmla="*/ 29113 h 59078"/>
                <a:gd name="connsiteX2" fmla="*/ 60613 w 61115"/>
                <a:gd name="connsiteY2" fmla="*/ 29113 h 5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78">
                  <a:moveTo>
                    <a:pt x="60613" y="29113"/>
                  </a:moveTo>
                  <a:cubicBezTo>
                    <a:pt x="60613" y="-10228"/>
                    <a:pt x="-503" y="-10295"/>
                    <a:pt x="-503" y="29113"/>
                  </a:cubicBezTo>
                  <a:cubicBezTo>
                    <a:pt x="-503" y="68522"/>
                    <a:pt x="60613" y="68499"/>
                    <a:pt x="60613" y="29113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B0F2CC-D6E8-4FBC-875D-1C63BF04AD33}"/>
                </a:ext>
              </a:extLst>
            </p:cNvPr>
            <p:cNvSpPr/>
            <p:nvPr/>
          </p:nvSpPr>
          <p:spPr>
            <a:xfrm>
              <a:off x="10003696" y="5740000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483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D5F5815-92AA-4C4E-920E-525E04C1DB1C}"/>
                </a:ext>
              </a:extLst>
            </p:cNvPr>
            <p:cNvSpPr/>
            <p:nvPr/>
          </p:nvSpPr>
          <p:spPr>
            <a:xfrm>
              <a:off x="10091017" y="5713794"/>
              <a:ext cx="61115" cy="59061"/>
            </a:xfrm>
            <a:custGeom>
              <a:avLst/>
              <a:gdLst>
                <a:gd name="connsiteX0" fmla="*/ 60613 w 61115"/>
                <a:gd name="connsiteY0" fmla="*/ 29097 h 59061"/>
                <a:gd name="connsiteX1" fmla="*/ -503 w 61115"/>
                <a:gd name="connsiteY1" fmla="*/ 29097 h 59061"/>
                <a:gd name="connsiteX2" fmla="*/ 60613 w 61115"/>
                <a:gd name="connsiteY2" fmla="*/ 29097 h 5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61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505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5068650-8CA8-4109-A6EA-432C1C760C8C}"/>
                </a:ext>
              </a:extLst>
            </p:cNvPr>
            <p:cNvSpPr/>
            <p:nvPr/>
          </p:nvSpPr>
          <p:spPr>
            <a:xfrm>
              <a:off x="10187060" y="5692435"/>
              <a:ext cx="63999" cy="63943"/>
            </a:xfrm>
            <a:custGeom>
              <a:avLst/>
              <a:gdLst>
                <a:gd name="connsiteX0" fmla="*/ 8431 w 63999"/>
                <a:gd name="connsiteY0" fmla="*/ 51703 h 63943"/>
                <a:gd name="connsiteX1" fmla="*/ 11347 w 63999"/>
                <a:gd name="connsiteY1" fmla="*/ 54620 h 63943"/>
                <a:gd name="connsiteX2" fmla="*/ 32966 w 63999"/>
                <a:gd name="connsiteY2" fmla="*/ 63526 h 63943"/>
                <a:gd name="connsiteX3" fmla="*/ 54562 w 63999"/>
                <a:gd name="connsiteY3" fmla="*/ 54620 h 63943"/>
                <a:gd name="connsiteX4" fmla="*/ 63468 w 63999"/>
                <a:gd name="connsiteY4" fmla="*/ 33001 h 63943"/>
                <a:gd name="connsiteX5" fmla="*/ 54562 w 63999"/>
                <a:gd name="connsiteY5" fmla="*/ 11405 h 63943"/>
                <a:gd name="connsiteX6" fmla="*/ 51646 w 63999"/>
                <a:gd name="connsiteY6" fmla="*/ 8488 h 63943"/>
                <a:gd name="connsiteX7" fmla="*/ 30049 w 63999"/>
                <a:gd name="connsiteY7" fmla="*/ -418 h 63943"/>
                <a:gd name="connsiteX8" fmla="*/ 8431 w 63999"/>
                <a:gd name="connsiteY8" fmla="*/ 8488 h 63943"/>
                <a:gd name="connsiteX9" fmla="*/ -475 w 63999"/>
                <a:gd name="connsiteY9" fmla="*/ 30085 h 63943"/>
                <a:gd name="connsiteX10" fmla="*/ 8431 w 63999"/>
                <a:gd name="connsiteY10" fmla="*/ 51703 h 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999" h="63943">
                  <a:moveTo>
                    <a:pt x="8431" y="51703"/>
                  </a:moveTo>
                  <a:lnTo>
                    <a:pt x="11347" y="54620"/>
                  </a:lnTo>
                  <a:cubicBezTo>
                    <a:pt x="17136" y="60251"/>
                    <a:pt x="24884" y="63441"/>
                    <a:pt x="32966" y="63526"/>
                  </a:cubicBezTo>
                  <a:cubicBezTo>
                    <a:pt x="41048" y="63468"/>
                    <a:pt x="48796" y="60275"/>
                    <a:pt x="54562" y="54620"/>
                  </a:cubicBezTo>
                  <a:cubicBezTo>
                    <a:pt x="59906" y="48787"/>
                    <a:pt x="63869" y="41261"/>
                    <a:pt x="63468" y="33001"/>
                  </a:cubicBezTo>
                  <a:cubicBezTo>
                    <a:pt x="63357" y="24933"/>
                    <a:pt x="60173" y="17209"/>
                    <a:pt x="54562" y="11405"/>
                  </a:cubicBezTo>
                  <a:lnTo>
                    <a:pt x="51646" y="8488"/>
                  </a:lnTo>
                  <a:cubicBezTo>
                    <a:pt x="45857" y="2860"/>
                    <a:pt x="38131" y="-329"/>
                    <a:pt x="30049" y="-418"/>
                  </a:cubicBezTo>
                  <a:cubicBezTo>
                    <a:pt x="21967" y="-366"/>
                    <a:pt x="14219" y="2826"/>
                    <a:pt x="8431" y="8488"/>
                  </a:cubicBezTo>
                  <a:cubicBezTo>
                    <a:pt x="3087" y="14321"/>
                    <a:pt x="-876" y="21847"/>
                    <a:pt x="-475" y="30085"/>
                  </a:cubicBezTo>
                  <a:cubicBezTo>
                    <a:pt x="-342" y="38156"/>
                    <a:pt x="2842" y="45879"/>
                    <a:pt x="8431" y="51703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1628F2B-ECD9-4C07-9A03-709C36C1A674}"/>
                </a:ext>
              </a:extLst>
            </p:cNvPr>
            <p:cNvSpPr/>
            <p:nvPr/>
          </p:nvSpPr>
          <p:spPr>
            <a:xfrm>
              <a:off x="10274364" y="5681784"/>
              <a:ext cx="61115" cy="59078"/>
            </a:xfrm>
            <a:custGeom>
              <a:avLst/>
              <a:gdLst>
                <a:gd name="connsiteX0" fmla="*/ 60613 w 61115"/>
                <a:gd name="connsiteY0" fmla="*/ 29113 h 59078"/>
                <a:gd name="connsiteX1" fmla="*/ -503 w 61115"/>
                <a:gd name="connsiteY1" fmla="*/ 29113 h 59078"/>
                <a:gd name="connsiteX2" fmla="*/ 60613 w 61115"/>
                <a:gd name="connsiteY2" fmla="*/ 29113 h 5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78">
                  <a:moveTo>
                    <a:pt x="60613" y="29113"/>
                  </a:moveTo>
                  <a:cubicBezTo>
                    <a:pt x="60613" y="-10228"/>
                    <a:pt x="-503" y="-10295"/>
                    <a:pt x="-503" y="29113"/>
                  </a:cubicBezTo>
                  <a:cubicBezTo>
                    <a:pt x="-503" y="68521"/>
                    <a:pt x="60613" y="68499"/>
                    <a:pt x="60613" y="29113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6781170-0ABF-4277-A6E3-05B4961B92ED}"/>
                </a:ext>
              </a:extLst>
            </p:cNvPr>
            <p:cNvSpPr/>
            <p:nvPr/>
          </p:nvSpPr>
          <p:spPr>
            <a:xfrm>
              <a:off x="10355964" y="5674911"/>
              <a:ext cx="61004" cy="63944"/>
            </a:xfrm>
            <a:custGeom>
              <a:avLst/>
              <a:gdLst>
                <a:gd name="connsiteX0" fmla="*/ 60502 w 61004"/>
                <a:gd name="connsiteY0" fmla="*/ 33069 h 63944"/>
                <a:gd name="connsiteX1" fmla="*/ 60502 w 61004"/>
                <a:gd name="connsiteY1" fmla="*/ 30153 h 63944"/>
                <a:gd name="connsiteX2" fmla="*/ 51596 w 61004"/>
                <a:gd name="connsiteY2" fmla="*/ 8556 h 63944"/>
                <a:gd name="connsiteX3" fmla="*/ 41777 w 61004"/>
                <a:gd name="connsiteY3" fmla="*/ 2233 h 63944"/>
                <a:gd name="connsiteX4" fmla="*/ 29999 w 61004"/>
                <a:gd name="connsiteY4" fmla="*/ -394 h 63944"/>
                <a:gd name="connsiteX5" fmla="*/ 8403 w 61004"/>
                <a:gd name="connsiteY5" fmla="*/ 8512 h 63944"/>
                <a:gd name="connsiteX6" fmla="*/ -503 w 61004"/>
                <a:gd name="connsiteY6" fmla="*/ 30108 h 63944"/>
                <a:gd name="connsiteX7" fmla="*/ -503 w 61004"/>
                <a:gd name="connsiteY7" fmla="*/ 33025 h 63944"/>
                <a:gd name="connsiteX8" fmla="*/ 8403 w 61004"/>
                <a:gd name="connsiteY8" fmla="*/ 54621 h 63944"/>
                <a:gd name="connsiteX9" fmla="*/ 29999 w 61004"/>
                <a:gd name="connsiteY9" fmla="*/ 63527 h 63944"/>
                <a:gd name="connsiteX10" fmla="*/ 51596 w 61004"/>
                <a:gd name="connsiteY10" fmla="*/ 54621 h 63944"/>
                <a:gd name="connsiteX11" fmla="*/ 60502 w 61004"/>
                <a:gd name="connsiteY11" fmla="*/ 33025 h 6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004" h="63944">
                  <a:moveTo>
                    <a:pt x="60502" y="33069"/>
                  </a:moveTo>
                  <a:lnTo>
                    <a:pt x="60502" y="30153"/>
                  </a:lnTo>
                  <a:cubicBezTo>
                    <a:pt x="60412" y="22080"/>
                    <a:pt x="57228" y="14347"/>
                    <a:pt x="51596" y="8556"/>
                  </a:cubicBezTo>
                  <a:cubicBezTo>
                    <a:pt x="48924" y="5628"/>
                    <a:pt x="45540" y="3449"/>
                    <a:pt x="41777" y="2233"/>
                  </a:cubicBezTo>
                  <a:cubicBezTo>
                    <a:pt x="38148" y="327"/>
                    <a:pt x="34096" y="-579"/>
                    <a:pt x="29999" y="-394"/>
                  </a:cubicBezTo>
                  <a:cubicBezTo>
                    <a:pt x="22095" y="-38"/>
                    <a:pt x="13902" y="2545"/>
                    <a:pt x="8403" y="8512"/>
                  </a:cubicBezTo>
                  <a:cubicBezTo>
                    <a:pt x="2792" y="14312"/>
                    <a:pt x="-392" y="22037"/>
                    <a:pt x="-503" y="30108"/>
                  </a:cubicBezTo>
                  <a:lnTo>
                    <a:pt x="-503" y="33025"/>
                  </a:lnTo>
                  <a:cubicBezTo>
                    <a:pt x="-414" y="41100"/>
                    <a:pt x="2770" y="48830"/>
                    <a:pt x="8403" y="54621"/>
                  </a:cubicBezTo>
                  <a:cubicBezTo>
                    <a:pt x="14325" y="60058"/>
                    <a:pt x="21962" y="63215"/>
                    <a:pt x="29999" y="63527"/>
                  </a:cubicBezTo>
                  <a:cubicBezTo>
                    <a:pt x="37903" y="63171"/>
                    <a:pt x="46096" y="60588"/>
                    <a:pt x="51596" y="54621"/>
                  </a:cubicBezTo>
                  <a:cubicBezTo>
                    <a:pt x="57206" y="48819"/>
                    <a:pt x="60390" y="41096"/>
                    <a:pt x="60502" y="33025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5F4A4D9-57F0-4E28-8C07-FDC7C0DE3922}"/>
                </a:ext>
              </a:extLst>
            </p:cNvPr>
            <p:cNvSpPr/>
            <p:nvPr/>
          </p:nvSpPr>
          <p:spPr>
            <a:xfrm>
              <a:off x="10448962" y="5678884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C4571AB-E263-4972-AE15-4B3B12E26692}"/>
                </a:ext>
              </a:extLst>
            </p:cNvPr>
            <p:cNvSpPr/>
            <p:nvPr/>
          </p:nvSpPr>
          <p:spPr>
            <a:xfrm>
              <a:off x="10550822" y="5693428"/>
              <a:ext cx="61115" cy="59078"/>
            </a:xfrm>
            <a:custGeom>
              <a:avLst/>
              <a:gdLst>
                <a:gd name="connsiteX0" fmla="*/ 60613 w 61115"/>
                <a:gd name="connsiteY0" fmla="*/ 29113 h 59078"/>
                <a:gd name="connsiteX1" fmla="*/ -503 w 61115"/>
                <a:gd name="connsiteY1" fmla="*/ 29113 h 59078"/>
                <a:gd name="connsiteX2" fmla="*/ 60613 w 61115"/>
                <a:gd name="connsiteY2" fmla="*/ 29113 h 5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78">
                  <a:moveTo>
                    <a:pt x="60613" y="29113"/>
                  </a:moveTo>
                  <a:cubicBezTo>
                    <a:pt x="60613" y="-10228"/>
                    <a:pt x="-503" y="-10295"/>
                    <a:pt x="-503" y="29113"/>
                  </a:cubicBezTo>
                  <a:cubicBezTo>
                    <a:pt x="-503" y="68521"/>
                    <a:pt x="60613" y="68499"/>
                    <a:pt x="60613" y="29113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D5F97CE-FE32-4F0C-8423-89A73E32A0A0}"/>
                </a:ext>
              </a:extLst>
            </p:cNvPr>
            <p:cNvSpPr/>
            <p:nvPr/>
          </p:nvSpPr>
          <p:spPr>
            <a:xfrm>
              <a:off x="10632310" y="5702164"/>
              <a:ext cx="61115" cy="59062"/>
            </a:xfrm>
            <a:custGeom>
              <a:avLst/>
              <a:gdLst>
                <a:gd name="connsiteX0" fmla="*/ 60613 w 61115"/>
                <a:gd name="connsiteY0" fmla="*/ 29105 h 59062"/>
                <a:gd name="connsiteX1" fmla="*/ -503 w 61115"/>
                <a:gd name="connsiteY1" fmla="*/ 29105 h 59062"/>
                <a:gd name="connsiteX2" fmla="*/ 60613 w 61115"/>
                <a:gd name="connsiteY2" fmla="*/ 29105 h 5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62">
                  <a:moveTo>
                    <a:pt x="60613" y="29105"/>
                  </a:moveTo>
                  <a:cubicBezTo>
                    <a:pt x="60613" y="-10236"/>
                    <a:pt x="-503" y="-10281"/>
                    <a:pt x="-503" y="29105"/>
                  </a:cubicBezTo>
                  <a:cubicBezTo>
                    <a:pt x="-503" y="68491"/>
                    <a:pt x="60613" y="68491"/>
                    <a:pt x="60613" y="29105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B31B768-E03D-44DF-90D1-61A397FED611}"/>
                </a:ext>
              </a:extLst>
            </p:cNvPr>
            <p:cNvSpPr/>
            <p:nvPr/>
          </p:nvSpPr>
          <p:spPr>
            <a:xfrm>
              <a:off x="10710881" y="5716711"/>
              <a:ext cx="61116" cy="59053"/>
            </a:xfrm>
            <a:custGeom>
              <a:avLst/>
              <a:gdLst>
                <a:gd name="connsiteX0" fmla="*/ 60613 w 61116"/>
                <a:gd name="connsiteY0" fmla="*/ 29097 h 59053"/>
                <a:gd name="connsiteX1" fmla="*/ -503 w 61116"/>
                <a:gd name="connsiteY1" fmla="*/ 29097 h 59053"/>
                <a:gd name="connsiteX2" fmla="*/ 60613 w 61116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6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5C9AD1A-F83C-485E-9FC0-9C06EC9F7A34}"/>
                </a:ext>
              </a:extLst>
            </p:cNvPr>
            <p:cNvSpPr/>
            <p:nvPr/>
          </p:nvSpPr>
          <p:spPr>
            <a:xfrm>
              <a:off x="10812740" y="5737083"/>
              <a:ext cx="61116" cy="59053"/>
            </a:xfrm>
            <a:custGeom>
              <a:avLst/>
              <a:gdLst>
                <a:gd name="connsiteX0" fmla="*/ 60613 w 61116"/>
                <a:gd name="connsiteY0" fmla="*/ 29097 h 59053"/>
                <a:gd name="connsiteX1" fmla="*/ -503 w 61116"/>
                <a:gd name="connsiteY1" fmla="*/ 29097 h 59053"/>
                <a:gd name="connsiteX2" fmla="*/ 60613 w 61116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6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483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75AE49F-CB14-4061-9E81-D7067674F44E}"/>
                </a:ext>
              </a:extLst>
            </p:cNvPr>
            <p:cNvSpPr/>
            <p:nvPr/>
          </p:nvSpPr>
          <p:spPr>
            <a:xfrm>
              <a:off x="10905873" y="5777827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482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55A19F2-71C6-451E-93B4-76CA84EEE0C7}"/>
                </a:ext>
              </a:extLst>
            </p:cNvPr>
            <p:cNvSpPr/>
            <p:nvPr/>
          </p:nvSpPr>
          <p:spPr>
            <a:xfrm>
              <a:off x="10975733" y="5803022"/>
              <a:ext cx="63999" cy="63943"/>
            </a:xfrm>
            <a:custGeom>
              <a:avLst/>
              <a:gdLst>
                <a:gd name="connsiteX0" fmla="*/ 8431 w 63999"/>
                <a:gd name="connsiteY0" fmla="*/ 51703 h 63943"/>
                <a:gd name="connsiteX1" fmla="*/ 11347 w 63999"/>
                <a:gd name="connsiteY1" fmla="*/ 54620 h 63943"/>
                <a:gd name="connsiteX2" fmla="*/ 32944 w 63999"/>
                <a:gd name="connsiteY2" fmla="*/ 63526 h 63943"/>
                <a:gd name="connsiteX3" fmla="*/ 54562 w 63999"/>
                <a:gd name="connsiteY3" fmla="*/ 54620 h 63943"/>
                <a:gd name="connsiteX4" fmla="*/ 63468 w 63999"/>
                <a:gd name="connsiteY4" fmla="*/ 33001 h 63943"/>
                <a:gd name="connsiteX5" fmla="*/ 54562 w 63999"/>
                <a:gd name="connsiteY5" fmla="*/ 11405 h 63943"/>
                <a:gd name="connsiteX6" fmla="*/ 51646 w 63999"/>
                <a:gd name="connsiteY6" fmla="*/ 8488 h 63943"/>
                <a:gd name="connsiteX7" fmla="*/ 30027 w 63999"/>
                <a:gd name="connsiteY7" fmla="*/ -418 h 63943"/>
                <a:gd name="connsiteX8" fmla="*/ 8431 w 63999"/>
                <a:gd name="connsiteY8" fmla="*/ 8488 h 63943"/>
                <a:gd name="connsiteX9" fmla="*/ -475 w 63999"/>
                <a:gd name="connsiteY9" fmla="*/ 30107 h 63943"/>
                <a:gd name="connsiteX10" fmla="*/ 8431 w 63999"/>
                <a:gd name="connsiteY10" fmla="*/ 51703 h 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999" h="63943">
                  <a:moveTo>
                    <a:pt x="8431" y="51703"/>
                  </a:moveTo>
                  <a:lnTo>
                    <a:pt x="11347" y="54620"/>
                  </a:lnTo>
                  <a:cubicBezTo>
                    <a:pt x="17136" y="60242"/>
                    <a:pt x="24862" y="63430"/>
                    <a:pt x="32944" y="63526"/>
                  </a:cubicBezTo>
                  <a:cubicBezTo>
                    <a:pt x="41026" y="63475"/>
                    <a:pt x="48774" y="60282"/>
                    <a:pt x="54562" y="54620"/>
                  </a:cubicBezTo>
                  <a:cubicBezTo>
                    <a:pt x="59906" y="48787"/>
                    <a:pt x="63869" y="41150"/>
                    <a:pt x="63468" y="33001"/>
                  </a:cubicBezTo>
                  <a:cubicBezTo>
                    <a:pt x="63335" y="24937"/>
                    <a:pt x="60151" y="17222"/>
                    <a:pt x="54562" y="11405"/>
                  </a:cubicBezTo>
                  <a:lnTo>
                    <a:pt x="51646" y="8488"/>
                  </a:lnTo>
                  <a:cubicBezTo>
                    <a:pt x="45857" y="2858"/>
                    <a:pt x="38109" y="-333"/>
                    <a:pt x="30027" y="-418"/>
                  </a:cubicBezTo>
                  <a:cubicBezTo>
                    <a:pt x="21945" y="-360"/>
                    <a:pt x="14197" y="2833"/>
                    <a:pt x="8431" y="8488"/>
                  </a:cubicBezTo>
                  <a:cubicBezTo>
                    <a:pt x="3087" y="14321"/>
                    <a:pt x="-876" y="21847"/>
                    <a:pt x="-475" y="30107"/>
                  </a:cubicBezTo>
                  <a:cubicBezTo>
                    <a:pt x="-364" y="38176"/>
                    <a:pt x="2820" y="45897"/>
                    <a:pt x="8431" y="51703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55E63E5-A918-4004-B181-6CD39FD69C2B}"/>
                </a:ext>
              </a:extLst>
            </p:cNvPr>
            <p:cNvSpPr/>
            <p:nvPr/>
          </p:nvSpPr>
          <p:spPr>
            <a:xfrm>
              <a:off x="11063015" y="5865126"/>
              <a:ext cx="61116" cy="59061"/>
            </a:xfrm>
            <a:custGeom>
              <a:avLst/>
              <a:gdLst>
                <a:gd name="connsiteX0" fmla="*/ 60613 w 61116"/>
                <a:gd name="connsiteY0" fmla="*/ 29097 h 59061"/>
                <a:gd name="connsiteX1" fmla="*/ -503 w 61116"/>
                <a:gd name="connsiteY1" fmla="*/ 29097 h 59061"/>
                <a:gd name="connsiteX2" fmla="*/ 60613 w 61116"/>
                <a:gd name="connsiteY2" fmla="*/ 29097 h 5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6" h="59061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505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05D90C-3CAE-4D17-A457-F77943FF6389}"/>
                </a:ext>
              </a:extLst>
            </p:cNvPr>
            <p:cNvSpPr/>
            <p:nvPr/>
          </p:nvSpPr>
          <p:spPr>
            <a:xfrm>
              <a:off x="11129964" y="5900059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483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6E69A0B-B16B-4F46-B96D-97B0F1708F54}"/>
                </a:ext>
              </a:extLst>
            </p:cNvPr>
            <p:cNvSpPr/>
            <p:nvPr/>
          </p:nvSpPr>
          <p:spPr>
            <a:xfrm>
              <a:off x="11199808" y="5966986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483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6CD4B5B-2161-44BA-96F0-3F0AF26651C7}"/>
                </a:ext>
              </a:extLst>
            </p:cNvPr>
            <p:cNvSpPr/>
            <p:nvPr/>
          </p:nvSpPr>
          <p:spPr>
            <a:xfrm>
              <a:off x="11263818" y="6039746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483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74981BC-995F-4368-8AF8-554F7DD974A5}"/>
                </a:ext>
              </a:extLst>
            </p:cNvPr>
            <p:cNvSpPr/>
            <p:nvPr/>
          </p:nvSpPr>
          <p:spPr>
            <a:xfrm>
              <a:off x="11319123" y="6118317"/>
              <a:ext cx="61115" cy="59061"/>
            </a:xfrm>
            <a:custGeom>
              <a:avLst/>
              <a:gdLst>
                <a:gd name="connsiteX0" fmla="*/ 60613 w 61115"/>
                <a:gd name="connsiteY0" fmla="*/ 29097 h 59061"/>
                <a:gd name="connsiteX1" fmla="*/ -503 w 61115"/>
                <a:gd name="connsiteY1" fmla="*/ 29097 h 59061"/>
                <a:gd name="connsiteX2" fmla="*/ 60613 w 61115"/>
                <a:gd name="connsiteY2" fmla="*/ 29097 h 5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61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505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86D5289-F78F-4E26-A498-D4989677A037}"/>
                </a:ext>
              </a:extLst>
            </p:cNvPr>
            <p:cNvSpPr/>
            <p:nvPr/>
          </p:nvSpPr>
          <p:spPr>
            <a:xfrm>
              <a:off x="11354078" y="6175573"/>
              <a:ext cx="63921" cy="61026"/>
            </a:xfrm>
            <a:custGeom>
              <a:avLst/>
              <a:gdLst>
                <a:gd name="connsiteX0" fmla="*/ 30022 w 63921"/>
                <a:gd name="connsiteY0" fmla="*/ 60609 h 61026"/>
                <a:gd name="connsiteX1" fmla="*/ 32916 w 63921"/>
                <a:gd name="connsiteY1" fmla="*/ 60609 h 61026"/>
                <a:gd name="connsiteX2" fmla="*/ 54513 w 63921"/>
                <a:gd name="connsiteY2" fmla="*/ 51703 h 61026"/>
                <a:gd name="connsiteX3" fmla="*/ 63418 w 63921"/>
                <a:gd name="connsiteY3" fmla="*/ 30107 h 61026"/>
                <a:gd name="connsiteX4" fmla="*/ 54513 w 63921"/>
                <a:gd name="connsiteY4" fmla="*/ 8488 h 61026"/>
                <a:gd name="connsiteX5" fmla="*/ 32916 w 63921"/>
                <a:gd name="connsiteY5" fmla="*/ -418 h 61026"/>
                <a:gd name="connsiteX6" fmla="*/ 30022 w 63921"/>
                <a:gd name="connsiteY6" fmla="*/ -418 h 61026"/>
                <a:gd name="connsiteX7" fmla="*/ 8403 w 63921"/>
                <a:gd name="connsiteY7" fmla="*/ 8488 h 61026"/>
                <a:gd name="connsiteX8" fmla="*/ -503 w 63921"/>
                <a:gd name="connsiteY8" fmla="*/ 30107 h 61026"/>
                <a:gd name="connsiteX9" fmla="*/ 8403 w 63921"/>
                <a:gd name="connsiteY9" fmla="*/ 51703 h 61026"/>
                <a:gd name="connsiteX10" fmla="*/ 30022 w 63921"/>
                <a:gd name="connsiteY10" fmla="*/ 60609 h 6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921" h="61026">
                  <a:moveTo>
                    <a:pt x="30022" y="60609"/>
                  </a:moveTo>
                  <a:lnTo>
                    <a:pt x="32916" y="60609"/>
                  </a:lnTo>
                  <a:cubicBezTo>
                    <a:pt x="40998" y="60520"/>
                    <a:pt x="48724" y="57332"/>
                    <a:pt x="54513" y="51703"/>
                  </a:cubicBezTo>
                  <a:cubicBezTo>
                    <a:pt x="59945" y="45783"/>
                    <a:pt x="63107" y="38131"/>
                    <a:pt x="63418" y="30107"/>
                  </a:cubicBezTo>
                  <a:cubicBezTo>
                    <a:pt x="63062" y="22203"/>
                    <a:pt x="60479" y="13987"/>
                    <a:pt x="54513" y="8488"/>
                  </a:cubicBezTo>
                  <a:cubicBezTo>
                    <a:pt x="48702" y="2882"/>
                    <a:pt x="40976" y="-302"/>
                    <a:pt x="32916" y="-418"/>
                  </a:cubicBezTo>
                  <a:lnTo>
                    <a:pt x="30022" y="-418"/>
                  </a:lnTo>
                  <a:cubicBezTo>
                    <a:pt x="21940" y="-329"/>
                    <a:pt x="14192" y="2860"/>
                    <a:pt x="8403" y="8488"/>
                  </a:cubicBezTo>
                  <a:cubicBezTo>
                    <a:pt x="2970" y="14419"/>
                    <a:pt x="-169" y="22076"/>
                    <a:pt x="-503" y="30107"/>
                  </a:cubicBezTo>
                  <a:cubicBezTo>
                    <a:pt x="-481" y="38196"/>
                    <a:pt x="2725" y="45952"/>
                    <a:pt x="8403" y="51703"/>
                  </a:cubicBezTo>
                  <a:cubicBezTo>
                    <a:pt x="14214" y="57307"/>
                    <a:pt x="21940" y="60489"/>
                    <a:pt x="30022" y="60609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4DA3D27-EE65-4D4E-A1D0-BBE24061BAC0}"/>
                </a:ext>
              </a:extLst>
            </p:cNvPr>
            <p:cNvSpPr/>
            <p:nvPr/>
          </p:nvSpPr>
          <p:spPr>
            <a:xfrm>
              <a:off x="11394844" y="6265766"/>
              <a:ext cx="63921" cy="61026"/>
            </a:xfrm>
            <a:custGeom>
              <a:avLst/>
              <a:gdLst>
                <a:gd name="connsiteX0" fmla="*/ 29999 w 63921"/>
                <a:gd name="connsiteY0" fmla="*/ 60609 h 61026"/>
                <a:gd name="connsiteX1" fmla="*/ 32916 w 63921"/>
                <a:gd name="connsiteY1" fmla="*/ 60609 h 61026"/>
                <a:gd name="connsiteX2" fmla="*/ 54512 w 63921"/>
                <a:gd name="connsiteY2" fmla="*/ 51703 h 61026"/>
                <a:gd name="connsiteX3" fmla="*/ 63418 w 63921"/>
                <a:gd name="connsiteY3" fmla="*/ 30107 h 61026"/>
                <a:gd name="connsiteX4" fmla="*/ 54512 w 63921"/>
                <a:gd name="connsiteY4" fmla="*/ 8488 h 61026"/>
                <a:gd name="connsiteX5" fmla="*/ 32916 w 63921"/>
                <a:gd name="connsiteY5" fmla="*/ -418 h 61026"/>
                <a:gd name="connsiteX6" fmla="*/ 29999 w 63921"/>
                <a:gd name="connsiteY6" fmla="*/ -418 h 61026"/>
                <a:gd name="connsiteX7" fmla="*/ 8403 w 63921"/>
                <a:gd name="connsiteY7" fmla="*/ 8488 h 61026"/>
                <a:gd name="connsiteX8" fmla="*/ -503 w 63921"/>
                <a:gd name="connsiteY8" fmla="*/ 30107 h 61026"/>
                <a:gd name="connsiteX9" fmla="*/ 8403 w 63921"/>
                <a:gd name="connsiteY9" fmla="*/ 51703 h 61026"/>
                <a:gd name="connsiteX10" fmla="*/ 29999 w 63921"/>
                <a:gd name="connsiteY10" fmla="*/ 60609 h 6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921" h="61026">
                  <a:moveTo>
                    <a:pt x="29999" y="60609"/>
                  </a:moveTo>
                  <a:lnTo>
                    <a:pt x="32916" y="60609"/>
                  </a:lnTo>
                  <a:cubicBezTo>
                    <a:pt x="40998" y="60520"/>
                    <a:pt x="48724" y="57332"/>
                    <a:pt x="54512" y="51703"/>
                  </a:cubicBezTo>
                  <a:cubicBezTo>
                    <a:pt x="59945" y="45783"/>
                    <a:pt x="63106" y="38131"/>
                    <a:pt x="63418" y="30107"/>
                  </a:cubicBezTo>
                  <a:cubicBezTo>
                    <a:pt x="63062" y="22203"/>
                    <a:pt x="60479" y="14010"/>
                    <a:pt x="54512" y="8488"/>
                  </a:cubicBezTo>
                  <a:cubicBezTo>
                    <a:pt x="48701" y="2882"/>
                    <a:pt x="40976" y="-302"/>
                    <a:pt x="32916" y="-418"/>
                  </a:cubicBezTo>
                  <a:lnTo>
                    <a:pt x="29999" y="-418"/>
                  </a:lnTo>
                  <a:cubicBezTo>
                    <a:pt x="21917" y="-324"/>
                    <a:pt x="14191" y="2864"/>
                    <a:pt x="8403" y="8488"/>
                  </a:cubicBezTo>
                  <a:cubicBezTo>
                    <a:pt x="2970" y="14415"/>
                    <a:pt x="-191" y="22074"/>
                    <a:pt x="-503" y="30107"/>
                  </a:cubicBezTo>
                  <a:cubicBezTo>
                    <a:pt x="-147" y="37989"/>
                    <a:pt x="2458" y="46204"/>
                    <a:pt x="8403" y="51703"/>
                  </a:cubicBezTo>
                  <a:cubicBezTo>
                    <a:pt x="14214" y="57301"/>
                    <a:pt x="21939" y="60484"/>
                    <a:pt x="29999" y="60609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6245439-7ADB-40D4-9F7D-589C327EB1D9}"/>
                </a:ext>
              </a:extLst>
            </p:cNvPr>
            <p:cNvSpPr/>
            <p:nvPr/>
          </p:nvSpPr>
          <p:spPr>
            <a:xfrm>
              <a:off x="11426927" y="6364731"/>
              <a:ext cx="63987" cy="61026"/>
            </a:xfrm>
            <a:custGeom>
              <a:avLst/>
              <a:gdLst>
                <a:gd name="connsiteX0" fmla="*/ 29999 w 63987"/>
                <a:gd name="connsiteY0" fmla="*/ 60609 h 61026"/>
                <a:gd name="connsiteX1" fmla="*/ 32916 w 63987"/>
                <a:gd name="connsiteY1" fmla="*/ 60609 h 61026"/>
                <a:gd name="connsiteX2" fmla="*/ 54512 w 63987"/>
                <a:gd name="connsiteY2" fmla="*/ 51704 h 61026"/>
                <a:gd name="connsiteX3" fmla="*/ 60835 w 63987"/>
                <a:gd name="connsiteY3" fmla="*/ 41885 h 61026"/>
                <a:gd name="connsiteX4" fmla="*/ 63463 w 63987"/>
                <a:gd name="connsiteY4" fmla="*/ 30107 h 61026"/>
                <a:gd name="connsiteX5" fmla="*/ 54557 w 63987"/>
                <a:gd name="connsiteY5" fmla="*/ 8488 h 61026"/>
                <a:gd name="connsiteX6" fmla="*/ 32960 w 63987"/>
                <a:gd name="connsiteY6" fmla="*/ -418 h 61026"/>
                <a:gd name="connsiteX7" fmla="*/ 29999 w 63987"/>
                <a:gd name="connsiteY7" fmla="*/ -418 h 61026"/>
                <a:gd name="connsiteX8" fmla="*/ 8403 w 63987"/>
                <a:gd name="connsiteY8" fmla="*/ 8488 h 61026"/>
                <a:gd name="connsiteX9" fmla="*/ -503 w 63987"/>
                <a:gd name="connsiteY9" fmla="*/ 30107 h 61026"/>
                <a:gd name="connsiteX10" fmla="*/ 8403 w 63987"/>
                <a:gd name="connsiteY10" fmla="*/ 51704 h 61026"/>
                <a:gd name="connsiteX11" fmla="*/ 29999 w 63987"/>
                <a:gd name="connsiteY11" fmla="*/ 60609 h 6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987" h="61026">
                  <a:moveTo>
                    <a:pt x="29999" y="60609"/>
                  </a:moveTo>
                  <a:lnTo>
                    <a:pt x="32916" y="60609"/>
                  </a:lnTo>
                  <a:cubicBezTo>
                    <a:pt x="40998" y="60520"/>
                    <a:pt x="48724" y="57332"/>
                    <a:pt x="54512" y="51704"/>
                  </a:cubicBezTo>
                  <a:cubicBezTo>
                    <a:pt x="57429" y="49036"/>
                    <a:pt x="59611" y="45652"/>
                    <a:pt x="60835" y="41885"/>
                  </a:cubicBezTo>
                  <a:cubicBezTo>
                    <a:pt x="62750" y="38263"/>
                    <a:pt x="63641" y="34197"/>
                    <a:pt x="63463" y="30107"/>
                  </a:cubicBezTo>
                  <a:cubicBezTo>
                    <a:pt x="63106" y="22203"/>
                    <a:pt x="60524" y="14010"/>
                    <a:pt x="54557" y="8488"/>
                  </a:cubicBezTo>
                  <a:cubicBezTo>
                    <a:pt x="48746" y="2882"/>
                    <a:pt x="41020" y="-302"/>
                    <a:pt x="32960" y="-418"/>
                  </a:cubicBezTo>
                  <a:lnTo>
                    <a:pt x="29999" y="-418"/>
                  </a:lnTo>
                  <a:cubicBezTo>
                    <a:pt x="21917" y="-324"/>
                    <a:pt x="14191" y="2864"/>
                    <a:pt x="8403" y="8488"/>
                  </a:cubicBezTo>
                  <a:cubicBezTo>
                    <a:pt x="2992" y="14428"/>
                    <a:pt x="-169" y="22081"/>
                    <a:pt x="-503" y="30107"/>
                  </a:cubicBezTo>
                  <a:cubicBezTo>
                    <a:pt x="-147" y="38011"/>
                    <a:pt x="2458" y="46204"/>
                    <a:pt x="8403" y="51704"/>
                  </a:cubicBezTo>
                  <a:cubicBezTo>
                    <a:pt x="14214" y="57312"/>
                    <a:pt x="21939" y="60496"/>
                    <a:pt x="29999" y="60609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6422FC9-439F-430A-A47F-CFA716FC3C07}"/>
                </a:ext>
              </a:extLst>
            </p:cNvPr>
            <p:cNvSpPr/>
            <p:nvPr/>
          </p:nvSpPr>
          <p:spPr>
            <a:xfrm>
              <a:off x="11447165" y="6458807"/>
              <a:ext cx="61115" cy="59061"/>
            </a:xfrm>
            <a:custGeom>
              <a:avLst/>
              <a:gdLst>
                <a:gd name="connsiteX0" fmla="*/ 60613 w 61115"/>
                <a:gd name="connsiteY0" fmla="*/ 29097 h 59061"/>
                <a:gd name="connsiteX1" fmla="*/ -503 w 61115"/>
                <a:gd name="connsiteY1" fmla="*/ 29097 h 59061"/>
                <a:gd name="connsiteX2" fmla="*/ 60613 w 61115"/>
                <a:gd name="connsiteY2" fmla="*/ 29097 h 5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61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2"/>
                    <a:pt x="60613" y="68505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4FEEB84-E2F8-4FA2-9A64-450A4EFE3DFB}"/>
                </a:ext>
              </a:extLst>
            </p:cNvPr>
            <p:cNvSpPr/>
            <p:nvPr/>
          </p:nvSpPr>
          <p:spPr>
            <a:xfrm>
              <a:off x="11467560" y="6569400"/>
              <a:ext cx="61115" cy="59078"/>
            </a:xfrm>
            <a:custGeom>
              <a:avLst/>
              <a:gdLst>
                <a:gd name="connsiteX0" fmla="*/ 60613 w 61115"/>
                <a:gd name="connsiteY0" fmla="*/ 29113 h 59078"/>
                <a:gd name="connsiteX1" fmla="*/ -503 w 61115"/>
                <a:gd name="connsiteY1" fmla="*/ 29113 h 59078"/>
                <a:gd name="connsiteX2" fmla="*/ 60613 w 61115"/>
                <a:gd name="connsiteY2" fmla="*/ 29113 h 5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78">
                  <a:moveTo>
                    <a:pt x="60613" y="29113"/>
                  </a:moveTo>
                  <a:cubicBezTo>
                    <a:pt x="60613" y="-10228"/>
                    <a:pt x="-503" y="-10295"/>
                    <a:pt x="-503" y="29113"/>
                  </a:cubicBezTo>
                  <a:cubicBezTo>
                    <a:pt x="-503" y="68521"/>
                    <a:pt x="60613" y="68499"/>
                    <a:pt x="60613" y="29113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0BB6212-BAEE-43A4-B359-4D5CE31A6CCC}"/>
                </a:ext>
              </a:extLst>
            </p:cNvPr>
            <p:cNvSpPr/>
            <p:nvPr/>
          </p:nvSpPr>
          <p:spPr>
            <a:xfrm>
              <a:off x="11467560" y="6677087"/>
              <a:ext cx="61115" cy="59053"/>
            </a:xfrm>
            <a:custGeom>
              <a:avLst/>
              <a:gdLst>
                <a:gd name="connsiteX0" fmla="*/ 60613 w 61115"/>
                <a:gd name="connsiteY0" fmla="*/ 29097 h 59053"/>
                <a:gd name="connsiteX1" fmla="*/ -503 w 61115"/>
                <a:gd name="connsiteY1" fmla="*/ 29097 h 59053"/>
                <a:gd name="connsiteX2" fmla="*/ 60613 w 61115"/>
                <a:gd name="connsiteY2" fmla="*/ 29097 h 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15" h="59053">
                  <a:moveTo>
                    <a:pt x="60613" y="29097"/>
                  </a:move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68483"/>
                    <a:pt x="60613" y="68483"/>
                    <a:pt x="60613" y="2909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A8FA3F-177E-4676-80ED-9D8728E5520A}"/>
                </a:ext>
              </a:extLst>
            </p:cNvPr>
            <p:cNvSpPr/>
            <p:nvPr/>
          </p:nvSpPr>
          <p:spPr>
            <a:xfrm>
              <a:off x="11464704" y="6766245"/>
              <a:ext cx="64015" cy="63990"/>
            </a:xfrm>
            <a:custGeom>
              <a:avLst/>
              <a:gdLst>
                <a:gd name="connsiteX0" fmla="*/ 54562 w 64015"/>
                <a:gd name="connsiteY0" fmla="*/ 11452 h 63990"/>
                <a:gd name="connsiteX1" fmla="*/ 51646 w 64015"/>
                <a:gd name="connsiteY1" fmla="*/ 8535 h 63990"/>
                <a:gd name="connsiteX2" fmla="*/ 8453 w 64015"/>
                <a:gd name="connsiteY2" fmla="*/ 8513 h 63990"/>
                <a:gd name="connsiteX3" fmla="*/ 8431 w 64015"/>
                <a:gd name="connsiteY3" fmla="*/ 8535 h 63990"/>
                <a:gd name="connsiteX4" fmla="*/ -475 w 64015"/>
                <a:gd name="connsiteY4" fmla="*/ 30154 h 63990"/>
                <a:gd name="connsiteX5" fmla="*/ 8431 w 64015"/>
                <a:gd name="connsiteY5" fmla="*/ 51751 h 63990"/>
                <a:gd name="connsiteX6" fmla="*/ 11347 w 64015"/>
                <a:gd name="connsiteY6" fmla="*/ 54667 h 63990"/>
                <a:gd name="connsiteX7" fmla="*/ 32966 w 64015"/>
                <a:gd name="connsiteY7" fmla="*/ 63573 h 63990"/>
                <a:gd name="connsiteX8" fmla="*/ 63513 w 64015"/>
                <a:gd name="connsiteY8" fmla="*/ 33026 h 63990"/>
                <a:gd name="connsiteX9" fmla="*/ 54607 w 64015"/>
                <a:gd name="connsiteY9" fmla="*/ 11407 h 6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15" h="63990">
                  <a:moveTo>
                    <a:pt x="54562" y="11452"/>
                  </a:moveTo>
                  <a:lnTo>
                    <a:pt x="51646" y="8535"/>
                  </a:lnTo>
                  <a:cubicBezTo>
                    <a:pt x="39712" y="-3398"/>
                    <a:pt x="20387" y="-3398"/>
                    <a:pt x="8453" y="8513"/>
                  </a:cubicBezTo>
                  <a:cubicBezTo>
                    <a:pt x="8431" y="8535"/>
                    <a:pt x="8431" y="8535"/>
                    <a:pt x="8431" y="8535"/>
                  </a:cubicBezTo>
                  <a:cubicBezTo>
                    <a:pt x="3087" y="14369"/>
                    <a:pt x="-876" y="21894"/>
                    <a:pt x="-475" y="30154"/>
                  </a:cubicBezTo>
                  <a:cubicBezTo>
                    <a:pt x="-342" y="38214"/>
                    <a:pt x="2842" y="45940"/>
                    <a:pt x="8431" y="51751"/>
                  </a:cubicBezTo>
                  <a:lnTo>
                    <a:pt x="11347" y="54667"/>
                  </a:lnTo>
                  <a:cubicBezTo>
                    <a:pt x="17136" y="60300"/>
                    <a:pt x="24884" y="63484"/>
                    <a:pt x="32966" y="63573"/>
                  </a:cubicBezTo>
                  <a:cubicBezTo>
                    <a:pt x="49842" y="63551"/>
                    <a:pt x="63491" y="49903"/>
                    <a:pt x="63513" y="33026"/>
                  </a:cubicBezTo>
                  <a:cubicBezTo>
                    <a:pt x="63401" y="24944"/>
                    <a:pt x="60218" y="17219"/>
                    <a:pt x="54607" y="11407"/>
                  </a:cubicBezTo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6EF85BC-3077-41E3-8B85-05221BF2BB68}"/>
                </a:ext>
              </a:extLst>
            </p:cNvPr>
            <p:cNvSpPr/>
            <p:nvPr/>
          </p:nvSpPr>
          <p:spPr>
            <a:xfrm>
              <a:off x="9185946" y="6828418"/>
              <a:ext cx="61115" cy="30493"/>
            </a:xfrm>
            <a:custGeom>
              <a:avLst/>
              <a:gdLst>
                <a:gd name="connsiteX0" fmla="*/ 60501 w 61115"/>
                <a:gd name="connsiteY0" fmla="*/ 30076 h 30493"/>
                <a:gd name="connsiteX1" fmla="*/ 60613 w 61115"/>
                <a:gd name="connsiteY1" fmla="*/ 29097 h 30493"/>
                <a:gd name="connsiteX2" fmla="*/ -503 w 61115"/>
                <a:gd name="connsiteY2" fmla="*/ 29097 h 30493"/>
                <a:gd name="connsiteX3" fmla="*/ -503 w 61115"/>
                <a:gd name="connsiteY3" fmla="*/ 30076 h 3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15" h="30493">
                  <a:moveTo>
                    <a:pt x="60501" y="30076"/>
                  </a:moveTo>
                  <a:cubicBezTo>
                    <a:pt x="60501" y="29742"/>
                    <a:pt x="60613" y="29453"/>
                    <a:pt x="60613" y="29097"/>
                  </a:cubicBezTo>
                  <a:cubicBezTo>
                    <a:pt x="60613" y="-10222"/>
                    <a:pt x="-503" y="-10289"/>
                    <a:pt x="-503" y="29097"/>
                  </a:cubicBezTo>
                  <a:cubicBezTo>
                    <a:pt x="-503" y="29453"/>
                    <a:pt x="-503" y="29742"/>
                    <a:pt x="-503" y="30076"/>
                  </a:cubicBezTo>
                  <a:close/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E96F28E-CEE7-4170-B5E7-667800635736}"/>
                </a:ext>
              </a:extLst>
            </p:cNvPr>
            <p:cNvSpPr/>
            <p:nvPr/>
          </p:nvSpPr>
          <p:spPr>
            <a:xfrm>
              <a:off x="9015467" y="6833464"/>
              <a:ext cx="65190" cy="25448"/>
            </a:xfrm>
            <a:custGeom>
              <a:avLst/>
              <a:gdLst>
                <a:gd name="connsiteX0" fmla="*/ 64687 w 65190"/>
                <a:gd name="connsiteY0" fmla="*/ 25031 h 25448"/>
                <a:gd name="connsiteX1" fmla="*/ 61169 w 65190"/>
                <a:gd name="connsiteY1" fmla="*/ 14723 h 25448"/>
                <a:gd name="connsiteX2" fmla="*/ 42913 w 65190"/>
                <a:gd name="connsiteY2" fmla="*/ 674 h 25448"/>
                <a:gd name="connsiteX3" fmla="*/ 34786 w 65190"/>
                <a:gd name="connsiteY3" fmla="*/ -417 h 25448"/>
                <a:gd name="connsiteX4" fmla="*/ 19357 w 65190"/>
                <a:gd name="connsiteY4" fmla="*/ 3768 h 25448"/>
                <a:gd name="connsiteX5" fmla="*/ 13546 w 65190"/>
                <a:gd name="connsiteY5" fmla="*/ 6685 h 25448"/>
                <a:gd name="connsiteX6" fmla="*/ -503 w 65190"/>
                <a:gd name="connsiteY6" fmla="*/ 24942 h 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190" h="25448">
                  <a:moveTo>
                    <a:pt x="64687" y="25031"/>
                  </a:moveTo>
                  <a:cubicBezTo>
                    <a:pt x="64362" y="21357"/>
                    <a:pt x="63155" y="17817"/>
                    <a:pt x="61169" y="14723"/>
                  </a:cubicBezTo>
                  <a:cubicBezTo>
                    <a:pt x="56961" y="8199"/>
                    <a:pt x="50705" y="2455"/>
                    <a:pt x="42913" y="674"/>
                  </a:cubicBezTo>
                  <a:lnTo>
                    <a:pt x="34786" y="-417"/>
                  </a:lnTo>
                  <a:cubicBezTo>
                    <a:pt x="29360" y="-439"/>
                    <a:pt x="24032" y="1008"/>
                    <a:pt x="19357" y="3768"/>
                  </a:cubicBezTo>
                  <a:lnTo>
                    <a:pt x="13546" y="6685"/>
                  </a:lnTo>
                  <a:cubicBezTo>
                    <a:pt x="6891" y="10960"/>
                    <a:pt x="1924" y="17416"/>
                    <a:pt x="-503" y="24942"/>
                  </a:cubicBezTo>
                  <a:close/>
                </a:path>
              </a:pathLst>
            </a:custGeom>
            <a:solidFill>
              <a:srgbClr val="FFFFFF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D5ECBD8-6922-422E-87A0-88BD2F99891A}"/>
                </a:ext>
              </a:extLst>
            </p:cNvPr>
            <p:cNvSpPr/>
            <p:nvPr/>
          </p:nvSpPr>
          <p:spPr>
            <a:xfrm>
              <a:off x="9353263" y="5844851"/>
              <a:ext cx="2016244" cy="1014061"/>
            </a:xfrm>
            <a:custGeom>
              <a:avLst/>
              <a:gdLst>
                <a:gd name="connsiteX0" fmla="*/ 1709160 w 2016244"/>
                <a:gd name="connsiteY0" fmla="*/ 149428 h 1014061"/>
                <a:gd name="connsiteX1" fmla="*/ 1061844 w 2016244"/>
                <a:gd name="connsiteY1" fmla="*/ 4308 h 1014061"/>
                <a:gd name="connsiteX2" fmla="*/ 144995 w 2016244"/>
                <a:gd name="connsiteY2" fmla="*/ 495996 h 1014061"/>
                <a:gd name="connsiteX3" fmla="*/ -503 w 2016244"/>
                <a:gd name="connsiteY3" fmla="*/ 1013643 h 1014061"/>
                <a:gd name="connsiteX4" fmla="*/ 25947 w 2016244"/>
                <a:gd name="connsiteY4" fmla="*/ 1013643 h 1014061"/>
                <a:gd name="connsiteX5" fmla="*/ 168439 w 2016244"/>
                <a:gd name="connsiteY5" fmla="*/ 507885 h 1014061"/>
                <a:gd name="connsiteX6" fmla="*/ 1064048 w 2016244"/>
                <a:gd name="connsiteY6" fmla="*/ 30424 h 1014061"/>
                <a:gd name="connsiteX7" fmla="*/ 1694933 w 2016244"/>
                <a:gd name="connsiteY7" fmla="*/ 171358 h 1014061"/>
                <a:gd name="connsiteX8" fmla="*/ 1907158 w 2016244"/>
                <a:gd name="connsiteY8" fmla="*/ 476225 h 1014061"/>
                <a:gd name="connsiteX9" fmla="*/ 1982857 w 2016244"/>
                <a:gd name="connsiteY9" fmla="*/ 881638 h 1014061"/>
                <a:gd name="connsiteX10" fmla="*/ 1989536 w 2016244"/>
                <a:gd name="connsiteY10" fmla="*/ 1013643 h 1014061"/>
                <a:gd name="connsiteX11" fmla="*/ 2015741 w 2016244"/>
                <a:gd name="connsiteY11" fmla="*/ 1013643 h 1014061"/>
                <a:gd name="connsiteX12" fmla="*/ 2008884 w 2016244"/>
                <a:gd name="connsiteY12" fmla="*/ 879545 h 1014061"/>
                <a:gd name="connsiteX13" fmla="*/ 1709160 w 2016244"/>
                <a:gd name="connsiteY13" fmla="*/ 149428 h 101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244" h="1014061">
                  <a:moveTo>
                    <a:pt x="1709160" y="149428"/>
                  </a:moveTo>
                  <a:cubicBezTo>
                    <a:pt x="1526347" y="29890"/>
                    <a:pt x="1320668" y="-16242"/>
                    <a:pt x="1061844" y="4308"/>
                  </a:cubicBezTo>
                  <a:cubicBezTo>
                    <a:pt x="763657" y="27997"/>
                    <a:pt x="344150" y="104698"/>
                    <a:pt x="144995" y="495996"/>
                  </a:cubicBezTo>
                  <a:cubicBezTo>
                    <a:pt x="63040" y="657012"/>
                    <a:pt x="21517" y="839847"/>
                    <a:pt x="-503" y="1013643"/>
                  </a:cubicBezTo>
                  <a:lnTo>
                    <a:pt x="25947" y="1013643"/>
                  </a:lnTo>
                  <a:cubicBezTo>
                    <a:pt x="47766" y="843209"/>
                    <a:pt x="88555" y="664604"/>
                    <a:pt x="168439" y="507885"/>
                  </a:cubicBezTo>
                  <a:cubicBezTo>
                    <a:pt x="361650" y="128299"/>
                    <a:pt x="772117" y="53691"/>
                    <a:pt x="1064048" y="30424"/>
                  </a:cubicBezTo>
                  <a:cubicBezTo>
                    <a:pt x="1316750" y="10386"/>
                    <a:pt x="1517241" y="55138"/>
                    <a:pt x="1694933" y="171358"/>
                  </a:cubicBezTo>
                  <a:cubicBezTo>
                    <a:pt x="1786729" y="231472"/>
                    <a:pt x="1858131" y="333888"/>
                    <a:pt x="1907158" y="476225"/>
                  </a:cubicBezTo>
                  <a:cubicBezTo>
                    <a:pt x="1945230" y="586701"/>
                    <a:pt x="1970010" y="719330"/>
                    <a:pt x="1982857" y="881638"/>
                  </a:cubicBezTo>
                  <a:cubicBezTo>
                    <a:pt x="1985684" y="917016"/>
                    <a:pt x="1987888" y="962146"/>
                    <a:pt x="1989536" y="1013643"/>
                  </a:cubicBezTo>
                  <a:lnTo>
                    <a:pt x="2015741" y="1013643"/>
                  </a:lnTo>
                  <a:cubicBezTo>
                    <a:pt x="2013982" y="961322"/>
                    <a:pt x="2011734" y="915480"/>
                    <a:pt x="2008884" y="879545"/>
                  </a:cubicBezTo>
                  <a:cubicBezTo>
                    <a:pt x="1978716" y="500404"/>
                    <a:pt x="1880641" y="261596"/>
                    <a:pt x="1709160" y="149428"/>
                  </a:cubicBezTo>
                  <a:close/>
                </a:path>
              </a:pathLst>
            </a:custGeom>
            <a:solidFill>
              <a:srgbClr val="F26722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0FF2244-DABA-4D67-BF05-896192D177F0}"/>
                </a:ext>
              </a:extLst>
            </p:cNvPr>
            <p:cNvSpPr/>
            <p:nvPr/>
          </p:nvSpPr>
          <p:spPr>
            <a:xfrm>
              <a:off x="9287360" y="5776827"/>
              <a:ext cx="2143351" cy="1082085"/>
            </a:xfrm>
            <a:custGeom>
              <a:avLst/>
              <a:gdLst>
                <a:gd name="connsiteX0" fmla="*/ 1831436 w 2143351"/>
                <a:gd name="connsiteY0" fmla="*/ 186883 h 1082085"/>
                <a:gd name="connsiteX1" fmla="*/ 1432524 w 2143351"/>
                <a:gd name="connsiteY1" fmla="*/ 28806 h 1082085"/>
                <a:gd name="connsiteX2" fmla="*/ 644920 w 2143351"/>
                <a:gd name="connsiteY2" fmla="*/ 105395 h 1082085"/>
                <a:gd name="connsiteX3" fmla="*/ 131057 w 2143351"/>
                <a:gd name="connsiteY3" fmla="*/ 582077 h 1082085"/>
                <a:gd name="connsiteX4" fmla="*/ -503 w 2143351"/>
                <a:gd name="connsiteY4" fmla="*/ 1081668 h 1082085"/>
                <a:gd name="connsiteX5" fmla="*/ 25858 w 2143351"/>
                <a:gd name="connsiteY5" fmla="*/ 1081668 h 1082085"/>
                <a:gd name="connsiteX6" fmla="*/ 154992 w 2143351"/>
                <a:gd name="connsiteY6" fmla="*/ 592786 h 1082085"/>
                <a:gd name="connsiteX7" fmla="*/ 655808 w 2143351"/>
                <a:gd name="connsiteY7" fmla="*/ 129330 h 1082085"/>
                <a:gd name="connsiteX8" fmla="*/ 1427470 w 2143351"/>
                <a:gd name="connsiteY8" fmla="*/ 54588 h 1082085"/>
                <a:gd name="connsiteX9" fmla="*/ 1815384 w 2143351"/>
                <a:gd name="connsiteY9" fmla="*/ 207589 h 1082085"/>
                <a:gd name="connsiteX10" fmla="*/ 2061495 w 2143351"/>
                <a:gd name="connsiteY10" fmla="*/ 635556 h 1082085"/>
                <a:gd name="connsiteX11" fmla="*/ 2116554 w 2143351"/>
                <a:gd name="connsiteY11" fmla="*/ 1081668 h 1082085"/>
                <a:gd name="connsiteX12" fmla="*/ 2142849 w 2143351"/>
                <a:gd name="connsiteY12" fmla="*/ 1081668 h 1082085"/>
                <a:gd name="connsiteX13" fmla="*/ 2087188 w 2143351"/>
                <a:gd name="connsiteY13" fmla="*/ 629478 h 1082085"/>
                <a:gd name="connsiteX14" fmla="*/ 1831436 w 2143351"/>
                <a:gd name="connsiteY14" fmla="*/ 186883 h 108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43351" h="1082085">
                  <a:moveTo>
                    <a:pt x="1831436" y="186883"/>
                  </a:moveTo>
                  <a:cubicBezTo>
                    <a:pt x="1710585" y="93061"/>
                    <a:pt x="1562037" y="54365"/>
                    <a:pt x="1432524" y="28806"/>
                  </a:cubicBezTo>
                  <a:cubicBezTo>
                    <a:pt x="1144868" y="-27835"/>
                    <a:pt x="879877" y="-2053"/>
                    <a:pt x="644920" y="105395"/>
                  </a:cubicBezTo>
                  <a:cubicBezTo>
                    <a:pt x="411656" y="212175"/>
                    <a:pt x="244317" y="329131"/>
                    <a:pt x="131057" y="582077"/>
                  </a:cubicBezTo>
                  <a:cubicBezTo>
                    <a:pt x="65756" y="727909"/>
                    <a:pt x="24901" y="914685"/>
                    <a:pt x="-503" y="1081668"/>
                  </a:cubicBezTo>
                  <a:lnTo>
                    <a:pt x="25858" y="1081668"/>
                  </a:lnTo>
                  <a:cubicBezTo>
                    <a:pt x="50950" y="917780"/>
                    <a:pt x="91115" y="735345"/>
                    <a:pt x="154992" y="592786"/>
                  </a:cubicBezTo>
                  <a:cubicBezTo>
                    <a:pt x="264867" y="347321"/>
                    <a:pt x="428087" y="233393"/>
                    <a:pt x="655808" y="129330"/>
                  </a:cubicBezTo>
                  <a:cubicBezTo>
                    <a:pt x="888916" y="22705"/>
                    <a:pt x="1141328" y="-1719"/>
                    <a:pt x="1427470" y="54588"/>
                  </a:cubicBezTo>
                  <a:cubicBezTo>
                    <a:pt x="1553910" y="79479"/>
                    <a:pt x="1698852" y="117106"/>
                    <a:pt x="1815384" y="207589"/>
                  </a:cubicBezTo>
                  <a:cubicBezTo>
                    <a:pt x="1934342" y="299942"/>
                    <a:pt x="2014851" y="439918"/>
                    <a:pt x="2061495" y="635556"/>
                  </a:cubicBezTo>
                  <a:cubicBezTo>
                    <a:pt x="2087811" y="745876"/>
                    <a:pt x="2105177" y="907004"/>
                    <a:pt x="2116554" y="1081668"/>
                  </a:cubicBezTo>
                  <a:lnTo>
                    <a:pt x="2142849" y="1081668"/>
                  </a:lnTo>
                  <a:cubicBezTo>
                    <a:pt x="2131360" y="904866"/>
                    <a:pt x="2113771" y="741445"/>
                    <a:pt x="2087188" y="629478"/>
                  </a:cubicBezTo>
                  <a:cubicBezTo>
                    <a:pt x="2038896" y="427806"/>
                    <a:pt x="1955316" y="283043"/>
                    <a:pt x="1831436" y="186883"/>
                  </a:cubicBezTo>
                  <a:close/>
                </a:path>
              </a:pathLst>
            </a:custGeom>
            <a:solidFill>
              <a:srgbClr val="F26722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7B1C15F-EFE8-434D-8E6F-3A41D74DD77C}"/>
                </a:ext>
              </a:extLst>
            </p:cNvPr>
            <p:cNvSpPr/>
            <p:nvPr/>
          </p:nvSpPr>
          <p:spPr>
            <a:xfrm>
              <a:off x="8898534" y="5419398"/>
              <a:ext cx="2938659" cy="1439514"/>
            </a:xfrm>
            <a:custGeom>
              <a:avLst/>
              <a:gdLst>
                <a:gd name="connsiteX0" fmla="*/ 25836 w 2938659"/>
                <a:gd name="connsiteY0" fmla="*/ 1439097 h 1439514"/>
                <a:gd name="connsiteX1" fmla="*/ 158109 w 2938659"/>
                <a:gd name="connsiteY1" fmla="*/ 907378 h 1439514"/>
                <a:gd name="connsiteX2" fmla="*/ 783561 w 2938659"/>
                <a:gd name="connsiteY2" fmla="*/ 153104 h 1439514"/>
                <a:gd name="connsiteX3" fmla="*/ 1681530 w 2938659"/>
                <a:gd name="connsiteY3" fmla="*/ 33210 h 1439514"/>
                <a:gd name="connsiteX4" fmla="*/ 2207638 w 2938659"/>
                <a:gd name="connsiteY4" fmla="*/ 137563 h 1439514"/>
                <a:gd name="connsiteX5" fmla="*/ 2620822 w 2938659"/>
                <a:gd name="connsiteY5" fmla="*/ 396031 h 1439514"/>
                <a:gd name="connsiteX6" fmla="*/ 2911951 w 2938659"/>
                <a:gd name="connsiteY6" fmla="*/ 1439097 h 1439514"/>
                <a:gd name="connsiteX7" fmla="*/ 2938156 w 2938659"/>
                <a:gd name="connsiteY7" fmla="*/ 1439097 h 1439514"/>
                <a:gd name="connsiteX8" fmla="*/ 2640726 w 2938659"/>
                <a:gd name="connsiteY8" fmla="*/ 379021 h 1439514"/>
                <a:gd name="connsiteX9" fmla="*/ 1683155 w 2938659"/>
                <a:gd name="connsiteY9" fmla="*/ 7071 h 1439514"/>
                <a:gd name="connsiteX10" fmla="*/ 773253 w 2938659"/>
                <a:gd name="connsiteY10" fmla="*/ 129014 h 1439514"/>
                <a:gd name="connsiteX11" fmla="*/ 133796 w 2938659"/>
                <a:gd name="connsiteY11" fmla="*/ 897893 h 1439514"/>
                <a:gd name="connsiteX12" fmla="*/ -503 w 2938659"/>
                <a:gd name="connsiteY12" fmla="*/ 1439097 h 143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8659" h="1439514">
                  <a:moveTo>
                    <a:pt x="25836" y="1439097"/>
                  </a:moveTo>
                  <a:cubicBezTo>
                    <a:pt x="52241" y="1268707"/>
                    <a:pt x="93675" y="1073315"/>
                    <a:pt x="158109" y="907378"/>
                  </a:cubicBezTo>
                  <a:cubicBezTo>
                    <a:pt x="302026" y="536698"/>
                    <a:pt x="529925" y="261710"/>
                    <a:pt x="783561" y="153104"/>
                  </a:cubicBezTo>
                  <a:cubicBezTo>
                    <a:pt x="998413" y="61018"/>
                    <a:pt x="1233302" y="5402"/>
                    <a:pt x="1681530" y="33210"/>
                  </a:cubicBezTo>
                  <a:cubicBezTo>
                    <a:pt x="1863497" y="44498"/>
                    <a:pt x="2050340" y="81568"/>
                    <a:pt x="2207638" y="137563"/>
                  </a:cubicBezTo>
                  <a:cubicBezTo>
                    <a:pt x="2388604" y="202019"/>
                    <a:pt x="2531475" y="291388"/>
                    <a:pt x="2620822" y="396031"/>
                  </a:cubicBezTo>
                  <a:cubicBezTo>
                    <a:pt x="2794150" y="599038"/>
                    <a:pt x="2886124" y="925279"/>
                    <a:pt x="2911951" y="1439097"/>
                  </a:cubicBezTo>
                  <a:lnTo>
                    <a:pt x="2938156" y="1439097"/>
                  </a:lnTo>
                  <a:cubicBezTo>
                    <a:pt x="2912040" y="918265"/>
                    <a:pt x="2818107" y="586770"/>
                    <a:pt x="2640726" y="379021"/>
                  </a:cubicBezTo>
                  <a:cubicBezTo>
                    <a:pt x="2432954" y="135693"/>
                    <a:pt x="2009841" y="27243"/>
                    <a:pt x="1683155" y="7071"/>
                  </a:cubicBezTo>
                  <a:cubicBezTo>
                    <a:pt x="1290054" y="-17419"/>
                    <a:pt x="1034926" y="16868"/>
                    <a:pt x="773253" y="129014"/>
                  </a:cubicBezTo>
                  <a:cubicBezTo>
                    <a:pt x="513249" y="240447"/>
                    <a:pt x="280140" y="520690"/>
                    <a:pt x="133796" y="897893"/>
                  </a:cubicBezTo>
                  <a:cubicBezTo>
                    <a:pt x="68138" y="1067103"/>
                    <a:pt x="26125" y="1266169"/>
                    <a:pt x="-503" y="1439097"/>
                  </a:cubicBezTo>
                  <a:close/>
                </a:path>
              </a:pathLst>
            </a:custGeom>
            <a:solidFill>
              <a:srgbClr val="F26722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49946A-FFEB-4CA1-82F2-9B5CC957DBB0}"/>
                </a:ext>
              </a:extLst>
            </p:cNvPr>
            <p:cNvSpPr/>
            <p:nvPr/>
          </p:nvSpPr>
          <p:spPr>
            <a:xfrm>
              <a:off x="8956444" y="5465046"/>
              <a:ext cx="2816650" cy="1393866"/>
            </a:xfrm>
            <a:custGeom>
              <a:avLst/>
              <a:gdLst>
                <a:gd name="connsiteX0" fmla="*/ 2377137 w 2816650"/>
                <a:gd name="connsiteY0" fmla="*/ 234941 h 1393866"/>
                <a:gd name="connsiteX1" fmla="*/ 1533316 w 2816650"/>
                <a:gd name="connsiteY1" fmla="*/ 4304 h 1393866"/>
                <a:gd name="connsiteX2" fmla="*/ 1520736 w 2816650"/>
                <a:gd name="connsiteY2" fmla="*/ 3302 h 1393866"/>
                <a:gd name="connsiteX3" fmla="*/ 701160 w 2816650"/>
                <a:gd name="connsiteY3" fmla="*/ 161246 h 1393866"/>
                <a:gd name="connsiteX4" fmla="*/ 384761 w 2816650"/>
                <a:gd name="connsiteY4" fmla="*/ 427106 h 1393866"/>
                <a:gd name="connsiteX5" fmla="*/ 134152 w 2816650"/>
                <a:gd name="connsiteY5" fmla="*/ 870925 h 1393866"/>
                <a:gd name="connsiteX6" fmla="*/ -503 w 2816650"/>
                <a:gd name="connsiteY6" fmla="*/ 1393449 h 1393866"/>
                <a:gd name="connsiteX7" fmla="*/ 25858 w 2816650"/>
                <a:gd name="connsiteY7" fmla="*/ 1393449 h 1393866"/>
                <a:gd name="connsiteX8" fmla="*/ 157997 w 2816650"/>
                <a:gd name="connsiteY8" fmla="*/ 881723 h 1393866"/>
                <a:gd name="connsiteX9" fmla="*/ 405355 w 2816650"/>
                <a:gd name="connsiteY9" fmla="*/ 443270 h 1393866"/>
                <a:gd name="connsiteX10" fmla="*/ 713896 w 2816650"/>
                <a:gd name="connsiteY10" fmla="*/ 184134 h 1393866"/>
                <a:gd name="connsiteX11" fmla="*/ 1518621 w 2816650"/>
                <a:gd name="connsiteY11" fmla="*/ 29418 h 1393866"/>
                <a:gd name="connsiteX12" fmla="*/ 1531245 w 2816650"/>
                <a:gd name="connsiteY12" fmla="*/ 30398 h 1393866"/>
                <a:gd name="connsiteX13" fmla="*/ 2362621 w 2816650"/>
                <a:gd name="connsiteY13" fmla="*/ 256738 h 1393866"/>
                <a:gd name="connsiteX14" fmla="*/ 2688528 w 2816650"/>
                <a:gd name="connsiteY14" fmla="*/ 707081 h 1393866"/>
                <a:gd name="connsiteX15" fmla="*/ 2789920 w 2816650"/>
                <a:gd name="connsiteY15" fmla="*/ 1393449 h 1393866"/>
                <a:gd name="connsiteX16" fmla="*/ 2816147 w 2816650"/>
                <a:gd name="connsiteY16" fmla="*/ 1393449 h 1393866"/>
                <a:gd name="connsiteX17" fmla="*/ 2713330 w 2816650"/>
                <a:gd name="connsiteY17" fmla="*/ 698420 h 1393866"/>
                <a:gd name="connsiteX18" fmla="*/ 2377137 w 2816650"/>
                <a:gd name="connsiteY18" fmla="*/ 234941 h 139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16650" h="1393866">
                  <a:moveTo>
                    <a:pt x="2377137" y="234941"/>
                  </a:moveTo>
                  <a:cubicBezTo>
                    <a:pt x="2097251" y="48299"/>
                    <a:pt x="1672780" y="15169"/>
                    <a:pt x="1533316" y="4304"/>
                  </a:cubicBezTo>
                  <a:lnTo>
                    <a:pt x="1520736" y="3302"/>
                  </a:lnTo>
                  <a:cubicBezTo>
                    <a:pt x="1258016" y="-17626"/>
                    <a:pt x="898022" y="51750"/>
                    <a:pt x="701160" y="161246"/>
                  </a:cubicBezTo>
                  <a:cubicBezTo>
                    <a:pt x="568887" y="234719"/>
                    <a:pt x="471302" y="316808"/>
                    <a:pt x="384761" y="427106"/>
                  </a:cubicBezTo>
                  <a:cubicBezTo>
                    <a:pt x="302605" y="531748"/>
                    <a:pt x="227663" y="664511"/>
                    <a:pt x="134152" y="870925"/>
                  </a:cubicBezTo>
                  <a:cubicBezTo>
                    <a:pt x="60680" y="1033210"/>
                    <a:pt x="20849" y="1224707"/>
                    <a:pt x="-503" y="1393449"/>
                  </a:cubicBezTo>
                  <a:lnTo>
                    <a:pt x="25858" y="1393449"/>
                  </a:lnTo>
                  <a:cubicBezTo>
                    <a:pt x="47009" y="1227690"/>
                    <a:pt x="86128" y="1040357"/>
                    <a:pt x="157997" y="881723"/>
                  </a:cubicBezTo>
                  <a:cubicBezTo>
                    <a:pt x="250617" y="677335"/>
                    <a:pt x="324580" y="546198"/>
                    <a:pt x="405355" y="443270"/>
                  </a:cubicBezTo>
                  <a:cubicBezTo>
                    <a:pt x="489648" y="335844"/>
                    <a:pt x="584807" y="255937"/>
                    <a:pt x="713896" y="184134"/>
                  </a:cubicBezTo>
                  <a:cubicBezTo>
                    <a:pt x="906861" y="76797"/>
                    <a:pt x="1260354" y="8824"/>
                    <a:pt x="1518621" y="29418"/>
                  </a:cubicBezTo>
                  <a:lnTo>
                    <a:pt x="1531245" y="30398"/>
                  </a:lnTo>
                  <a:cubicBezTo>
                    <a:pt x="1669062" y="41152"/>
                    <a:pt x="2088412" y="73881"/>
                    <a:pt x="2362621" y="256738"/>
                  </a:cubicBezTo>
                  <a:cubicBezTo>
                    <a:pt x="2508253" y="353878"/>
                    <a:pt x="2617905" y="505387"/>
                    <a:pt x="2688528" y="707081"/>
                  </a:cubicBezTo>
                  <a:cubicBezTo>
                    <a:pt x="2752716" y="890272"/>
                    <a:pt x="2786647" y="1121021"/>
                    <a:pt x="2789920" y="1393449"/>
                  </a:cubicBezTo>
                  <a:lnTo>
                    <a:pt x="2816147" y="1393449"/>
                  </a:lnTo>
                  <a:cubicBezTo>
                    <a:pt x="2812919" y="1118038"/>
                    <a:pt x="2778454" y="884462"/>
                    <a:pt x="2713330" y="698420"/>
                  </a:cubicBezTo>
                  <a:cubicBezTo>
                    <a:pt x="2640748" y="491250"/>
                    <a:pt x="2527623" y="335309"/>
                    <a:pt x="2377137" y="234941"/>
                  </a:cubicBezTo>
                  <a:close/>
                </a:path>
              </a:pathLst>
            </a:custGeom>
            <a:solidFill>
              <a:srgbClr val="F26722"/>
            </a:solidFill>
            <a:ln w="22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B7C023-B22F-48BD-887B-ABDC0F439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1" name="Title 1">
            <a:extLst>
              <a:ext uri="{FF2B5EF4-FFF2-40B4-BE49-F238E27FC236}">
                <a16:creationId xmlns:a16="http://schemas.microsoft.com/office/drawing/2014/main" id="{B4AC0BEF-5D3A-4BBE-9608-6EE8DD15A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536575"/>
            <a:ext cx="11450637" cy="553998"/>
          </a:xfrm>
        </p:spPr>
        <p:txBody>
          <a:bodyPr wrap="square"/>
          <a:lstStyle>
            <a:lvl1pPr eaLnBrk="0" latinLnBrk="0">
              <a:defRPr/>
            </a:lvl1pPr>
          </a:lstStyle>
          <a:p>
            <a:r>
              <a:rPr lang="en-US"/>
              <a:t>Long headline goes here and here and here</a:t>
            </a:r>
            <a:endParaRPr lang="en-AU"/>
          </a:p>
        </p:txBody>
      </p:sp>
      <p:sp>
        <p:nvSpPr>
          <p:cNvPr id="102" name="Text Placeholder 4">
            <a:extLst>
              <a:ext uri="{FF2B5EF4-FFF2-40B4-BE49-F238E27FC236}">
                <a16:creationId xmlns:a16="http://schemas.microsoft.com/office/drawing/2014/main" id="{A3D1348F-5013-4B32-A417-7EE72DC101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87" y="1151615"/>
            <a:ext cx="11450637" cy="369332"/>
          </a:xfrm>
        </p:spPr>
        <p:txBody>
          <a:bodyPr wrap="square">
            <a:spAutoFit/>
          </a:bodyPr>
          <a:lstStyle>
            <a:lvl1pPr eaLnBrk="0" latinLnBrk="0"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064942032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DC011EA-2A3D-4549-BFA2-B7A78719E4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9888" y="2380343"/>
            <a:ext cx="5392737" cy="393472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D8CD3F-049A-4376-853C-7374714B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1866225"/>
            <a:ext cx="114522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D871039-2A13-4132-82E5-24E897E623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2200" y="2380343"/>
            <a:ext cx="5648325" cy="393473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B7C023-B22F-48BD-887B-ABDC0F439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81394F-BB94-48F6-8061-A7563C1EB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536575"/>
            <a:ext cx="11450637" cy="55399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/>
              <a:t>Long headline goes here and here and here</a:t>
            </a:r>
            <a:endParaRPr lang="en-AU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21D3286-76A0-43BC-8166-99EF1B9CA3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87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947862095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201536-2569-4E6A-8D0A-F61F3207D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6AD5D6-4C25-43E4-ADFF-6685FD3B16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537" y="2387600"/>
            <a:ext cx="5256000" cy="344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D3B7668-672F-4A3E-96CF-77BABE0AA5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07101" y="219075"/>
            <a:ext cx="6184900" cy="6410325"/>
          </a:xfrm>
          <a:solidFill>
            <a:schemeClr val="bg2"/>
          </a:solidFill>
        </p:spPr>
        <p:txBody>
          <a:bodyPr lIns="360000" tIns="288000" rIns="360000" bIns="288000" anchor="t"/>
          <a:lstStyle>
            <a:lvl1pPr algn="l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/>
              <a:t>Click icon to insert image</a:t>
            </a:r>
            <a:br>
              <a:rPr lang="en-AU"/>
            </a:br>
            <a:r>
              <a:rPr lang="en-AU" altLang="ko-KR"/>
              <a:t>(974 x 1009 px)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B7C023-B22F-48BD-887B-ABDC0F439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F10359E9-8919-45C5-B8FE-238F30C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538" y="536575"/>
            <a:ext cx="5255997" cy="55399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/>
              <a:t>Headline goes here</a:t>
            </a:r>
            <a:endParaRPr lang="en-AU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8DE69BDE-9E8A-46BB-A51B-BC7EA5F54D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538" y="1151615"/>
            <a:ext cx="525599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  <p:pic>
        <p:nvPicPr>
          <p:cNvPr id="76" name="Graphic 75">
            <a:extLst>
              <a:ext uri="{FF2B5EF4-FFF2-40B4-BE49-F238E27FC236}">
                <a16:creationId xmlns:a16="http://schemas.microsoft.com/office/drawing/2014/main" id="{4EF7304A-150A-4948-8904-2D2ABD9F3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759" b="44155"/>
          <a:stretch/>
        </p:blipFill>
        <p:spPr>
          <a:xfrm>
            <a:off x="1" y="6024369"/>
            <a:ext cx="1401454" cy="8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54399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2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6">
            <a:extLst>
              <a:ext uri="{FF2B5EF4-FFF2-40B4-BE49-F238E27FC236}">
                <a16:creationId xmlns:a16="http://schemas.microsoft.com/office/drawing/2014/main" id="{D01F0757-A3A0-487A-8805-FDB4E176DA64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369888" y="1870075"/>
            <a:ext cx="11450638" cy="3895725"/>
          </a:xfrm>
        </p:spPr>
        <p:txBody>
          <a:bodyPr lIns="180000" tIns="180000"/>
          <a:lstStyle>
            <a:lvl1pPr>
              <a:defRPr/>
            </a:lvl1pPr>
          </a:lstStyle>
          <a:p>
            <a:r>
              <a:rPr lang="en-AU"/>
              <a:t>Click icon to insert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BC543-59EA-452E-8B14-87FD831F2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5F6824-DF2D-482E-A38D-86C2B4310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7" y="536575"/>
            <a:ext cx="11450637" cy="55399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24D1469-D588-4DFB-BC14-994A9113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87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4177629050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d Infograph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8AAD41C-7810-45E5-84B3-426E25FFAB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887" y="2209800"/>
            <a:ext cx="4102100" cy="172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Chart Placeholder 9">
            <a:extLst>
              <a:ext uri="{FF2B5EF4-FFF2-40B4-BE49-F238E27FC236}">
                <a16:creationId xmlns:a16="http://schemas.microsoft.com/office/drawing/2014/main" id="{282152E8-49B7-45E4-AFE4-8810335CD019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9887" y="4095750"/>
            <a:ext cx="4102100" cy="2212975"/>
          </a:xfrm>
          <a:solidFill>
            <a:schemeClr val="bg2"/>
          </a:solidFill>
        </p:spPr>
        <p:txBody>
          <a:bodyPr lIns="180000" tIns="180000"/>
          <a:lstStyle>
            <a:lvl1pPr>
              <a:defRPr sz="1600"/>
            </a:lvl1pPr>
          </a:lstStyle>
          <a:p>
            <a:r>
              <a:rPr lang="en-AU"/>
              <a:t>Click icon to insert chart</a:t>
            </a:r>
          </a:p>
        </p:txBody>
      </p:sp>
      <p:sp>
        <p:nvSpPr>
          <p:cNvPr id="7" name="Chart Placeholder 11">
            <a:extLst>
              <a:ext uri="{FF2B5EF4-FFF2-40B4-BE49-F238E27FC236}">
                <a16:creationId xmlns:a16="http://schemas.microsoft.com/office/drawing/2014/main" id="{62AA4717-416F-4218-87FE-2130778695E3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978699" y="2209800"/>
            <a:ext cx="3240000" cy="4098925"/>
          </a:xfrm>
          <a:solidFill>
            <a:schemeClr val="bg2"/>
          </a:solidFill>
        </p:spPr>
        <p:txBody>
          <a:bodyPr lIns="180000" tIns="180000"/>
          <a:lstStyle>
            <a:lvl1pPr>
              <a:defRPr sz="1600"/>
            </a:lvl1pPr>
          </a:lstStyle>
          <a:p>
            <a:r>
              <a:rPr lang="en-AU"/>
              <a:t>Click icon to insert chart</a:t>
            </a:r>
          </a:p>
        </p:txBody>
      </p:sp>
      <p:sp>
        <p:nvSpPr>
          <p:cNvPr id="8" name="Chart Placeholder 13">
            <a:extLst>
              <a:ext uri="{FF2B5EF4-FFF2-40B4-BE49-F238E27FC236}">
                <a16:creationId xmlns:a16="http://schemas.microsoft.com/office/drawing/2014/main" id="{C01544E8-6B66-43DB-A472-44826B5893B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575974" y="2208325"/>
            <a:ext cx="3240000" cy="4100400"/>
          </a:xfrm>
          <a:solidFill>
            <a:schemeClr val="bg2"/>
          </a:solidFill>
        </p:spPr>
        <p:txBody>
          <a:bodyPr lIns="180000" tIns="180000"/>
          <a:lstStyle>
            <a:lvl1pPr>
              <a:defRPr sz="1600"/>
            </a:lvl1pPr>
          </a:lstStyle>
          <a:p>
            <a:r>
              <a:rPr lang="en-US"/>
              <a:t>Click icon to insert chart</a:t>
            </a:r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A5FB98-248F-4E6E-B821-523A19D1A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1866225"/>
            <a:ext cx="1145222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BC543-59EA-452E-8B14-87FD831F2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5164D6-2482-4C0F-9E71-73DF81CA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7" y="536575"/>
            <a:ext cx="11450637" cy="55399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E3EDEBB-3C30-47C6-B716-C67D7DAC1F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87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508236673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d Infograph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A5FB98-248F-4E6E-B821-523A19D1A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1866225"/>
            <a:ext cx="1145222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DDF10C4-629B-4D19-A576-64D3CDFF78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887" y="2400300"/>
            <a:ext cx="3517901" cy="352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able Placeholder 9">
            <a:extLst>
              <a:ext uri="{FF2B5EF4-FFF2-40B4-BE49-F238E27FC236}">
                <a16:creationId xmlns:a16="http://schemas.microsoft.com/office/drawing/2014/main" id="{FECBD5E1-CF2F-4531-B20F-C3F923281715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330700" y="2400300"/>
            <a:ext cx="7505700" cy="3528000"/>
          </a:xfrm>
        </p:spPr>
        <p:txBody>
          <a:bodyPr lIns="180000" tIns="180000"/>
          <a:lstStyle>
            <a:lvl1pPr>
              <a:defRPr/>
            </a:lvl1pPr>
          </a:lstStyle>
          <a:p>
            <a:r>
              <a:rPr lang="en-AU"/>
              <a:t>Click icon to insert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BC543-59EA-452E-8B14-87FD831F2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4D2F7B-9721-4646-9F96-89687216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7" y="536575"/>
            <a:ext cx="11450637" cy="55399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89C5726-0E7D-463E-A79F-092CE55846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87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768193434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d Infographic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A5FB98-248F-4E6E-B821-523A19D1A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1866225"/>
            <a:ext cx="1145222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B92522B-256F-4851-991E-BEA3879C88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887" y="2400300"/>
            <a:ext cx="3098801" cy="389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9">
            <a:extLst>
              <a:ext uri="{FF2B5EF4-FFF2-40B4-BE49-F238E27FC236}">
                <a16:creationId xmlns:a16="http://schemas.microsoft.com/office/drawing/2014/main" id="{186BF4EA-0B24-4D34-A7C4-F1B6D562A228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051300" y="2400300"/>
            <a:ext cx="2412000" cy="3888000"/>
          </a:xfrm>
          <a:solidFill>
            <a:schemeClr val="bg2"/>
          </a:solidFill>
        </p:spPr>
        <p:txBody>
          <a:bodyPr lIns="72000" tIns="72000"/>
          <a:lstStyle>
            <a:lvl1pPr>
              <a:defRPr sz="1600"/>
            </a:lvl1pPr>
          </a:lstStyle>
          <a:p>
            <a:r>
              <a:rPr lang="en-AU"/>
              <a:t>Click icon to insert chart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F66716EB-C306-4F2B-86D2-C5FEC42C23E3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731000" y="2400300"/>
            <a:ext cx="2412000" cy="3888000"/>
          </a:xfrm>
          <a:solidFill>
            <a:schemeClr val="bg2"/>
          </a:solidFill>
        </p:spPr>
        <p:txBody>
          <a:bodyPr lIns="72000" tIns="72000"/>
          <a:lstStyle>
            <a:lvl1pPr>
              <a:defRPr sz="1600"/>
            </a:lvl1pPr>
          </a:lstStyle>
          <a:p>
            <a:r>
              <a:rPr lang="en-AU"/>
              <a:t>Click icon to insert chart</a:t>
            </a:r>
          </a:p>
        </p:txBody>
      </p:sp>
      <p:sp>
        <p:nvSpPr>
          <p:cNvPr id="13" name="Chart Placeholder 13">
            <a:extLst>
              <a:ext uri="{FF2B5EF4-FFF2-40B4-BE49-F238E27FC236}">
                <a16:creationId xmlns:a16="http://schemas.microsoft.com/office/drawing/2014/main" id="{EC69E65F-6BAE-4A75-A27B-7ED52E57310B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9410700" y="2400300"/>
            <a:ext cx="2412000" cy="3887788"/>
          </a:xfrm>
          <a:solidFill>
            <a:schemeClr val="bg2"/>
          </a:solidFill>
        </p:spPr>
        <p:txBody>
          <a:bodyPr lIns="72000" tIns="72000"/>
          <a:lstStyle>
            <a:lvl1pPr>
              <a:defRPr sz="1600"/>
            </a:lvl1pPr>
          </a:lstStyle>
          <a:p>
            <a:r>
              <a:rPr lang="en-AU"/>
              <a:t>Click icon to insert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BC543-59EA-452E-8B14-87FD831F2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DBD740-EB49-401B-8DC5-800166060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7" y="536575"/>
            <a:ext cx="11450637" cy="55399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7692B61-416E-4F6D-A2D5-674D715766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87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3179419715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d Infographic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A5FB98-248F-4E6E-B821-523A19D1A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1866225"/>
            <a:ext cx="1145222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1CC77D9-FC69-4E5D-8753-43F0EAA4E5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887" y="2400300"/>
            <a:ext cx="3340101" cy="38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Chart Placeholder 9">
            <a:extLst>
              <a:ext uri="{FF2B5EF4-FFF2-40B4-BE49-F238E27FC236}">
                <a16:creationId xmlns:a16="http://schemas.microsoft.com/office/drawing/2014/main" id="{5F65D875-58D1-447F-AB6C-4281803029A3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127500" y="2400300"/>
            <a:ext cx="7708900" cy="3852000"/>
          </a:xfrm>
          <a:solidFill>
            <a:schemeClr val="bg2"/>
          </a:solidFill>
        </p:spPr>
        <p:txBody>
          <a:bodyPr lIns="72000" tIns="72000"/>
          <a:lstStyle>
            <a:lvl1pPr>
              <a:defRPr/>
            </a:lvl1pPr>
          </a:lstStyle>
          <a:p>
            <a:r>
              <a:rPr lang="en-AU"/>
              <a:t>Click icon to insert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BC543-59EA-452E-8B14-87FD831F2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F7BF8C-88F9-4B82-B126-E16F4C13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7" y="536575"/>
            <a:ext cx="11450637" cy="55399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3F05935-90B3-415C-ACD3-8834B40817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87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06571617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88891-D98A-447B-A534-09243F076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6225"/>
            <a:ext cx="12192000" cy="52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D45383-D2B8-4E78-B019-56A639191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5124" y="541564"/>
            <a:ext cx="685482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A73F83D-C7C3-4C5D-808F-ACF5EA1B5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981" y="725707"/>
            <a:ext cx="1008289" cy="246221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640E4-99AF-4414-971F-82CAEA175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981" y="1402337"/>
            <a:ext cx="4826001" cy="738664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Headline here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577A5E-FE8D-432A-BB2C-CC53E090F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981" y="4461320"/>
            <a:ext cx="4360863" cy="830997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and here</a:t>
            </a:r>
          </a:p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Date and other information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7F400EA-513D-47BF-9C03-B1896619E0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9283" y="6239329"/>
            <a:ext cx="2130391" cy="261610"/>
          </a:xfrm>
        </p:spPr>
        <p:txBody>
          <a:bodyPr wrap="none">
            <a:spAutoFit/>
          </a:bodyPr>
          <a:lstStyle>
            <a:lvl1pPr>
              <a:defRPr sz="1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75BBE89-1C9A-4735-B71E-B44DCE0C96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53300" y="276225"/>
            <a:ext cx="4838700" cy="5256000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image</a:t>
            </a:r>
            <a:br>
              <a:rPr lang="en-US" dirty="0"/>
            </a:br>
            <a:r>
              <a:rPr lang="en-US" dirty="0"/>
              <a:t>(</a:t>
            </a:r>
            <a:r>
              <a:rPr lang="en-AU" altLang="ko-KR" dirty="0"/>
              <a:t>762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827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dirty="0"/>
              <a:t>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815D460-B0DC-4804-A9F9-A71112B1CE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899" y="5721710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d Infographic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A5FB98-248F-4E6E-B821-523A19D1A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1866225"/>
            <a:ext cx="1145222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A9CE298-A1B8-4352-A064-954246D198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887" y="2400300"/>
            <a:ext cx="3340101" cy="38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9122704-43A6-4325-AE19-183B19C733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0700" y="5327650"/>
            <a:ext cx="7505700" cy="91195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="0"/>
            </a:lvl1pPr>
          </a:lstStyle>
          <a:p>
            <a:pPr lvl="0"/>
            <a:r>
              <a:rPr lang="en-US"/>
              <a:t>Insert commentary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BC543-59EA-452E-8B14-87FD831F2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9C6D81-B65D-4E21-AE7C-0FD341C6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7" y="536575"/>
            <a:ext cx="11450637" cy="55399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E368145-B5FB-482E-B37B-5DC3A28B2E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87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537439103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d Infographic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A5FB98-248F-4E6E-B821-523A19D1A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1866225"/>
            <a:ext cx="1145222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A9CE298-A1B8-4352-A064-954246D198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887" y="2400300"/>
            <a:ext cx="3340101" cy="38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hart Placeholder 9">
            <a:extLst>
              <a:ext uri="{FF2B5EF4-FFF2-40B4-BE49-F238E27FC236}">
                <a16:creationId xmlns:a16="http://schemas.microsoft.com/office/drawing/2014/main" id="{A68B1ABB-1349-4E5C-9CCC-46DB8378887A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127500" y="2387600"/>
            <a:ext cx="7708900" cy="3852000"/>
          </a:xfrm>
          <a:solidFill>
            <a:schemeClr val="bg2"/>
          </a:solidFill>
        </p:spPr>
        <p:txBody>
          <a:bodyPr lIns="72000" tIns="72000"/>
          <a:lstStyle>
            <a:lvl1pPr>
              <a:defRPr/>
            </a:lvl1pPr>
          </a:lstStyle>
          <a:p>
            <a:r>
              <a:rPr lang="en-AU"/>
              <a:t>Click icon to insert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BC543-59EA-452E-8B14-87FD831F2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313C29-D088-4B58-98E9-9FEE8F67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7" y="536575"/>
            <a:ext cx="11450637" cy="55399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06ED5DA-A126-463F-AF26-DA573B865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87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73994625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BC543-59EA-452E-8B14-87FD831F2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E7061E-AF4E-4DB6-A437-9A519AD8A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7" y="536575"/>
            <a:ext cx="11450637" cy="55399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FBF0AF-7F71-4E38-8A00-0613A51960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87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128857902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D8BE7-6ADE-4295-A03E-7BEE1E6A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9028861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go Content 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11449352" y="6326477"/>
            <a:ext cx="133050" cy="1384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609600" y="1407914"/>
            <a:ext cx="10959008" cy="394619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spcBef>
                <a:spcPts val="300"/>
              </a:spcBef>
              <a:defRPr sz="1400">
                <a:solidFill>
                  <a:srgbClr val="4C4C4E"/>
                </a:solidFill>
              </a:defRPr>
            </a:lvl1pPr>
            <a:lvl2pPr marL="742950" indent="-285750">
              <a:spcBef>
                <a:spcPts val="300"/>
              </a:spcBef>
              <a:defRPr sz="1400">
                <a:solidFill>
                  <a:srgbClr val="4C4C4E"/>
                </a:solidFill>
              </a:defRPr>
            </a:lvl2pPr>
            <a:lvl3pPr marL="1143000" indent="-228600">
              <a:spcBef>
                <a:spcPts val="300"/>
              </a:spcBef>
              <a:defRPr sz="1400">
                <a:solidFill>
                  <a:srgbClr val="4C4C4E"/>
                </a:solidFill>
              </a:defRPr>
            </a:lvl3pPr>
            <a:lvl4pPr marL="1600200" indent="-228600">
              <a:spcBef>
                <a:spcPts val="300"/>
              </a:spcBef>
              <a:defRPr sz="1400">
                <a:solidFill>
                  <a:srgbClr val="4C4C4E"/>
                </a:solidFill>
              </a:defRPr>
            </a:lvl4pPr>
            <a:lvl5pPr marL="2057400" indent="-228600">
              <a:spcBef>
                <a:spcPts val="300"/>
              </a:spcBef>
              <a:defRPr sz="1400">
                <a:solidFill>
                  <a:srgbClr val="4C4C4E"/>
                </a:solidFill>
              </a:defRPr>
            </a:lvl5pPr>
          </a:lstStyle>
          <a:p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609600" y="909881"/>
            <a:ext cx="10959008" cy="430887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rgbClr val="4C4C4E"/>
                </a:solidFill>
              </a:defRPr>
            </a:lvl1pPr>
          </a:lstStyle>
          <a:p>
            <a:r>
              <a:rPr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569214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88891-D98A-447B-A534-09243F076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6225"/>
            <a:ext cx="12192000" cy="52560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D45383-D2B8-4E78-B019-56A639191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5124" y="541564"/>
            <a:ext cx="685482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A73F83D-C7C3-4C5D-808F-ACF5EA1B5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981" y="725707"/>
            <a:ext cx="1008289" cy="246221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640E4-99AF-4414-971F-82CAEA175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981" y="1402337"/>
            <a:ext cx="4826001" cy="738664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Headline here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577A5E-FE8D-432A-BB2C-CC53E090F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981" y="4461320"/>
            <a:ext cx="4360863" cy="830997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and here</a:t>
            </a:r>
          </a:p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Date and other information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7F400EA-513D-47BF-9C03-B1896619E0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9283" y="6239329"/>
            <a:ext cx="2130391" cy="261610"/>
          </a:xfrm>
        </p:spPr>
        <p:txBody>
          <a:bodyPr wrap="none">
            <a:spAutoFit/>
          </a:bodyPr>
          <a:lstStyle>
            <a:lvl1pPr>
              <a:defRPr sz="1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75BBE89-1C9A-4735-B71E-B44DCE0C96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53300" y="276225"/>
            <a:ext cx="4838700" cy="5256000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dirty="0"/>
              <a:t>Click icon to insert image</a:t>
            </a:r>
            <a:br>
              <a:rPr lang="en-US" dirty="0"/>
            </a:br>
            <a:r>
              <a:rPr lang="en-US" altLang="ko-KR" dirty="0"/>
              <a:t>(</a:t>
            </a:r>
            <a:r>
              <a:rPr lang="en-AU" altLang="ko-KR" dirty="0"/>
              <a:t>762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827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  <a:endParaRPr lang="en-AU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0735506-1154-443C-B62E-171F8CDC88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899" y="5721710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7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04ED1E-EB26-46E2-A15E-7408E704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6225"/>
            <a:ext cx="12192000" cy="52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848E83EB-B766-4C0A-9C75-E06064DE7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9366" b="40244"/>
          <a:stretch/>
        </p:blipFill>
        <p:spPr>
          <a:xfrm>
            <a:off x="7149781" y="3088005"/>
            <a:ext cx="5042219" cy="376999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9B624-88DF-45B0-B3B5-C8B7442C1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5599" y="4476751"/>
            <a:ext cx="329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ECF884-84FE-4C6D-B8AF-DD903F29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56038" y="4476751"/>
            <a:ext cx="329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DCE1EF-0727-4C10-AE6C-0BA2061B7F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599" y="542925"/>
            <a:ext cx="1008289" cy="246221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B7FB9-B237-478C-A917-8450A714B0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2375876"/>
            <a:ext cx="6321426" cy="1477328"/>
          </a:xfrm>
        </p:spPr>
        <p:txBody>
          <a:bodyPr anchor="b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title goes here and here</a:t>
            </a:r>
            <a:endParaRPr lang="en-A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C1CD88D-B71A-4263-B939-550BC2F4C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5599" y="4654550"/>
            <a:ext cx="3276600" cy="307777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and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49FE682-71AA-4F91-8E24-32E7303A21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6038" y="4654550"/>
            <a:ext cx="2116137" cy="46166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Presenter name Position and division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ACCDD4-30D1-490C-B559-21CCA77D40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5563" y="6174822"/>
            <a:ext cx="1861087" cy="230832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2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transport.nsw.gov.au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208C2F4-A9AA-4840-A355-E92E894E46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899" y="5721710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4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04ED1E-EB26-46E2-A15E-7408E704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6225"/>
            <a:ext cx="12192000" cy="52560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848E83EB-B766-4C0A-9C75-E06064DE7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9366" b="40244"/>
          <a:stretch/>
        </p:blipFill>
        <p:spPr>
          <a:xfrm>
            <a:off x="7149781" y="3088005"/>
            <a:ext cx="5042219" cy="376999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9B624-88DF-45B0-B3B5-C8B7442C1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5599" y="4476751"/>
            <a:ext cx="329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ECF884-84FE-4C6D-B8AF-DD903F29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56038" y="4476751"/>
            <a:ext cx="329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DCE1EF-0727-4C10-AE6C-0BA2061B7F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599" y="542925"/>
            <a:ext cx="1008289" cy="246221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B7FB9-B237-478C-A917-8450A714B0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2375876"/>
            <a:ext cx="6321426" cy="1477328"/>
          </a:xfrm>
        </p:spPr>
        <p:txBody>
          <a:bodyPr anchor="b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title goes here and here</a:t>
            </a:r>
            <a:endParaRPr lang="en-A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C1CD88D-B71A-4263-B939-550BC2F4C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5599" y="4654550"/>
            <a:ext cx="3276600" cy="307777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and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49FE682-71AA-4F91-8E24-32E7303A21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6038" y="4654550"/>
            <a:ext cx="2116137" cy="46166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Presenter name Position and division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ACCDD4-30D1-490C-B559-21CCA77D40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5563" y="6174822"/>
            <a:ext cx="1861087" cy="230832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2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transport.nsw.gov.au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558807B-5C2D-49BE-A7AE-CE559A6BA6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899" y="5721710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0B80B7A-2189-42EE-B59A-13F3F57F5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7714"/>
            <a:ext cx="257175" cy="6421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9E7E03E-FA73-4A0E-ADFB-6B3B30907E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49" y="536517"/>
            <a:ext cx="1008289" cy="246221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Descriptor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F4E36-859C-4CBA-949C-5FABC73D2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2375451"/>
            <a:ext cx="5915026" cy="1477328"/>
          </a:xfrm>
        </p:spPr>
        <p:txBody>
          <a:bodyPr anchor="ctr" anchorCtr="0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title goes here and here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98AF1E6-79DC-491D-B94D-3D4476447B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1075" y="6120003"/>
            <a:ext cx="2003754" cy="246221"/>
          </a:xfrm>
        </p:spPr>
        <p:txBody>
          <a:bodyPr wrap="none">
            <a:spAutoFit/>
          </a:bodyPr>
          <a:lstStyle>
            <a:lvl1pPr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E7B5EF5-DBF8-4F2B-A08B-1A181A75EE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43774" y="280989"/>
            <a:ext cx="4848225" cy="6310311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image</a:t>
            </a:r>
            <a:br>
              <a:rPr lang="en-US" dirty="0"/>
            </a:br>
            <a:r>
              <a:rPr lang="en-US" dirty="0"/>
              <a:t>(</a:t>
            </a:r>
            <a:r>
              <a:rPr lang="en-AU" altLang="ko-KR" dirty="0"/>
              <a:t>764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994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8283F00-32E7-494E-8D91-1F069004B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99" y="5721710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8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0B80B7A-2189-42EE-B59A-13F3F57F5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7714"/>
            <a:ext cx="257175" cy="6421211"/>
          </a:xfrm>
          <a:prstGeom prst="rect">
            <a:avLst/>
          </a:prstGeom>
          <a:solidFill>
            <a:srgbClr val="D10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9E7E03E-FA73-4A0E-ADFB-6B3B30907E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49" y="536517"/>
            <a:ext cx="1008289" cy="246221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Descriptor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F4E36-859C-4CBA-949C-5FABC73D2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2375451"/>
            <a:ext cx="5915026" cy="1477328"/>
          </a:xfrm>
        </p:spPr>
        <p:txBody>
          <a:bodyPr anchor="ctr" anchorCtr="0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title goes here and here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98AF1E6-79DC-491D-B94D-3D4476447B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1075" y="6120003"/>
            <a:ext cx="2003754" cy="246221"/>
          </a:xfrm>
        </p:spPr>
        <p:txBody>
          <a:bodyPr wrap="none">
            <a:spAutoFit/>
          </a:bodyPr>
          <a:lstStyle>
            <a:lvl1pPr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E7B5EF5-DBF8-4F2B-A08B-1A181A75EE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43774" y="280989"/>
            <a:ext cx="4848225" cy="6310311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dirty="0"/>
              <a:t>Click icon to insert image</a:t>
            </a:r>
            <a:br>
              <a:rPr lang="en-US" dirty="0"/>
            </a:br>
            <a:r>
              <a:rPr lang="en-US" altLang="ko-KR" dirty="0"/>
              <a:t>(</a:t>
            </a:r>
            <a:r>
              <a:rPr lang="en-AU" altLang="ko-KR" dirty="0"/>
              <a:t>764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994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  <a:endParaRPr lang="en-A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60330C0-85FD-4217-8409-3FD1053435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99" y="5721710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0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7FC59D-0185-462D-B4C8-EBB8CF996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5424"/>
            <a:ext cx="12192000" cy="6410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93B6C1E-4B2B-4CDB-9436-8D9A9B30B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9366" b="40244"/>
          <a:stretch/>
        </p:blipFill>
        <p:spPr>
          <a:xfrm>
            <a:off x="7149781" y="3088005"/>
            <a:ext cx="5042219" cy="376999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3B9F17-3B15-4036-9BD4-ADB1F5F7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2424" y="530134"/>
            <a:ext cx="0" cy="5796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18EEF9-7FFE-47A0-AE34-50291410D1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378" y="539659"/>
            <a:ext cx="1465200" cy="40011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Acknowledgement of Country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31ACDBF-5543-44CE-85C7-A3EBD0018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378" y="2602607"/>
            <a:ext cx="6601279" cy="2072170"/>
          </a:xfrm>
        </p:spPr>
        <p:txBody>
          <a:bodyPr>
            <a:spAutoFit/>
          </a:bodyPr>
          <a:lstStyle>
            <a:lvl1pPr>
              <a:lnSpc>
                <a:spcPct val="105000"/>
              </a:lnSpc>
              <a:defRPr sz="26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Transport pays respects to Elders past and present, and </a:t>
            </a:r>
            <a:r>
              <a:rPr lang="en-US" dirty="0" err="1"/>
              <a:t>recognise</a:t>
            </a:r>
            <a:r>
              <a:rPr lang="en-US" dirty="0"/>
              <a:t> and celebrate the diversity of Aboriginal peoples and their ongoing cultures and connections to the lands and waters of NSW.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28A86-65DC-4E83-AD73-3467B0D96C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32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8C7A322-F7CD-4FAF-9AA2-88C9FD9A1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055" r="19366" b="37984"/>
          <a:stretch/>
        </p:blipFill>
        <p:spPr>
          <a:xfrm>
            <a:off x="0" y="907596"/>
            <a:ext cx="5814060" cy="57218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DCCACE-7663-4983-BA86-09C4B06F7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4286" y="228600"/>
            <a:ext cx="7837714" cy="6400800"/>
          </a:xfrm>
          <a:prstGeom prst="rect">
            <a:avLst/>
          </a:prstGeom>
          <a:solidFill>
            <a:srgbClr val="2E8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03C081-4F2A-4B4F-865F-FF329C57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23938" y="1322705"/>
            <a:ext cx="662513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F21B07-BB1E-439D-BF22-CD887B9FF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23938" y="5517334"/>
            <a:ext cx="662513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13BD4EC-937E-42A5-8B63-9DE402D256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6318" y="539659"/>
            <a:ext cx="1465200" cy="40011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Acknowledgement of Country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FF2E17E-835B-4422-AA50-F3C343C2A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3938" y="2610227"/>
            <a:ext cx="6625137" cy="2072170"/>
          </a:xfrm>
        </p:spPr>
        <p:txBody>
          <a:bodyPr>
            <a:spAutoFit/>
          </a:bodyPr>
          <a:lstStyle>
            <a:lvl1pPr>
              <a:lnSpc>
                <a:spcPct val="105000"/>
              </a:lnSpc>
              <a:defRPr sz="26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Transport pays respects to Elders past and present, and </a:t>
            </a:r>
            <a:r>
              <a:rPr lang="en-AU" noProof="0" dirty="0"/>
              <a:t>recognise</a:t>
            </a:r>
            <a:r>
              <a:rPr lang="en-US" dirty="0"/>
              <a:t> and celebrate the diversity of Aboriginal peoples and their ongoing cultures and connections to the lands and waters of NSW.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A6132-67F2-44EE-9DF7-1CF6A245CF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8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892E182C-3493-4B79-B6E6-C62C557E6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93" b="32781"/>
          <a:stretch/>
        </p:blipFill>
        <p:spPr>
          <a:xfrm>
            <a:off x="0" y="841829"/>
            <a:ext cx="6863938" cy="5787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72E76C-85FA-4176-BFBD-13928E9D3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4286" y="228600"/>
            <a:ext cx="7837714" cy="64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2D06F2-7119-4F82-81BA-627803FA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23938" y="1322705"/>
            <a:ext cx="662513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D8AD61-0276-472B-9E28-668193FCF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23938" y="5517334"/>
            <a:ext cx="662513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F153D4-8D4E-4079-9744-9733927ACE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6318" y="539659"/>
            <a:ext cx="1465200" cy="40011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Acknowledgement of Country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03A5317-AEB4-4818-AEB1-412641F79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3938" y="2610227"/>
            <a:ext cx="6625137" cy="2072170"/>
          </a:xfrm>
        </p:spPr>
        <p:txBody>
          <a:bodyPr/>
          <a:lstStyle>
            <a:lvl1pPr>
              <a:lnSpc>
                <a:spcPct val="105000"/>
              </a:lnSpc>
              <a:defRPr sz="26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Transport pays respects to Elders past and present, and </a:t>
            </a:r>
            <a:r>
              <a:rPr lang="en-AU" noProof="0" dirty="0"/>
              <a:t>recognise</a:t>
            </a:r>
            <a:r>
              <a:rPr lang="en-US" dirty="0"/>
              <a:t> and celebrate the diversity of Aboriginal peoples and their ongoing cultures and connections to the lands and waters of NSW.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107AB-5154-4EE4-8BB6-221FE6E733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15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8D44D6-46F7-418A-9AD3-9563D45DB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015217" y="5741761"/>
            <a:ext cx="6325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B378C3-C9EC-4A10-B0A0-31E2FF570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17617" y="5741761"/>
            <a:ext cx="3312433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EC87053-6011-45BF-9583-1F19603A89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76225"/>
            <a:ext cx="12192000" cy="5254625"/>
          </a:xfrm>
          <a:solidFill>
            <a:schemeClr val="bg2"/>
          </a:solidFill>
        </p:spPr>
        <p:txBody>
          <a:bodyPr lIns="360000" anchor="ctr" anchorCtr="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dirty="0"/>
              <a:t>Click icon to insert image</a:t>
            </a:r>
            <a:br>
              <a:rPr lang="en-US" dirty="0"/>
            </a:br>
            <a:r>
              <a:rPr lang="en-US" altLang="ko-KR" dirty="0"/>
              <a:t>(</a:t>
            </a:r>
            <a:r>
              <a:rPr lang="en-AU" altLang="ko-KR" dirty="0"/>
              <a:t>1920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827</a:t>
            </a:r>
            <a:r>
              <a:rPr lang="ko-KR" altLang="en-US" dirty="0"/>
              <a:t> </a:t>
            </a:r>
            <a:r>
              <a:rPr lang="en-US" altLang="ko-KR" dirty="0"/>
              <a:t>px)</a:t>
            </a:r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C84F35C-CD80-440E-83E9-F26288014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600" y="598267"/>
            <a:ext cx="5006976" cy="1656773"/>
          </a:xfrm>
        </p:spPr>
        <p:txBody>
          <a:bodyPr tIns="216000"/>
          <a:lstStyle>
            <a:lvl1pPr>
              <a:lnSpc>
                <a:spcPct val="70000"/>
              </a:lnSpc>
              <a:defRPr sz="66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heading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989D03-CD4F-4500-A927-8B1D7C39EE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55458" y="537370"/>
            <a:ext cx="809517" cy="200055"/>
          </a:xfrm>
        </p:spPr>
        <p:txBody>
          <a:bodyPr wrap="none">
            <a:sp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B67E78A-8D8C-4732-8882-264974F3BB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9980" y="5888667"/>
            <a:ext cx="6325200" cy="32316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 b="0">
                <a:solidFill>
                  <a:schemeClr val="accent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or author or presenter details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FD04026-69A7-47B0-995E-030CB969F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938" y="5888668"/>
            <a:ext cx="3303587" cy="46166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accent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Month Year</a:t>
            </a:r>
          </a:p>
          <a:p>
            <a:pPr lvl="0"/>
            <a:r>
              <a:rPr lang="en-US" dirty="0"/>
              <a:t>transport.nsw.gov.au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914E3-F32E-4A36-9AB8-0B667DBA0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899" y="5721710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8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892E182C-3493-4B79-B6E6-C62C557E6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93" b="32781"/>
          <a:stretch/>
        </p:blipFill>
        <p:spPr>
          <a:xfrm>
            <a:off x="0" y="841829"/>
            <a:ext cx="6863938" cy="5787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72E76C-85FA-4176-BFBD-13928E9D3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4286" y="228600"/>
            <a:ext cx="7837714" cy="64008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2D06F2-7119-4F82-81BA-627803FA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23938" y="1322705"/>
            <a:ext cx="662513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D8AD61-0276-472B-9E28-668193FCF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23938" y="5517334"/>
            <a:ext cx="662513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107AB-5154-4EE4-8BB6-221FE6E733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19724-3FD1-46EE-9507-02AA700D3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3938" y="2610227"/>
            <a:ext cx="6625137" cy="2072170"/>
          </a:xfrm>
        </p:spPr>
        <p:txBody>
          <a:bodyPr>
            <a:spAutoFit/>
          </a:bodyPr>
          <a:lstStyle>
            <a:lvl1pPr>
              <a:lnSpc>
                <a:spcPct val="105000"/>
              </a:lnSpc>
              <a:defRPr sz="26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Transport pays respects to Elders past and present, and </a:t>
            </a:r>
            <a:r>
              <a:rPr lang="en-AU" noProof="0" dirty="0"/>
              <a:t>recognise</a:t>
            </a:r>
            <a:r>
              <a:rPr lang="en-US" dirty="0"/>
              <a:t> and celebrate the diversity of Aboriginal peoples and their ongoing cultures and connections to the lands and waters of NSW.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43E01D-834E-4848-BB9B-A58F1B1B50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6318" y="539659"/>
            <a:ext cx="1466623" cy="40011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Acknowledgement of Country</a:t>
            </a:r>
          </a:p>
        </p:txBody>
      </p:sp>
    </p:spTree>
    <p:extLst>
      <p:ext uri="{BB962C8B-B14F-4D97-AF65-F5344CB8AC3E}">
        <p14:creationId xmlns:p14="http://schemas.microsoft.com/office/powerpoint/2010/main" val="324012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8CF09C-F737-418A-B2CD-A441AA2C1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32A33FF-AF4F-4B42-B6A9-A099C0BEA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0841" y="545296"/>
            <a:ext cx="0" cy="578406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Graphic 131">
            <a:extLst>
              <a:ext uri="{FF2B5EF4-FFF2-40B4-BE49-F238E27FC236}">
                <a16:creationId xmlns:a16="http://schemas.microsoft.com/office/drawing/2014/main" id="{B410FE6C-C9C1-4DFC-9D20-E8A254E34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" b="65052"/>
          <a:stretch/>
        </p:blipFill>
        <p:spPr>
          <a:xfrm>
            <a:off x="6734373" y="4881881"/>
            <a:ext cx="4812467" cy="197611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A4018F-64C1-406D-829C-4142972A75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330766" cy="2785378"/>
          </a:xfrm>
        </p:spPr>
        <p:txBody>
          <a:bodyPr wrap="none">
            <a:spAutoFit/>
          </a:bodyPr>
          <a:lstStyle>
            <a:lvl1pPr>
              <a:defRPr sz="181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B8640-2C7B-4321-A8FB-0625EEFE2A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21" y="2745600"/>
            <a:ext cx="8808358" cy="1107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</a:t>
            </a:r>
            <a:br>
              <a:rPr lang="en-US"/>
            </a:br>
            <a:r>
              <a:rPr lang="en-US"/>
              <a:t>and here and here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1B3FF-10AA-4DA7-86B6-D26937CC5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60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8CF09C-F737-418A-B2CD-A441AA2C1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32A33FF-AF4F-4B42-B6A9-A099C0BEA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0841" y="545296"/>
            <a:ext cx="0" cy="578406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A4018F-64C1-406D-829C-4142972A75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330766" cy="2785378"/>
          </a:xfrm>
        </p:spPr>
        <p:txBody>
          <a:bodyPr wrap="none">
            <a:spAutoFit/>
          </a:bodyPr>
          <a:lstStyle>
            <a:lvl1pPr>
              <a:defRPr sz="181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B8640-2C7B-4321-A8FB-0625EEFE2A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21" y="2745600"/>
            <a:ext cx="8808358" cy="1107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</a:t>
            </a:r>
            <a:br>
              <a:rPr lang="en-US"/>
            </a:br>
            <a:r>
              <a:rPr lang="en-US"/>
              <a:t>and here and here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1B3FF-10AA-4DA7-86B6-D26937CC5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7DCA827-F7F7-4690-BC05-BD90EDCE7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" b="65052"/>
          <a:stretch/>
        </p:blipFill>
        <p:spPr>
          <a:xfrm>
            <a:off x="6734373" y="4881881"/>
            <a:ext cx="4812467" cy="197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6E4CBF-EA86-43EB-80D0-26A4B35B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018866B-BEEB-45B0-A8AC-9ED25D635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1564" b="33126"/>
          <a:stretch/>
        </p:blipFill>
        <p:spPr>
          <a:xfrm>
            <a:off x="7004837" y="3786461"/>
            <a:ext cx="5187163" cy="307153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CE47D8-CDFF-437B-A698-9E2B1F3C8F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28800"/>
            <a:ext cx="2758769" cy="2785378"/>
          </a:xfrm>
        </p:spPr>
        <p:txBody>
          <a:bodyPr wrap="none">
            <a:spAutoFit/>
          </a:bodyPr>
          <a:lstStyle>
            <a:lvl1pPr>
              <a:defRPr sz="181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64C01-3D07-472B-8BAC-345FE52C9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2746800"/>
            <a:ext cx="8809200" cy="1107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</a:t>
            </a:r>
            <a:br>
              <a:rPr lang="en-US"/>
            </a:br>
            <a:r>
              <a:rPr lang="en-US"/>
              <a:t>and here and here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8529A-AFB5-4983-856A-5C1D5A32DA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582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6E4CBF-EA86-43EB-80D0-26A4B35B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018866B-BEEB-45B0-A8AC-9ED25D635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1564" b="33126"/>
          <a:stretch/>
        </p:blipFill>
        <p:spPr>
          <a:xfrm>
            <a:off x="7004837" y="3786461"/>
            <a:ext cx="5187163" cy="307153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CE47D8-CDFF-437B-A698-9E2B1F3C8F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28800"/>
            <a:ext cx="2758769" cy="2785378"/>
          </a:xfrm>
        </p:spPr>
        <p:txBody>
          <a:bodyPr wrap="none">
            <a:spAutoFit/>
          </a:bodyPr>
          <a:lstStyle>
            <a:lvl1pPr>
              <a:defRPr sz="181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64C01-3D07-472B-8BAC-345FE52C9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2746800"/>
            <a:ext cx="8809200" cy="1107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</a:t>
            </a:r>
            <a:br>
              <a:rPr lang="en-US"/>
            </a:br>
            <a:r>
              <a:rPr lang="en-US"/>
              <a:t>and here and here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8529A-AFB5-4983-856A-5C1D5A32DA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118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6E4CBF-EA86-43EB-80D0-26A4B35B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8473EF-694E-4817-ACD7-C84B505A3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754"/>
          <a:stretch/>
        </p:blipFill>
        <p:spPr>
          <a:xfrm flipH="1">
            <a:off x="7393048" y="4434790"/>
            <a:ext cx="4798952" cy="242321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CE47D8-CDFF-437B-A698-9E2B1F3C8F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28800"/>
            <a:ext cx="2840521" cy="2785378"/>
          </a:xfrm>
        </p:spPr>
        <p:txBody>
          <a:bodyPr wrap="none">
            <a:spAutoFit/>
          </a:bodyPr>
          <a:lstStyle>
            <a:lvl1pPr>
              <a:defRPr sz="181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64C01-3D07-472B-8BAC-345FE52C9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2746800"/>
            <a:ext cx="8809200" cy="1107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</a:t>
            </a:r>
            <a:br>
              <a:rPr lang="en-US"/>
            </a:br>
            <a:r>
              <a:rPr lang="en-US"/>
              <a:t>and here and here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8529A-AFB5-4983-856A-5C1D5A32DA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983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6E4CBF-EA86-43EB-80D0-26A4B35B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8473EF-694E-4817-ACD7-C84B505A3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754"/>
          <a:stretch/>
        </p:blipFill>
        <p:spPr>
          <a:xfrm flipH="1">
            <a:off x="7393048" y="4434790"/>
            <a:ext cx="4798952" cy="242321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CE47D8-CDFF-437B-A698-9E2B1F3C8F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28800"/>
            <a:ext cx="2840521" cy="2785378"/>
          </a:xfrm>
        </p:spPr>
        <p:txBody>
          <a:bodyPr wrap="none">
            <a:spAutoFit/>
          </a:bodyPr>
          <a:lstStyle>
            <a:lvl1pPr>
              <a:defRPr sz="181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64C01-3D07-472B-8BAC-345FE52C9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2746800"/>
            <a:ext cx="8809200" cy="1107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</a:t>
            </a:r>
            <a:br>
              <a:rPr lang="en-US"/>
            </a:br>
            <a:r>
              <a:rPr lang="en-US"/>
              <a:t>and here and here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8529A-AFB5-4983-856A-5C1D5A32DA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410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8CF09C-F737-418A-B2CD-A441AA2C1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CD78EDB-DFA3-408A-A0C8-6B120A08E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023" b="22559"/>
          <a:stretch/>
        </p:blipFill>
        <p:spPr>
          <a:xfrm>
            <a:off x="7194737" y="4280112"/>
            <a:ext cx="4997261" cy="2577888"/>
          </a:xfrm>
          <a:prstGeom prst="rect">
            <a:avLst/>
          </a:prstGeom>
        </p:spPr>
      </p:pic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32A33FF-AF4F-4B42-B6A9-A099C0BEA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0841" y="545296"/>
            <a:ext cx="0" cy="578406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A4018F-64C1-406D-829C-4142972A75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840521" cy="2785378"/>
          </a:xfrm>
        </p:spPr>
        <p:txBody>
          <a:bodyPr wrap="none">
            <a:spAutoFit/>
          </a:bodyPr>
          <a:lstStyle>
            <a:lvl1pPr>
              <a:defRPr sz="181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B8640-2C7B-4321-A8FB-0625EEFE2A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21" y="2745600"/>
            <a:ext cx="8808358" cy="1107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</a:t>
            </a:r>
            <a:br>
              <a:rPr lang="en-US"/>
            </a:br>
            <a:r>
              <a:rPr lang="en-US"/>
              <a:t>and here and here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1B3FF-10AA-4DA7-86B6-D26937CC5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329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8CF09C-F737-418A-B2CD-A441AA2C1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D8FD429-A1BC-4C62-AE32-12CC35E85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942" b="22350"/>
          <a:stretch/>
        </p:blipFill>
        <p:spPr>
          <a:xfrm>
            <a:off x="7194737" y="4275477"/>
            <a:ext cx="4997262" cy="2582524"/>
          </a:xfrm>
          <a:prstGeom prst="rect">
            <a:avLst/>
          </a:prstGeom>
        </p:spPr>
      </p:pic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32A33FF-AF4F-4B42-B6A9-A099C0BEA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0841" y="545296"/>
            <a:ext cx="0" cy="578406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A4018F-64C1-406D-829C-4142972A75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840521" cy="2785378"/>
          </a:xfrm>
        </p:spPr>
        <p:txBody>
          <a:bodyPr wrap="none">
            <a:spAutoFit/>
          </a:bodyPr>
          <a:lstStyle>
            <a:lvl1pPr>
              <a:defRPr sz="181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B8640-2C7B-4321-A8FB-0625EEFE2A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21" y="2745600"/>
            <a:ext cx="8808358" cy="1107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</a:t>
            </a:r>
            <a:br>
              <a:rPr lang="en-US"/>
            </a:br>
            <a:r>
              <a:rPr lang="en-US"/>
              <a:t>and here and here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1B3FF-10AA-4DA7-86B6-D26937CC5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390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6E4CBF-EA86-43EB-80D0-26A4B35B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D46BF01-B2FC-438A-8FF5-24C3C2FD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1832"/>
          <a:stretch/>
        </p:blipFill>
        <p:spPr>
          <a:xfrm>
            <a:off x="7343088" y="4626350"/>
            <a:ext cx="4848912" cy="22316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10C149-A073-4A38-A4B9-21B404E00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0841" y="545296"/>
            <a:ext cx="0" cy="578406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CE47D8-CDFF-437B-A698-9E2B1F3C8F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28800"/>
            <a:ext cx="2840521" cy="2785378"/>
          </a:xfrm>
        </p:spPr>
        <p:txBody>
          <a:bodyPr wrap="none">
            <a:spAutoFit/>
          </a:bodyPr>
          <a:lstStyle>
            <a:lvl1pPr>
              <a:defRPr sz="181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64C01-3D07-472B-8BAC-345FE52C9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2746800"/>
            <a:ext cx="8809200" cy="1107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</a:t>
            </a:r>
            <a:br>
              <a:rPr lang="en-US"/>
            </a:br>
            <a:r>
              <a:rPr lang="en-US"/>
              <a:t>and here and here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8529A-AFB5-4983-856A-5C1D5A32DA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152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993736D-3A50-4E7E-B5D6-A8D94B1EF9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25424"/>
            <a:ext cx="12192000" cy="6408000"/>
          </a:xfrm>
          <a:solidFill>
            <a:schemeClr val="bg2"/>
          </a:solidFill>
        </p:spPr>
        <p:txBody>
          <a:bodyPr lIns="720000" anchor="ctr" anchorCtr="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dirty="0"/>
              <a:t>Click icon to insert image</a:t>
            </a:r>
            <a:br>
              <a:rPr lang="en-US" dirty="0"/>
            </a:br>
            <a:r>
              <a:rPr lang="en-US" altLang="ko-KR" dirty="0"/>
              <a:t>(</a:t>
            </a:r>
            <a:r>
              <a:rPr lang="en-AU" altLang="ko-KR" dirty="0"/>
              <a:t>1920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1009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  <a:endParaRPr lang="en-A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DAA10C1-F872-4DA2-AB66-59BF175D2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290" y="541338"/>
            <a:ext cx="7200" cy="5760000"/>
          </a:xfrm>
          <a:solidFill>
            <a:schemeClr val="bg1"/>
          </a:solidFill>
          <a:ln w="3175">
            <a:solidFill>
              <a:schemeClr val="bg1"/>
            </a:solidFill>
          </a:ln>
        </p:spPr>
        <p:txBody>
          <a:bodyPr/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D6883441-BCC0-4E74-9CFD-9DC70713E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27657" y="541338"/>
            <a:ext cx="7200" cy="5760000"/>
          </a:xfrm>
          <a:solidFill>
            <a:schemeClr val="bg1"/>
          </a:solidFill>
          <a:ln w="3175">
            <a:solidFill>
              <a:schemeClr val="bg1"/>
            </a:solidFill>
          </a:ln>
        </p:spPr>
        <p:txBody>
          <a:bodyPr/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2B652-6A3B-43AB-8BFA-AD15E34D3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577403"/>
            <a:ext cx="8211458" cy="1656773"/>
          </a:xfrm>
        </p:spPr>
        <p:txBody>
          <a:bodyPr wrap="square" tIns="216000" anchor="b" anchorCtr="0">
            <a:spAutoFit/>
          </a:bodyPr>
          <a:lstStyle>
            <a:lvl1pPr>
              <a:lnSpc>
                <a:spcPct val="70000"/>
              </a:lnSpc>
              <a:defRPr sz="66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heading</a:t>
            </a:r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C2022D-AEE5-41EE-B55C-BB065B6C8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7399" y="2447923"/>
            <a:ext cx="2287486" cy="400110"/>
          </a:xfrm>
        </p:spPr>
        <p:txBody>
          <a:bodyPr wrap="none">
            <a:spAutoFit/>
          </a:bodyPr>
          <a:lstStyle>
            <a:lvl1pPr>
              <a:defRPr sz="26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Date 00 Month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C044D9-36FF-4AAD-A6FB-C4C63330D7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54665" y="534988"/>
            <a:ext cx="809517" cy="200055"/>
          </a:xfrm>
        </p:spPr>
        <p:txBody>
          <a:bodyPr wrap="none">
            <a:sp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bg1"/>
                </a:solidFill>
                <a:latin typeface="Public Sans (NSW) Light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E959FF-FECE-4719-8B2C-5A19C26676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5539647"/>
            <a:ext cx="4070350" cy="830997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and here</a:t>
            </a:r>
          </a:p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Date and other information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7572D6C-AF92-4D2E-9C64-B92E91EBE1A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171214" y="6091221"/>
            <a:ext cx="636576" cy="300272"/>
          </a:xfrm>
          <a:custGeom>
            <a:avLst/>
            <a:gdLst>
              <a:gd name="connsiteX0" fmla="*/ 88981 w 636576"/>
              <a:gd name="connsiteY0" fmla="*/ 247322 h 300272"/>
              <a:gd name="connsiteX1" fmla="*/ 84036 w 636576"/>
              <a:gd name="connsiteY1" fmla="*/ 254190 h 300272"/>
              <a:gd name="connsiteX2" fmla="*/ 82216 w 636576"/>
              <a:gd name="connsiteY2" fmla="*/ 266706 h 300272"/>
              <a:gd name="connsiteX3" fmla="*/ 84036 w 636576"/>
              <a:gd name="connsiteY3" fmla="*/ 278948 h 300272"/>
              <a:gd name="connsiteX4" fmla="*/ 88946 w 636576"/>
              <a:gd name="connsiteY4" fmla="*/ 285489 h 300272"/>
              <a:gd name="connsiteX5" fmla="*/ 103969 w 636576"/>
              <a:gd name="connsiteY5" fmla="*/ 285489 h 300272"/>
              <a:gd name="connsiteX6" fmla="*/ 103935 w 636576"/>
              <a:gd name="connsiteY6" fmla="*/ 285404 h 300272"/>
              <a:gd name="connsiteX7" fmla="*/ 108794 w 636576"/>
              <a:gd name="connsiteY7" fmla="*/ 278862 h 300272"/>
              <a:gd name="connsiteX8" fmla="*/ 110511 w 636576"/>
              <a:gd name="connsiteY8" fmla="*/ 266620 h 300272"/>
              <a:gd name="connsiteX9" fmla="*/ 108794 w 636576"/>
              <a:gd name="connsiteY9" fmla="*/ 254087 h 300272"/>
              <a:gd name="connsiteX10" fmla="*/ 103918 w 636576"/>
              <a:gd name="connsiteY10" fmla="*/ 247322 h 300272"/>
              <a:gd name="connsiteX11" fmla="*/ 88981 w 636576"/>
              <a:gd name="connsiteY11" fmla="*/ 247322 h 300272"/>
              <a:gd name="connsiteX12" fmla="*/ 265206 w 636576"/>
              <a:gd name="connsiteY12" fmla="*/ 245571 h 300272"/>
              <a:gd name="connsiteX13" fmla="*/ 265206 w 636576"/>
              <a:gd name="connsiteY13" fmla="*/ 262740 h 300272"/>
              <a:gd name="connsiteX14" fmla="*/ 275816 w 636576"/>
              <a:gd name="connsiteY14" fmla="*/ 262740 h 300272"/>
              <a:gd name="connsiteX15" fmla="*/ 283216 w 636576"/>
              <a:gd name="connsiteY15" fmla="*/ 260268 h 300272"/>
              <a:gd name="connsiteX16" fmla="*/ 285878 w 636576"/>
              <a:gd name="connsiteY16" fmla="*/ 253967 h 300272"/>
              <a:gd name="connsiteX17" fmla="*/ 283354 w 636576"/>
              <a:gd name="connsiteY17" fmla="*/ 247837 h 300272"/>
              <a:gd name="connsiteX18" fmla="*/ 276743 w 636576"/>
              <a:gd name="connsiteY18" fmla="*/ 245571 h 300272"/>
              <a:gd name="connsiteX19" fmla="*/ 514709 w 636576"/>
              <a:gd name="connsiteY19" fmla="*/ 233690 h 300272"/>
              <a:gd name="connsiteX20" fmla="*/ 529011 w 636576"/>
              <a:gd name="connsiteY20" fmla="*/ 233690 h 300272"/>
              <a:gd name="connsiteX21" fmla="*/ 556293 w 636576"/>
              <a:gd name="connsiteY21" fmla="*/ 273179 h 300272"/>
              <a:gd name="connsiteX22" fmla="*/ 556293 w 636576"/>
              <a:gd name="connsiteY22" fmla="*/ 233690 h 300272"/>
              <a:gd name="connsiteX23" fmla="*/ 571264 w 636576"/>
              <a:gd name="connsiteY23" fmla="*/ 233690 h 300272"/>
              <a:gd name="connsiteX24" fmla="*/ 571264 w 636576"/>
              <a:gd name="connsiteY24" fmla="*/ 299276 h 300272"/>
              <a:gd name="connsiteX25" fmla="*/ 558078 w 636576"/>
              <a:gd name="connsiteY25" fmla="*/ 299276 h 300272"/>
              <a:gd name="connsiteX26" fmla="*/ 529612 w 636576"/>
              <a:gd name="connsiteY26" fmla="*/ 258070 h 300272"/>
              <a:gd name="connsiteX27" fmla="*/ 529612 w 636576"/>
              <a:gd name="connsiteY27" fmla="*/ 299276 h 300272"/>
              <a:gd name="connsiteX28" fmla="*/ 514709 w 636576"/>
              <a:gd name="connsiteY28" fmla="*/ 299276 h 300272"/>
              <a:gd name="connsiteX29" fmla="*/ 310842 w 636576"/>
              <a:gd name="connsiteY29" fmla="*/ 233690 h 300272"/>
              <a:gd name="connsiteX30" fmla="*/ 325178 w 636576"/>
              <a:gd name="connsiteY30" fmla="*/ 233690 h 300272"/>
              <a:gd name="connsiteX31" fmla="*/ 352460 w 636576"/>
              <a:gd name="connsiteY31" fmla="*/ 273179 h 300272"/>
              <a:gd name="connsiteX32" fmla="*/ 352425 w 636576"/>
              <a:gd name="connsiteY32" fmla="*/ 233690 h 300272"/>
              <a:gd name="connsiteX33" fmla="*/ 367431 w 636576"/>
              <a:gd name="connsiteY33" fmla="*/ 233690 h 300272"/>
              <a:gd name="connsiteX34" fmla="*/ 367431 w 636576"/>
              <a:gd name="connsiteY34" fmla="*/ 299259 h 300272"/>
              <a:gd name="connsiteX35" fmla="*/ 354245 w 636576"/>
              <a:gd name="connsiteY35" fmla="*/ 299259 h 300272"/>
              <a:gd name="connsiteX36" fmla="*/ 325779 w 636576"/>
              <a:gd name="connsiteY36" fmla="*/ 258053 h 300272"/>
              <a:gd name="connsiteX37" fmla="*/ 325779 w 636576"/>
              <a:gd name="connsiteY37" fmla="*/ 299259 h 300272"/>
              <a:gd name="connsiteX38" fmla="*/ 310842 w 636576"/>
              <a:gd name="connsiteY38" fmla="*/ 299259 h 300272"/>
              <a:gd name="connsiteX39" fmla="*/ 250268 w 636576"/>
              <a:gd name="connsiteY39" fmla="*/ 233638 h 300272"/>
              <a:gd name="connsiteX40" fmla="*/ 278100 w 636576"/>
              <a:gd name="connsiteY40" fmla="*/ 233638 h 300272"/>
              <a:gd name="connsiteX41" fmla="*/ 290994 w 636576"/>
              <a:gd name="connsiteY41" fmla="*/ 236162 h 300272"/>
              <a:gd name="connsiteX42" fmla="*/ 298548 w 636576"/>
              <a:gd name="connsiteY42" fmla="*/ 243305 h 300272"/>
              <a:gd name="connsiteX43" fmla="*/ 299321 w 636576"/>
              <a:gd name="connsiteY43" fmla="*/ 262534 h 300272"/>
              <a:gd name="connsiteX44" fmla="*/ 294977 w 636576"/>
              <a:gd name="connsiteY44" fmla="*/ 268612 h 300272"/>
              <a:gd name="connsiteX45" fmla="*/ 294891 w 636576"/>
              <a:gd name="connsiteY45" fmla="*/ 268612 h 300272"/>
              <a:gd name="connsiteX46" fmla="*/ 290084 w 636576"/>
              <a:gd name="connsiteY46" fmla="*/ 272046 h 300272"/>
              <a:gd name="connsiteX47" fmla="*/ 302102 w 636576"/>
              <a:gd name="connsiteY47" fmla="*/ 299190 h 300272"/>
              <a:gd name="connsiteX48" fmla="*/ 286496 w 636576"/>
              <a:gd name="connsiteY48" fmla="*/ 299190 h 300272"/>
              <a:gd name="connsiteX49" fmla="*/ 276194 w 636576"/>
              <a:gd name="connsiteY49" fmla="*/ 274776 h 300272"/>
              <a:gd name="connsiteX50" fmla="*/ 265206 w 636576"/>
              <a:gd name="connsiteY50" fmla="*/ 274776 h 300272"/>
              <a:gd name="connsiteX51" fmla="*/ 265206 w 636576"/>
              <a:gd name="connsiteY51" fmla="*/ 299190 h 300272"/>
              <a:gd name="connsiteX52" fmla="*/ 250268 w 636576"/>
              <a:gd name="connsiteY52" fmla="*/ 299190 h 300272"/>
              <a:gd name="connsiteX53" fmla="*/ 577548 w 636576"/>
              <a:gd name="connsiteY53" fmla="*/ 233621 h 300272"/>
              <a:gd name="connsiteX54" fmla="*/ 630430 w 636576"/>
              <a:gd name="connsiteY54" fmla="*/ 233621 h 300272"/>
              <a:gd name="connsiteX55" fmla="*/ 630430 w 636576"/>
              <a:gd name="connsiteY55" fmla="*/ 247202 h 300272"/>
              <a:gd name="connsiteX56" fmla="*/ 611732 w 636576"/>
              <a:gd name="connsiteY56" fmla="*/ 247202 h 300272"/>
              <a:gd name="connsiteX57" fmla="*/ 611732 w 636576"/>
              <a:gd name="connsiteY57" fmla="*/ 299208 h 300272"/>
              <a:gd name="connsiteX58" fmla="*/ 596709 w 636576"/>
              <a:gd name="connsiteY58" fmla="*/ 299208 h 300272"/>
              <a:gd name="connsiteX59" fmla="*/ 596709 w 636576"/>
              <a:gd name="connsiteY59" fmla="*/ 247202 h 300272"/>
              <a:gd name="connsiteX60" fmla="*/ 577548 w 636576"/>
              <a:gd name="connsiteY60" fmla="*/ 247202 h 300272"/>
              <a:gd name="connsiteX61" fmla="*/ 458926 w 636576"/>
              <a:gd name="connsiteY61" fmla="*/ 233621 h 300272"/>
              <a:gd name="connsiteX62" fmla="*/ 504579 w 636576"/>
              <a:gd name="connsiteY62" fmla="*/ 233621 h 300272"/>
              <a:gd name="connsiteX63" fmla="*/ 504579 w 636576"/>
              <a:gd name="connsiteY63" fmla="*/ 246584 h 300272"/>
              <a:gd name="connsiteX64" fmla="*/ 473949 w 636576"/>
              <a:gd name="connsiteY64" fmla="*/ 246584 h 300272"/>
              <a:gd name="connsiteX65" fmla="*/ 473949 w 636576"/>
              <a:gd name="connsiteY65" fmla="*/ 259804 h 300272"/>
              <a:gd name="connsiteX66" fmla="*/ 500579 w 636576"/>
              <a:gd name="connsiteY66" fmla="*/ 259804 h 300272"/>
              <a:gd name="connsiteX67" fmla="*/ 500579 w 636576"/>
              <a:gd name="connsiteY67" fmla="*/ 272595 h 300272"/>
              <a:gd name="connsiteX68" fmla="*/ 473881 w 636576"/>
              <a:gd name="connsiteY68" fmla="*/ 272595 h 300272"/>
              <a:gd name="connsiteX69" fmla="*/ 473846 w 636576"/>
              <a:gd name="connsiteY69" fmla="*/ 286159 h 300272"/>
              <a:gd name="connsiteX70" fmla="*/ 505077 w 636576"/>
              <a:gd name="connsiteY70" fmla="*/ 286159 h 300272"/>
              <a:gd name="connsiteX71" fmla="*/ 505077 w 636576"/>
              <a:gd name="connsiteY71" fmla="*/ 299208 h 300272"/>
              <a:gd name="connsiteX72" fmla="*/ 458926 w 636576"/>
              <a:gd name="connsiteY72" fmla="*/ 299208 h 300272"/>
              <a:gd name="connsiteX73" fmla="*/ 378935 w 636576"/>
              <a:gd name="connsiteY73" fmla="*/ 233621 h 300272"/>
              <a:gd name="connsiteX74" fmla="*/ 399418 w 636576"/>
              <a:gd name="connsiteY74" fmla="*/ 233621 h 300272"/>
              <a:gd name="connsiteX75" fmla="*/ 413153 w 636576"/>
              <a:gd name="connsiteY75" fmla="*/ 276372 h 300272"/>
              <a:gd name="connsiteX76" fmla="*/ 426940 w 636576"/>
              <a:gd name="connsiteY76" fmla="*/ 233621 h 300272"/>
              <a:gd name="connsiteX77" fmla="*/ 447371 w 636576"/>
              <a:gd name="connsiteY77" fmla="*/ 233621 h 300272"/>
              <a:gd name="connsiteX78" fmla="*/ 447371 w 636576"/>
              <a:gd name="connsiteY78" fmla="*/ 299208 h 300272"/>
              <a:gd name="connsiteX79" fmla="*/ 432262 w 636576"/>
              <a:gd name="connsiteY79" fmla="*/ 299208 h 300272"/>
              <a:gd name="connsiteX80" fmla="*/ 432262 w 636576"/>
              <a:gd name="connsiteY80" fmla="*/ 256731 h 300272"/>
              <a:gd name="connsiteX81" fmla="*/ 418888 w 636576"/>
              <a:gd name="connsiteY81" fmla="*/ 299208 h 300272"/>
              <a:gd name="connsiteX82" fmla="*/ 407264 w 636576"/>
              <a:gd name="connsiteY82" fmla="*/ 299208 h 300272"/>
              <a:gd name="connsiteX83" fmla="*/ 393975 w 636576"/>
              <a:gd name="connsiteY83" fmla="*/ 256954 h 300272"/>
              <a:gd name="connsiteX84" fmla="*/ 393975 w 636576"/>
              <a:gd name="connsiteY84" fmla="*/ 299208 h 300272"/>
              <a:gd name="connsiteX85" fmla="*/ 378935 w 636576"/>
              <a:gd name="connsiteY85" fmla="*/ 299208 h 300272"/>
              <a:gd name="connsiteX86" fmla="*/ 195052 w 636576"/>
              <a:gd name="connsiteY86" fmla="*/ 233621 h 300272"/>
              <a:gd name="connsiteX87" fmla="*/ 240705 w 636576"/>
              <a:gd name="connsiteY87" fmla="*/ 233621 h 300272"/>
              <a:gd name="connsiteX88" fmla="*/ 240705 w 636576"/>
              <a:gd name="connsiteY88" fmla="*/ 246584 h 300272"/>
              <a:gd name="connsiteX89" fmla="*/ 210041 w 636576"/>
              <a:gd name="connsiteY89" fmla="*/ 246584 h 300272"/>
              <a:gd name="connsiteX90" fmla="*/ 210041 w 636576"/>
              <a:gd name="connsiteY90" fmla="*/ 259804 h 300272"/>
              <a:gd name="connsiteX91" fmla="*/ 236619 w 636576"/>
              <a:gd name="connsiteY91" fmla="*/ 259804 h 300272"/>
              <a:gd name="connsiteX92" fmla="*/ 236619 w 636576"/>
              <a:gd name="connsiteY92" fmla="*/ 272595 h 300272"/>
              <a:gd name="connsiteX93" fmla="*/ 209921 w 636576"/>
              <a:gd name="connsiteY93" fmla="*/ 272595 h 300272"/>
              <a:gd name="connsiteX94" fmla="*/ 209955 w 636576"/>
              <a:gd name="connsiteY94" fmla="*/ 286159 h 300272"/>
              <a:gd name="connsiteX95" fmla="*/ 241169 w 636576"/>
              <a:gd name="connsiteY95" fmla="*/ 286159 h 300272"/>
              <a:gd name="connsiteX96" fmla="*/ 241169 w 636576"/>
              <a:gd name="connsiteY96" fmla="*/ 299208 h 300272"/>
              <a:gd name="connsiteX97" fmla="*/ 195052 w 636576"/>
              <a:gd name="connsiteY97" fmla="*/ 299208 h 300272"/>
              <a:gd name="connsiteX98" fmla="*/ 127560 w 636576"/>
              <a:gd name="connsiteY98" fmla="*/ 233570 h 300272"/>
              <a:gd name="connsiteX99" fmla="*/ 142068 w 636576"/>
              <a:gd name="connsiteY99" fmla="*/ 233570 h 300272"/>
              <a:gd name="connsiteX100" fmla="*/ 158053 w 636576"/>
              <a:gd name="connsiteY100" fmla="*/ 279926 h 300272"/>
              <a:gd name="connsiteX101" fmla="*/ 174209 w 636576"/>
              <a:gd name="connsiteY101" fmla="*/ 233570 h 300272"/>
              <a:gd name="connsiteX102" fmla="*/ 188665 w 636576"/>
              <a:gd name="connsiteY102" fmla="*/ 233570 h 300272"/>
              <a:gd name="connsiteX103" fmla="*/ 166053 w 636576"/>
              <a:gd name="connsiteY103" fmla="*/ 299156 h 300272"/>
              <a:gd name="connsiteX104" fmla="*/ 150000 w 636576"/>
              <a:gd name="connsiteY104" fmla="*/ 299156 h 300272"/>
              <a:gd name="connsiteX105" fmla="*/ 30382 w 636576"/>
              <a:gd name="connsiteY105" fmla="*/ 232471 h 300272"/>
              <a:gd name="connsiteX106" fmla="*/ 41164 w 636576"/>
              <a:gd name="connsiteY106" fmla="*/ 234342 h 300272"/>
              <a:gd name="connsiteX107" fmla="*/ 49646 w 636576"/>
              <a:gd name="connsiteY107" fmla="*/ 239493 h 300272"/>
              <a:gd name="connsiteX108" fmla="*/ 55312 w 636576"/>
              <a:gd name="connsiteY108" fmla="*/ 246910 h 300272"/>
              <a:gd name="connsiteX109" fmla="*/ 57578 w 636576"/>
              <a:gd name="connsiteY109" fmla="*/ 255495 h 300272"/>
              <a:gd name="connsiteX110" fmla="*/ 57578 w 636576"/>
              <a:gd name="connsiteY110" fmla="*/ 256628 h 300272"/>
              <a:gd name="connsiteX111" fmla="*/ 41937 w 636576"/>
              <a:gd name="connsiteY111" fmla="*/ 256628 h 300272"/>
              <a:gd name="connsiteX112" fmla="*/ 41765 w 636576"/>
              <a:gd name="connsiteY112" fmla="*/ 255735 h 300272"/>
              <a:gd name="connsiteX113" fmla="*/ 39654 w 636576"/>
              <a:gd name="connsiteY113" fmla="*/ 250584 h 300272"/>
              <a:gd name="connsiteX114" fmla="*/ 35670 w 636576"/>
              <a:gd name="connsiteY114" fmla="*/ 246876 h 300272"/>
              <a:gd name="connsiteX115" fmla="*/ 30039 w 636576"/>
              <a:gd name="connsiteY115" fmla="*/ 245502 h 300272"/>
              <a:gd name="connsiteX116" fmla="*/ 22931 w 636576"/>
              <a:gd name="connsiteY116" fmla="*/ 247511 h 300272"/>
              <a:gd name="connsiteX117" fmla="*/ 17900 w 636576"/>
              <a:gd name="connsiteY117" fmla="*/ 254001 h 300272"/>
              <a:gd name="connsiteX118" fmla="*/ 16012 w 636576"/>
              <a:gd name="connsiteY118" fmla="*/ 266157 h 300272"/>
              <a:gd name="connsiteX119" fmla="*/ 17265 w 636576"/>
              <a:gd name="connsiteY119" fmla="*/ 276338 h 300272"/>
              <a:gd name="connsiteX120" fmla="*/ 20544 w 636576"/>
              <a:gd name="connsiteY120" fmla="*/ 282588 h 300272"/>
              <a:gd name="connsiteX121" fmla="*/ 25128 w 636576"/>
              <a:gd name="connsiteY121" fmla="*/ 285747 h 300272"/>
              <a:gd name="connsiteX122" fmla="*/ 30554 w 636576"/>
              <a:gd name="connsiteY122" fmla="*/ 286691 h 300272"/>
              <a:gd name="connsiteX123" fmla="*/ 38692 w 636576"/>
              <a:gd name="connsiteY123" fmla="*/ 283601 h 300272"/>
              <a:gd name="connsiteX124" fmla="*/ 40993 w 636576"/>
              <a:gd name="connsiteY124" fmla="*/ 280596 h 300272"/>
              <a:gd name="connsiteX125" fmla="*/ 42023 w 636576"/>
              <a:gd name="connsiteY125" fmla="*/ 277454 h 300272"/>
              <a:gd name="connsiteX126" fmla="*/ 42383 w 636576"/>
              <a:gd name="connsiteY126" fmla="*/ 274793 h 300272"/>
              <a:gd name="connsiteX127" fmla="*/ 29335 w 636576"/>
              <a:gd name="connsiteY127" fmla="*/ 274793 h 300272"/>
              <a:gd name="connsiteX128" fmla="*/ 29301 w 636576"/>
              <a:gd name="connsiteY128" fmla="*/ 263684 h 300272"/>
              <a:gd name="connsiteX129" fmla="*/ 58196 w 636576"/>
              <a:gd name="connsiteY129" fmla="*/ 263822 h 300272"/>
              <a:gd name="connsiteX130" fmla="*/ 58196 w 636576"/>
              <a:gd name="connsiteY130" fmla="*/ 299328 h 300272"/>
              <a:gd name="connsiteX131" fmla="*/ 47225 w 636576"/>
              <a:gd name="connsiteY131" fmla="*/ 299328 h 300272"/>
              <a:gd name="connsiteX132" fmla="*/ 47225 w 636576"/>
              <a:gd name="connsiteY132" fmla="*/ 292906 h 300272"/>
              <a:gd name="connsiteX133" fmla="*/ 45010 w 636576"/>
              <a:gd name="connsiteY133" fmla="*/ 295070 h 300272"/>
              <a:gd name="connsiteX134" fmla="*/ 38709 w 636576"/>
              <a:gd name="connsiteY134" fmla="*/ 298795 h 300272"/>
              <a:gd name="connsiteX135" fmla="*/ 29592 w 636576"/>
              <a:gd name="connsiteY135" fmla="*/ 300255 h 300272"/>
              <a:gd name="connsiteX136" fmla="*/ 13762 w 636576"/>
              <a:gd name="connsiteY136" fmla="*/ 296117 h 300272"/>
              <a:gd name="connsiteX137" fmla="*/ 3461 w 636576"/>
              <a:gd name="connsiteY137" fmla="*/ 284322 h 300272"/>
              <a:gd name="connsiteX138" fmla="*/ 0 w 636576"/>
              <a:gd name="connsiteY138" fmla="*/ 267331 h 300272"/>
              <a:gd name="connsiteX139" fmla="*/ 0 w 636576"/>
              <a:gd name="connsiteY139" fmla="*/ 265768 h 300272"/>
              <a:gd name="connsiteX140" fmla="*/ 3650 w 636576"/>
              <a:gd name="connsiteY140" fmla="*/ 248490 h 300272"/>
              <a:gd name="connsiteX141" fmla="*/ 14363 w 636576"/>
              <a:gd name="connsiteY141" fmla="*/ 236626 h 300272"/>
              <a:gd name="connsiteX142" fmla="*/ 30382 w 636576"/>
              <a:gd name="connsiteY142" fmla="*/ 232471 h 300272"/>
              <a:gd name="connsiteX143" fmla="*/ 96415 w 636576"/>
              <a:gd name="connsiteY143" fmla="*/ 232419 h 300272"/>
              <a:gd name="connsiteX144" fmla="*/ 112434 w 636576"/>
              <a:gd name="connsiteY144" fmla="*/ 236557 h 300272"/>
              <a:gd name="connsiteX145" fmla="*/ 112520 w 636576"/>
              <a:gd name="connsiteY145" fmla="*/ 236557 h 300272"/>
              <a:gd name="connsiteX146" fmla="*/ 123130 w 636576"/>
              <a:gd name="connsiteY146" fmla="*/ 248369 h 300272"/>
              <a:gd name="connsiteX147" fmla="*/ 123130 w 636576"/>
              <a:gd name="connsiteY147" fmla="*/ 284425 h 300272"/>
              <a:gd name="connsiteX148" fmla="*/ 112571 w 636576"/>
              <a:gd name="connsiteY148" fmla="*/ 296151 h 300272"/>
              <a:gd name="connsiteX149" fmla="*/ 80259 w 636576"/>
              <a:gd name="connsiteY149" fmla="*/ 296151 h 300272"/>
              <a:gd name="connsiteX150" fmla="*/ 69631 w 636576"/>
              <a:gd name="connsiteY150" fmla="*/ 284459 h 300272"/>
              <a:gd name="connsiteX151" fmla="*/ 69631 w 636576"/>
              <a:gd name="connsiteY151" fmla="*/ 248404 h 300272"/>
              <a:gd name="connsiteX152" fmla="*/ 80310 w 636576"/>
              <a:gd name="connsiteY152" fmla="*/ 236574 h 300272"/>
              <a:gd name="connsiteX153" fmla="*/ 96415 w 636576"/>
              <a:gd name="connsiteY153" fmla="*/ 232419 h 300272"/>
              <a:gd name="connsiteX154" fmla="*/ 3461 w 636576"/>
              <a:gd name="connsiteY154" fmla="*/ 2472 h 300272"/>
              <a:gd name="connsiteX155" fmla="*/ 46075 w 636576"/>
              <a:gd name="connsiteY155" fmla="*/ 2472 h 300272"/>
              <a:gd name="connsiteX156" fmla="*/ 46384 w 636576"/>
              <a:gd name="connsiteY156" fmla="*/ 2935 h 300272"/>
              <a:gd name="connsiteX157" fmla="*/ 137930 w 636576"/>
              <a:gd name="connsiteY157" fmla="*/ 135654 h 300272"/>
              <a:gd name="connsiteX158" fmla="*/ 137930 w 636576"/>
              <a:gd name="connsiteY158" fmla="*/ 2472 h 300272"/>
              <a:gd name="connsiteX159" fmla="*/ 181471 w 636576"/>
              <a:gd name="connsiteY159" fmla="*/ 2472 h 300272"/>
              <a:gd name="connsiteX160" fmla="*/ 181471 w 636576"/>
              <a:gd name="connsiteY160" fmla="*/ 209533 h 300272"/>
              <a:gd name="connsiteX161" fmla="*/ 142549 w 636576"/>
              <a:gd name="connsiteY161" fmla="*/ 209533 h 300272"/>
              <a:gd name="connsiteX162" fmla="*/ 46865 w 636576"/>
              <a:gd name="connsiteY162" fmla="*/ 71063 h 300272"/>
              <a:gd name="connsiteX163" fmla="*/ 46865 w 636576"/>
              <a:gd name="connsiteY163" fmla="*/ 209533 h 300272"/>
              <a:gd name="connsiteX164" fmla="*/ 3461 w 636576"/>
              <a:gd name="connsiteY164" fmla="*/ 209533 h 300272"/>
              <a:gd name="connsiteX165" fmla="*/ 369938 w 636576"/>
              <a:gd name="connsiteY165" fmla="*/ 2437 h 300272"/>
              <a:gd name="connsiteX166" fmla="*/ 412707 w 636576"/>
              <a:gd name="connsiteY166" fmla="*/ 2437 h 300272"/>
              <a:gd name="connsiteX167" fmla="*/ 449998 w 636576"/>
              <a:gd name="connsiteY167" fmla="*/ 134829 h 300272"/>
              <a:gd name="connsiteX168" fmla="*/ 487307 w 636576"/>
              <a:gd name="connsiteY168" fmla="*/ 2437 h 300272"/>
              <a:gd name="connsiteX169" fmla="*/ 518778 w 636576"/>
              <a:gd name="connsiteY169" fmla="*/ 2437 h 300272"/>
              <a:gd name="connsiteX170" fmla="*/ 556550 w 636576"/>
              <a:gd name="connsiteY170" fmla="*/ 134846 h 300272"/>
              <a:gd name="connsiteX171" fmla="*/ 593842 w 636576"/>
              <a:gd name="connsiteY171" fmla="*/ 2437 h 300272"/>
              <a:gd name="connsiteX172" fmla="*/ 636576 w 636576"/>
              <a:gd name="connsiteY172" fmla="*/ 2437 h 300272"/>
              <a:gd name="connsiteX173" fmla="*/ 575419 w 636576"/>
              <a:gd name="connsiteY173" fmla="*/ 209481 h 300272"/>
              <a:gd name="connsiteX174" fmla="*/ 540772 w 636576"/>
              <a:gd name="connsiteY174" fmla="*/ 209481 h 300272"/>
              <a:gd name="connsiteX175" fmla="*/ 503000 w 636576"/>
              <a:gd name="connsiteY175" fmla="*/ 78411 h 300272"/>
              <a:gd name="connsiteX176" fmla="*/ 465004 w 636576"/>
              <a:gd name="connsiteY176" fmla="*/ 209481 h 300272"/>
              <a:gd name="connsiteX177" fmla="*/ 430940 w 636576"/>
              <a:gd name="connsiteY177" fmla="*/ 209481 h 300272"/>
              <a:gd name="connsiteX178" fmla="*/ 278236 w 636576"/>
              <a:gd name="connsiteY178" fmla="*/ 0 h 300272"/>
              <a:gd name="connsiteX179" fmla="*/ 289152 w 636576"/>
              <a:gd name="connsiteY179" fmla="*/ 0 h 300272"/>
              <a:gd name="connsiteX180" fmla="*/ 329075 w 636576"/>
              <a:gd name="connsiteY180" fmla="*/ 7451 h 300272"/>
              <a:gd name="connsiteX181" fmla="*/ 357267 w 636576"/>
              <a:gd name="connsiteY181" fmla="*/ 30423 h 300272"/>
              <a:gd name="connsiteX182" fmla="*/ 367242 w 636576"/>
              <a:gd name="connsiteY182" fmla="*/ 62839 h 300272"/>
              <a:gd name="connsiteX183" fmla="*/ 367242 w 636576"/>
              <a:gd name="connsiteY183" fmla="*/ 63938 h 300272"/>
              <a:gd name="connsiteX184" fmla="*/ 323255 w 636576"/>
              <a:gd name="connsiteY184" fmla="*/ 63938 h 300272"/>
              <a:gd name="connsiteX185" fmla="*/ 323152 w 636576"/>
              <a:gd name="connsiteY185" fmla="*/ 62959 h 300272"/>
              <a:gd name="connsiteX186" fmla="*/ 316834 w 636576"/>
              <a:gd name="connsiteY186" fmla="*/ 46168 h 300272"/>
              <a:gd name="connsiteX187" fmla="*/ 303373 w 636576"/>
              <a:gd name="connsiteY187" fmla="*/ 37137 h 300272"/>
              <a:gd name="connsiteX188" fmla="*/ 284332 w 636576"/>
              <a:gd name="connsiteY188" fmla="*/ 34338 h 300272"/>
              <a:gd name="connsiteX189" fmla="*/ 269532 w 636576"/>
              <a:gd name="connsiteY189" fmla="*/ 36158 h 300272"/>
              <a:gd name="connsiteX190" fmla="*/ 258355 w 636576"/>
              <a:gd name="connsiteY190" fmla="*/ 41206 h 300272"/>
              <a:gd name="connsiteX191" fmla="*/ 251488 w 636576"/>
              <a:gd name="connsiteY191" fmla="*/ 48794 h 300272"/>
              <a:gd name="connsiteX192" fmla="*/ 249032 w 636576"/>
              <a:gd name="connsiteY192" fmla="*/ 58564 h 300272"/>
              <a:gd name="connsiteX193" fmla="*/ 254698 w 636576"/>
              <a:gd name="connsiteY193" fmla="*/ 72299 h 300272"/>
              <a:gd name="connsiteX194" fmla="*/ 276640 w 636576"/>
              <a:gd name="connsiteY194" fmla="*/ 81175 h 300272"/>
              <a:gd name="connsiteX195" fmla="*/ 312112 w 636576"/>
              <a:gd name="connsiteY195" fmla="*/ 88490 h 300272"/>
              <a:gd name="connsiteX196" fmla="*/ 342708 w 636576"/>
              <a:gd name="connsiteY196" fmla="*/ 99650 h 300272"/>
              <a:gd name="connsiteX197" fmla="*/ 359877 w 636576"/>
              <a:gd name="connsiteY197" fmla="*/ 116441 h 300272"/>
              <a:gd name="connsiteX198" fmla="*/ 359877 w 636576"/>
              <a:gd name="connsiteY198" fmla="*/ 116407 h 300272"/>
              <a:gd name="connsiteX199" fmla="*/ 367466 w 636576"/>
              <a:gd name="connsiteY199" fmla="*/ 135448 h 300272"/>
              <a:gd name="connsiteX200" fmla="*/ 369268 w 636576"/>
              <a:gd name="connsiteY200" fmla="*/ 153166 h 300272"/>
              <a:gd name="connsiteX201" fmla="*/ 358521 w 636576"/>
              <a:gd name="connsiteY201" fmla="*/ 183933 h 300272"/>
              <a:gd name="connsiteX202" fmla="*/ 328835 w 636576"/>
              <a:gd name="connsiteY202" fmla="*/ 205429 h 300272"/>
              <a:gd name="connsiteX203" fmla="*/ 284658 w 636576"/>
              <a:gd name="connsiteY203" fmla="*/ 213310 h 300272"/>
              <a:gd name="connsiteX204" fmla="*/ 254338 w 636576"/>
              <a:gd name="connsiteY204" fmla="*/ 209413 h 300272"/>
              <a:gd name="connsiteX205" fmla="*/ 227159 w 636576"/>
              <a:gd name="connsiteY205" fmla="*/ 197686 h 300272"/>
              <a:gd name="connsiteX206" fmla="*/ 206745 w 636576"/>
              <a:gd name="connsiteY206" fmla="*/ 178096 h 300272"/>
              <a:gd name="connsiteX207" fmla="*/ 197044 w 636576"/>
              <a:gd name="connsiteY207" fmla="*/ 150402 h 300272"/>
              <a:gd name="connsiteX208" fmla="*/ 196924 w 636576"/>
              <a:gd name="connsiteY208" fmla="*/ 149200 h 300272"/>
              <a:gd name="connsiteX209" fmla="*/ 241701 w 636576"/>
              <a:gd name="connsiteY209" fmla="*/ 149200 h 300272"/>
              <a:gd name="connsiteX210" fmla="*/ 241890 w 636576"/>
              <a:gd name="connsiteY210" fmla="*/ 150059 h 300272"/>
              <a:gd name="connsiteX211" fmla="*/ 249771 w 636576"/>
              <a:gd name="connsiteY211" fmla="*/ 165511 h 300272"/>
              <a:gd name="connsiteX212" fmla="*/ 264519 w 636576"/>
              <a:gd name="connsiteY212" fmla="*/ 175108 h 300272"/>
              <a:gd name="connsiteX213" fmla="*/ 284435 w 636576"/>
              <a:gd name="connsiteY213" fmla="*/ 178542 h 300272"/>
              <a:gd name="connsiteX214" fmla="*/ 305038 w 636576"/>
              <a:gd name="connsiteY214" fmla="*/ 175727 h 300272"/>
              <a:gd name="connsiteX215" fmla="*/ 319684 w 636576"/>
              <a:gd name="connsiteY215" fmla="*/ 167348 h 300272"/>
              <a:gd name="connsiteX216" fmla="*/ 325006 w 636576"/>
              <a:gd name="connsiteY216" fmla="*/ 153613 h 300272"/>
              <a:gd name="connsiteX217" fmla="*/ 320714 w 636576"/>
              <a:gd name="connsiteY217" fmla="*/ 141474 h 300272"/>
              <a:gd name="connsiteX218" fmla="*/ 308695 w 636576"/>
              <a:gd name="connsiteY218" fmla="*/ 133593 h 300272"/>
              <a:gd name="connsiteX219" fmla="*/ 291028 w 636576"/>
              <a:gd name="connsiteY219" fmla="*/ 128442 h 300272"/>
              <a:gd name="connsiteX220" fmla="*/ 255265 w 636576"/>
              <a:gd name="connsiteY220" fmla="*/ 121145 h 300272"/>
              <a:gd name="connsiteX221" fmla="*/ 217492 w 636576"/>
              <a:gd name="connsiteY221" fmla="*/ 102156 h 300272"/>
              <a:gd name="connsiteX222" fmla="*/ 203036 w 636576"/>
              <a:gd name="connsiteY222" fmla="*/ 63457 h 300272"/>
              <a:gd name="connsiteX223" fmla="*/ 213612 w 636576"/>
              <a:gd name="connsiteY223" fmla="*/ 29118 h 300272"/>
              <a:gd name="connsiteX224" fmla="*/ 242680 w 636576"/>
              <a:gd name="connsiteY224" fmla="*/ 6798 h 30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636576" h="300272">
                <a:moveTo>
                  <a:pt x="88981" y="247322"/>
                </a:moveTo>
                <a:cubicBezTo>
                  <a:pt x="86651" y="249039"/>
                  <a:pt x="84920" y="251443"/>
                  <a:pt x="84036" y="254190"/>
                </a:cubicBezTo>
                <a:cubicBezTo>
                  <a:pt x="82697" y="258225"/>
                  <a:pt x="82080" y="262465"/>
                  <a:pt x="82216" y="266706"/>
                </a:cubicBezTo>
                <a:cubicBezTo>
                  <a:pt x="82067" y="270861"/>
                  <a:pt x="82683" y="275016"/>
                  <a:pt x="84036" y="278948"/>
                </a:cubicBezTo>
                <a:cubicBezTo>
                  <a:pt x="84946" y="281592"/>
                  <a:pt x="86665" y="283875"/>
                  <a:pt x="88946" y="285489"/>
                </a:cubicBezTo>
                <a:cubicBezTo>
                  <a:pt x="93579" y="288236"/>
                  <a:pt x="99337" y="288236"/>
                  <a:pt x="103969" y="285489"/>
                </a:cubicBezTo>
                <a:lnTo>
                  <a:pt x="103935" y="285404"/>
                </a:lnTo>
                <a:cubicBezTo>
                  <a:pt x="106207" y="283789"/>
                  <a:pt x="107908" y="281506"/>
                  <a:pt x="108794" y="278862"/>
                </a:cubicBezTo>
                <a:cubicBezTo>
                  <a:pt x="110090" y="274913"/>
                  <a:pt x="110671" y="270775"/>
                  <a:pt x="110511" y="266620"/>
                </a:cubicBezTo>
                <a:cubicBezTo>
                  <a:pt x="110681" y="262380"/>
                  <a:pt x="110101" y="258139"/>
                  <a:pt x="108794" y="254087"/>
                </a:cubicBezTo>
                <a:cubicBezTo>
                  <a:pt x="107910" y="251374"/>
                  <a:pt x="106205" y="249022"/>
                  <a:pt x="103918" y="247322"/>
                </a:cubicBezTo>
                <a:cubicBezTo>
                  <a:pt x="99344" y="244489"/>
                  <a:pt x="93555" y="244489"/>
                  <a:pt x="88981" y="247322"/>
                </a:cubicBezTo>
                <a:close/>
                <a:moveTo>
                  <a:pt x="265206" y="245571"/>
                </a:moveTo>
                <a:lnTo>
                  <a:pt x="265206" y="262740"/>
                </a:lnTo>
                <a:lnTo>
                  <a:pt x="275816" y="262740"/>
                </a:lnTo>
                <a:cubicBezTo>
                  <a:pt x="278508" y="262895"/>
                  <a:pt x="281158" y="262002"/>
                  <a:pt x="283216" y="260268"/>
                </a:cubicBezTo>
                <a:cubicBezTo>
                  <a:pt x="284988" y="258654"/>
                  <a:pt x="285962" y="256353"/>
                  <a:pt x="285878" y="253967"/>
                </a:cubicBezTo>
                <a:cubicBezTo>
                  <a:pt x="285993" y="251649"/>
                  <a:pt x="285067" y="249400"/>
                  <a:pt x="283354" y="247837"/>
                </a:cubicBezTo>
                <a:cubicBezTo>
                  <a:pt x="281510" y="246292"/>
                  <a:pt x="279152" y="245485"/>
                  <a:pt x="276743" y="245571"/>
                </a:cubicBezTo>
                <a:close/>
                <a:moveTo>
                  <a:pt x="514709" y="233690"/>
                </a:moveTo>
                <a:lnTo>
                  <a:pt x="529011" y="233690"/>
                </a:lnTo>
                <a:lnTo>
                  <a:pt x="556293" y="273179"/>
                </a:lnTo>
                <a:lnTo>
                  <a:pt x="556293" y="233690"/>
                </a:lnTo>
                <a:lnTo>
                  <a:pt x="571264" y="233690"/>
                </a:lnTo>
                <a:lnTo>
                  <a:pt x="571264" y="299276"/>
                </a:lnTo>
                <a:lnTo>
                  <a:pt x="558078" y="299276"/>
                </a:lnTo>
                <a:lnTo>
                  <a:pt x="529612" y="258070"/>
                </a:lnTo>
                <a:lnTo>
                  <a:pt x="529612" y="299276"/>
                </a:lnTo>
                <a:lnTo>
                  <a:pt x="514709" y="299276"/>
                </a:lnTo>
                <a:close/>
                <a:moveTo>
                  <a:pt x="310842" y="233690"/>
                </a:moveTo>
                <a:lnTo>
                  <a:pt x="325178" y="233690"/>
                </a:lnTo>
                <a:lnTo>
                  <a:pt x="352460" y="273179"/>
                </a:lnTo>
                <a:lnTo>
                  <a:pt x="352425" y="233690"/>
                </a:lnTo>
                <a:lnTo>
                  <a:pt x="367431" y="233690"/>
                </a:lnTo>
                <a:lnTo>
                  <a:pt x="367431" y="299259"/>
                </a:lnTo>
                <a:lnTo>
                  <a:pt x="354245" y="299259"/>
                </a:lnTo>
                <a:lnTo>
                  <a:pt x="325779" y="258053"/>
                </a:lnTo>
                <a:lnTo>
                  <a:pt x="325779" y="299259"/>
                </a:lnTo>
                <a:lnTo>
                  <a:pt x="310842" y="299259"/>
                </a:lnTo>
                <a:close/>
                <a:moveTo>
                  <a:pt x="250268" y="233638"/>
                </a:moveTo>
                <a:lnTo>
                  <a:pt x="278100" y="233638"/>
                </a:lnTo>
                <a:cubicBezTo>
                  <a:pt x="282535" y="233484"/>
                  <a:pt x="286945" y="234342"/>
                  <a:pt x="290994" y="236162"/>
                </a:cubicBezTo>
                <a:cubicBezTo>
                  <a:pt x="294208" y="237673"/>
                  <a:pt x="296856" y="240180"/>
                  <a:pt x="298548" y="243305"/>
                </a:cubicBezTo>
                <a:cubicBezTo>
                  <a:pt x="301472" y="249331"/>
                  <a:pt x="301752" y="256302"/>
                  <a:pt x="299321" y="262534"/>
                </a:cubicBezTo>
                <a:cubicBezTo>
                  <a:pt x="298305" y="264835"/>
                  <a:pt x="296825" y="266912"/>
                  <a:pt x="294977" y="268612"/>
                </a:cubicBezTo>
                <a:lnTo>
                  <a:pt x="294891" y="268612"/>
                </a:lnTo>
                <a:cubicBezTo>
                  <a:pt x="293429" y="269934"/>
                  <a:pt x="291815" y="271084"/>
                  <a:pt x="290084" y="272046"/>
                </a:cubicBezTo>
                <a:lnTo>
                  <a:pt x="302102" y="299190"/>
                </a:lnTo>
                <a:lnTo>
                  <a:pt x="286496" y="299190"/>
                </a:lnTo>
                <a:lnTo>
                  <a:pt x="276194" y="274776"/>
                </a:lnTo>
                <a:lnTo>
                  <a:pt x="265206" y="274776"/>
                </a:lnTo>
                <a:lnTo>
                  <a:pt x="265206" y="299190"/>
                </a:lnTo>
                <a:lnTo>
                  <a:pt x="250268" y="299190"/>
                </a:lnTo>
                <a:close/>
                <a:moveTo>
                  <a:pt x="577548" y="233621"/>
                </a:moveTo>
                <a:lnTo>
                  <a:pt x="630430" y="233621"/>
                </a:lnTo>
                <a:lnTo>
                  <a:pt x="630430" y="247202"/>
                </a:lnTo>
                <a:lnTo>
                  <a:pt x="611732" y="247202"/>
                </a:lnTo>
                <a:lnTo>
                  <a:pt x="611732" y="299208"/>
                </a:lnTo>
                <a:lnTo>
                  <a:pt x="596709" y="299208"/>
                </a:lnTo>
                <a:lnTo>
                  <a:pt x="596709" y="247202"/>
                </a:lnTo>
                <a:lnTo>
                  <a:pt x="577548" y="247202"/>
                </a:lnTo>
                <a:close/>
                <a:moveTo>
                  <a:pt x="458926" y="233621"/>
                </a:moveTo>
                <a:lnTo>
                  <a:pt x="504579" y="233621"/>
                </a:lnTo>
                <a:lnTo>
                  <a:pt x="504579" y="246584"/>
                </a:lnTo>
                <a:lnTo>
                  <a:pt x="473949" y="246584"/>
                </a:lnTo>
                <a:lnTo>
                  <a:pt x="473949" y="259804"/>
                </a:lnTo>
                <a:lnTo>
                  <a:pt x="500579" y="259804"/>
                </a:lnTo>
                <a:lnTo>
                  <a:pt x="500579" y="272595"/>
                </a:lnTo>
                <a:lnTo>
                  <a:pt x="473881" y="272595"/>
                </a:lnTo>
                <a:lnTo>
                  <a:pt x="473846" y="286159"/>
                </a:lnTo>
                <a:lnTo>
                  <a:pt x="505077" y="286159"/>
                </a:lnTo>
                <a:lnTo>
                  <a:pt x="505077" y="299208"/>
                </a:lnTo>
                <a:lnTo>
                  <a:pt x="458926" y="299208"/>
                </a:lnTo>
                <a:close/>
                <a:moveTo>
                  <a:pt x="378935" y="233621"/>
                </a:moveTo>
                <a:lnTo>
                  <a:pt x="399418" y="233621"/>
                </a:lnTo>
                <a:lnTo>
                  <a:pt x="413153" y="276372"/>
                </a:lnTo>
                <a:lnTo>
                  <a:pt x="426940" y="233621"/>
                </a:lnTo>
                <a:lnTo>
                  <a:pt x="447371" y="233621"/>
                </a:lnTo>
                <a:lnTo>
                  <a:pt x="447371" y="299208"/>
                </a:lnTo>
                <a:lnTo>
                  <a:pt x="432262" y="299208"/>
                </a:lnTo>
                <a:lnTo>
                  <a:pt x="432262" y="256731"/>
                </a:lnTo>
                <a:lnTo>
                  <a:pt x="418888" y="299208"/>
                </a:lnTo>
                <a:lnTo>
                  <a:pt x="407264" y="299208"/>
                </a:lnTo>
                <a:lnTo>
                  <a:pt x="393975" y="256954"/>
                </a:lnTo>
                <a:lnTo>
                  <a:pt x="393975" y="299208"/>
                </a:lnTo>
                <a:lnTo>
                  <a:pt x="378935" y="299208"/>
                </a:lnTo>
                <a:close/>
                <a:moveTo>
                  <a:pt x="195052" y="233621"/>
                </a:moveTo>
                <a:lnTo>
                  <a:pt x="240705" y="233621"/>
                </a:lnTo>
                <a:lnTo>
                  <a:pt x="240705" y="246584"/>
                </a:lnTo>
                <a:lnTo>
                  <a:pt x="210041" y="246584"/>
                </a:lnTo>
                <a:lnTo>
                  <a:pt x="210041" y="259804"/>
                </a:lnTo>
                <a:lnTo>
                  <a:pt x="236619" y="259804"/>
                </a:lnTo>
                <a:lnTo>
                  <a:pt x="236619" y="272595"/>
                </a:lnTo>
                <a:lnTo>
                  <a:pt x="209921" y="272595"/>
                </a:lnTo>
                <a:lnTo>
                  <a:pt x="209955" y="286159"/>
                </a:lnTo>
                <a:lnTo>
                  <a:pt x="241169" y="286159"/>
                </a:lnTo>
                <a:lnTo>
                  <a:pt x="241169" y="299208"/>
                </a:lnTo>
                <a:lnTo>
                  <a:pt x="195052" y="299208"/>
                </a:lnTo>
                <a:close/>
                <a:moveTo>
                  <a:pt x="127560" y="233570"/>
                </a:moveTo>
                <a:lnTo>
                  <a:pt x="142068" y="233570"/>
                </a:lnTo>
                <a:lnTo>
                  <a:pt x="158053" y="279926"/>
                </a:lnTo>
                <a:lnTo>
                  <a:pt x="174209" y="233570"/>
                </a:lnTo>
                <a:lnTo>
                  <a:pt x="188665" y="233570"/>
                </a:lnTo>
                <a:lnTo>
                  <a:pt x="166053" y="299156"/>
                </a:lnTo>
                <a:lnTo>
                  <a:pt x="150000" y="299156"/>
                </a:lnTo>
                <a:close/>
                <a:moveTo>
                  <a:pt x="30382" y="232471"/>
                </a:moveTo>
                <a:cubicBezTo>
                  <a:pt x="34062" y="232419"/>
                  <a:pt x="37717" y="233055"/>
                  <a:pt x="41164" y="234342"/>
                </a:cubicBezTo>
                <a:cubicBezTo>
                  <a:pt x="44282" y="235527"/>
                  <a:pt x="47157" y="237278"/>
                  <a:pt x="49646" y="239493"/>
                </a:cubicBezTo>
                <a:cubicBezTo>
                  <a:pt x="51986" y="241588"/>
                  <a:pt x="53907" y="244094"/>
                  <a:pt x="55312" y="246910"/>
                </a:cubicBezTo>
                <a:cubicBezTo>
                  <a:pt x="56667" y="249571"/>
                  <a:pt x="57439" y="252507"/>
                  <a:pt x="57578" y="255495"/>
                </a:cubicBezTo>
                <a:lnTo>
                  <a:pt x="57578" y="256628"/>
                </a:lnTo>
                <a:lnTo>
                  <a:pt x="41937" y="256628"/>
                </a:lnTo>
                <a:lnTo>
                  <a:pt x="41765" y="255735"/>
                </a:lnTo>
                <a:cubicBezTo>
                  <a:pt x="41420" y="253898"/>
                  <a:pt x="40701" y="252147"/>
                  <a:pt x="39654" y="250584"/>
                </a:cubicBezTo>
                <a:cubicBezTo>
                  <a:pt x="38627" y="249056"/>
                  <a:pt x="37264" y="247786"/>
                  <a:pt x="35670" y="246876"/>
                </a:cubicBezTo>
                <a:cubicBezTo>
                  <a:pt x="33947" y="245931"/>
                  <a:pt x="32005" y="245451"/>
                  <a:pt x="30039" y="245502"/>
                </a:cubicBezTo>
                <a:cubicBezTo>
                  <a:pt x="27525" y="245468"/>
                  <a:pt x="25055" y="246172"/>
                  <a:pt x="22931" y="247511"/>
                </a:cubicBezTo>
                <a:cubicBezTo>
                  <a:pt x="20623" y="249108"/>
                  <a:pt x="18867" y="251374"/>
                  <a:pt x="17900" y="254001"/>
                </a:cubicBezTo>
                <a:cubicBezTo>
                  <a:pt x="16501" y="257898"/>
                  <a:pt x="15860" y="262019"/>
                  <a:pt x="16012" y="266157"/>
                </a:cubicBezTo>
                <a:cubicBezTo>
                  <a:pt x="15931" y="269591"/>
                  <a:pt x="16353" y="273025"/>
                  <a:pt x="17265" y="276338"/>
                </a:cubicBezTo>
                <a:cubicBezTo>
                  <a:pt x="17895" y="278639"/>
                  <a:pt x="19013" y="280768"/>
                  <a:pt x="20544" y="282588"/>
                </a:cubicBezTo>
                <a:cubicBezTo>
                  <a:pt x="21780" y="284013"/>
                  <a:pt x="23358" y="285094"/>
                  <a:pt x="25128" y="285747"/>
                </a:cubicBezTo>
                <a:cubicBezTo>
                  <a:pt x="26868" y="286382"/>
                  <a:pt x="28703" y="286691"/>
                  <a:pt x="30554" y="286691"/>
                </a:cubicBezTo>
                <a:cubicBezTo>
                  <a:pt x="33569" y="286777"/>
                  <a:pt x="36494" y="285661"/>
                  <a:pt x="38692" y="283601"/>
                </a:cubicBezTo>
                <a:cubicBezTo>
                  <a:pt x="39623" y="282742"/>
                  <a:pt x="40400" y="281712"/>
                  <a:pt x="40993" y="280596"/>
                </a:cubicBezTo>
                <a:cubicBezTo>
                  <a:pt x="41516" y="279617"/>
                  <a:pt x="41867" y="278553"/>
                  <a:pt x="42023" y="277454"/>
                </a:cubicBezTo>
                <a:lnTo>
                  <a:pt x="42383" y="274793"/>
                </a:lnTo>
                <a:lnTo>
                  <a:pt x="29335" y="274793"/>
                </a:lnTo>
                <a:lnTo>
                  <a:pt x="29301" y="263684"/>
                </a:lnTo>
                <a:lnTo>
                  <a:pt x="58196" y="263822"/>
                </a:lnTo>
                <a:lnTo>
                  <a:pt x="58196" y="299328"/>
                </a:lnTo>
                <a:lnTo>
                  <a:pt x="47225" y="299328"/>
                </a:lnTo>
                <a:lnTo>
                  <a:pt x="47225" y="292906"/>
                </a:lnTo>
                <a:cubicBezTo>
                  <a:pt x="46561" y="293628"/>
                  <a:pt x="45822" y="294349"/>
                  <a:pt x="45010" y="295070"/>
                </a:cubicBezTo>
                <a:cubicBezTo>
                  <a:pt x="43146" y="296666"/>
                  <a:pt x="41012" y="297937"/>
                  <a:pt x="38709" y="298795"/>
                </a:cubicBezTo>
                <a:cubicBezTo>
                  <a:pt x="35787" y="299843"/>
                  <a:pt x="32695" y="300341"/>
                  <a:pt x="29592" y="300255"/>
                </a:cubicBezTo>
                <a:cubicBezTo>
                  <a:pt x="24033" y="300375"/>
                  <a:pt x="18549" y="298950"/>
                  <a:pt x="13762" y="296117"/>
                </a:cubicBezTo>
                <a:cubicBezTo>
                  <a:pt x="9262" y="293267"/>
                  <a:pt x="5684" y="289163"/>
                  <a:pt x="3461" y="284322"/>
                </a:cubicBezTo>
                <a:lnTo>
                  <a:pt x="0" y="267331"/>
                </a:lnTo>
                <a:lnTo>
                  <a:pt x="0" y="265768"/>
                </a:lnTo>
                <a:lnTo>
                  <a:pt x="3650" y="248490"/>
                </a:lnTo>
                <a:cubicBezTo>
                  <a:pt x="6007" y="243596"/>
                  <a:pt x="9726" y="239476"/>
                  <a:pt x="14363" y="236626"/>
                </a:cubicBezTo>
                <a:cubicBezTo>
                  <a:pt x="19219" y="233793"/>
                  <a:pt x="24763" y="232351"/>
                  <a:pt x="30382" y="232471"/>
                </a:cubicBezTo>
                <a:close/>
                <a:moveTo>
                  <a:pt x="96415" y="232419"/>
                </a:moveTo>
                <a:cubicBezTo>
                  <a:pt x="102035" y="232282"/>
                  <a:pt x="107580" y="233724"/>
                  <a:pt x="112434" y="236557"/>
                </a:cubicBezTo>
                <a:lnTo>
                  <a:pt x="112520" y="236557"/>
                </a:lnTo>
                <a:cubicBezTo>
                  <a:pt x="117137" y="239373"/>
                  <a:pt x="120825" y="243476"/>
                  <a:pt x="123130" y="248369"/>
                </a:cubicBezTo>
                <a:cubicBezTo>
                  <a:pt x="128039" y="259890"/>
                  <a:pt x="128039" y="272904"/>
                  <a:pt x="123130" y="284425"/>
                </a:cubicBezTo>
                <a:cubicBezTo>
                  <a:pt x="120849" y="289284"/>
                  <a:pt x="117173" y="293370"/>
                  <a:pt x="112571" y="296151"/>
                </a:cubicBezTo>
                <a:cubicBezTo>
                  <a:pt x="102502" y="301646"/>
                  <a:pt x="90329" y="301646"/>
                  <a:pt x="80259" y="296151"/>
                </a:cubicBezTo>
                <a:cubicBezTo>
                  <a:pt x="75652" y="293370"/>
                  <a:pt x="71957" y="289318"/>
                  <a:pt x="69631" y="284459"/>
                </a:cubicBezTo>
                <a:cubicBezTo>
                  <a:pt x="64642" y="272956"/>
                  <a:pt x="64642" y="259907"/>
                  <a:pt x="69631" y="248404"/>
                </a:cubicBezTo>
                <a:cubicBezTo>
                  <a:pt x="71966" y="243511"/>
                  <a:pt x="75678" y="239390"/>
                  <a:pt x="80310" y="236574"/>
                </a:cubicBezTo>
                <a:cubicBezTo>
                  <a:pt x="85195" y="233741"/>
                  <a:pt x="90766" y="232299"/>
                  <a:pt x="96415" y="232419"/>
                </a:cubicBezTo>
                <a:close/>
                <a:moveTo>
                  <a:pt x="3461" y="2472"/>
                </a:moveTo>
                <a:lnTo>
                  <a:pt x="46075" y="2472"/>
                </a:lnTo>
                <a:lnTo>
                  <a:pt x="46384" y="2935"/>
                </a:lnTo>
                <a:lnTo>
                  <a:pt x="137930" y="135654"/>
                </a:lnTo>
                <a:lnTo>
                  <a:pt x="137930" y="2472"/>
                </a:lnTo>
                <a:lnTo>
                  <a:pt x="181471" y="2472"/>
                </a:lnTo>
                <a:lnTo>
                  <a:pt x="181471" y="209533"/>
                </a:lnTo>
                <a:lnTo>
                  <a:pt x="142549" y="209533"/>
                </a:lnTo>
                <a:lnTo>
                  <a:pt x="46865" y="71063"/>
                </a:lnTo>
                <a:lnTo>
                  <a:pt x="46865" y="209533"/>
                </a:lnTo>
                <a:lnTo>
                  <a:pt x="3461" y="209533"/>
                </a:lnTo>
                <a:close/>
                <a:moveTo>
                  <a:pt x="369938" y="2437"/>
                </a:moveTo>
                <a:lnTo>
                  <a:pt x="412707" y="2437"/>
                </a:lnTo>
                <a:lnTo>
                  <a:pt x="449998" y="134829"/>
                </a:lnTo>
                <a:lnTo>
                  <a:pt x="487307" y="2437"/>
                </a:lnTo>
                <a:lnTo>
                  <a:pt x="518778" y="2437"/>
                </a:lnTo>
                <a:lnTo>
                  <a:pt x="556550" y="134846"/>
                </a:lnTo>
                <a:lnTo>
                  <a:pt x="593842" y="2437"/>
                </a:lnTo>
                <a:lnTo>
                  <a:pt x="636576" y="2437"/>
                </a:lnTo>
                <a:lnTo>
                  <a:pt x="575419" y="209481"/>
                </a:lnTo>
                <a:lnTo>
                  <a:pt x="540772" y="209481"/>
                </a:lnTo>
                <a:lnTo>
                  <a:pt x="503000" y="78411"/>
                </a:lnTo>
                <a:lnTo>
                  <a:pt x="465004" y="209481"/>
                </a:lnTo>
                <a:lnTo>
                  <a:pt x="430940" y="209481"/>
                </a:lnTo>
                <a:close/>
                <a:moveTo>
                  <a:pt x="278236" y="0"/>
                </a:moveTo>
                <a:lnTo>
                  <a:pt x="289152" y="0"/>
                </a:lnTo>
                <a:lnTo>
                  <a:pt x="329075" y="7451"/>
                </a:lnTo>
                <a:cubicBezTo>
                  <a:pt x="341351" y="13065"/>
                  <a:pt x="350829" y="20809"/>
                  <a:pt x="357267" y="30423"/>
                </a:cubicBezTo>
                <a:cubicBezTo>
                  <a:pt x="363687" y="40021"/>
                  <a:pt x="367153" y="51284"/>
                  <a:pt x="367242" y="62839"/>
                </a:cubicBezTo>
                <a:lnTo>
                  <a:pt x="367242" y="63938"/>
                </a:lnTo>
                <a:lnTo>
                  <a:pt x="323255" y="63938"/>
                </a:lnTo>
                <a:lnTo>
                  <a:pt x="323152" y="62959"/>
                </a:lnTo>
                <a:cubicBezTo>
                  <a:pt x="322771" y="56864"/>
                  <a:pt x="320570" y="51009"/>
                  <a:pt x="316834" y="46168"/>
                </a:cubicBezTo>
                <a:cubicBezTo>
                  <a:pt x="313281" y="41961"/>
                  <a:pt x="308616" y="38819"/>
                  <a:pt x="303373" y="37137"/>
                </a:cubicBezTo>
                <a:cubicBezTo>
                  <a:pt x="297218" y="35179"/>
                  <a:pt x="290788" y="34235"/>
                  <a:pt x="284332" y="34338"/>
                </a:cubicBezTo>
                <a:cubicBezTo>
                  <a:pt x="279341" y="34286"/>
                  <a:pt x="274364" y="34905"/>
                  <a:pt x="269532" y="36158"/>
                </a:cubicBezTo>
                <a:cubicBezTo>
                  <a:pt x="265542" y="37188"/>
                  <a:pt x="261760" y="38888"/>
                  <a:pt x="258355" y="41206"/>
                </a:cubicBezTo>
                <a:cubicBezTo>
                  <a:pt x="255531" y="43197"/>
                  <a:pt x="253184" y="45790"/>
                  <a:pt x="251488" y="48794"/>
                </a:cubicBezTo>
                <a:cubicBezTo>
                  <a:pt x="249829" y="51782"/>
                  <a:pt x="248983" y="55147"/>
                  <a:pt x="249032" y="58564"/>
                </a:cubicBezTo>
                <a:cubicBezTo>
                  <a:pt x="248854" y="63749"/>
                  <a:pt x="250919" y="68745"/>
                  <a:pt x="254698" y="72299"/>
                </a:cubicBezTo>
                <a:cubicBezTo>
                  <a:pt x="258561" y="75887"/>
                  <a:pt x="265944" y="78875"/>
                  <a:pt x="276640" y="81175"/>
                </a:cubicBezTo>
                <a:lnTo>
                  <a:pt x="312112" y="88490"/>
                </a:lnTo>
                <a:cubicBezTo>
                  <a:pt x="324835" y="91065"/>
                  <a:pt x="335153" y="94739"/>
                  <a:pt x="342708" y="99650"/>
                </a:cubicBezTo>
                <a:cubicBezTo>
                  <a:pt x="349605" y="103908"/>
                  <a:pt x="355470" y="109642"/>
                  <a:pt x="359877" y="116441"/>
                </a:cubicBezTo>
                <a:lnTo>
                  <a:pt x="359877" y="116407"/>
                </a:lnTo>
                <a:cubicBezTo>
                  <a:pt x="363551" y="122227"/>
                  <a:pt x="366125" y="128683"/>
                  <a:pt x="367466" y="135448"/>
                </a:cubicBezTo>
                <a:cubicBezTo>
                  <a:pt x="368611" y="141285"/>
                  <a:pt x="369214" y="147226"/>
                  <a:pt x="369268" y="153166"/>
                </a:cubicBezTo>
                <a:cubicBezTo>
                  <a:pt x="369317" y="164343"/>
                  <a:pt x="365522" y="175211"/>
                  <a:pt x="358521" y="183933"/>
                </a:cubicBezTo>
                <a:cubicBezTo>
                  <a:pt x="351447" y="192947"/>
                  <a:pt x="341386" y="200210"/>
                  <a:pt x="328835" y="205429"/>
                </a:cubicBezTo>
                <a:cubicBezTo>
                  <a:pt x="316284" y="210649"/>
                  <a:pt x="301416" y="213310"/>
                  <a:pt x="284658" y="213310"/>
                </a:cubicBezTo>
                <a:cubicBezTo>
                  <a:pt x="274427" y="213310"/>
                  <a:pt x="264237" y="211988"/>
                  <a:pt x="254338" y="209413"/>
                </a:cubicBezTo>
                <a:cubicBezTo>
                  <a:pt x="244726" y="206940"/>
                  <a:pt x="235558" y="202974"/>
                  <a:pt x="227159" y="197686"/>
                </a:cubicBezTo>
                <a:cubicBezTo>
                  <a:pt x="219094" y="192604"/>
                  <a:pt x="212148" y="185942"/>
                  <a:pt x="206745" y="178096"/>
                </a:cubicBezTo>
                <a:cubicBezTo>
                  <a:pt x="201232" y="169820"/>
                  <a:pt x="197895" y="160309"/>
                  <a:pt x="197044" y="150402"/>
                </a:cubicBezTo>
                <a:lnTo>
                  <a:pt x="196924" y="149200"/>
                </a:lnTo>
                <a:lnTo>
                  <a:pt x="241701" y="149200"/>
                </a:lnTo>
                <a:lnTo>
                  <a:pt x="241890" y="150059"/>
                </a:lnTo>
                <a:cubicBezTo>
                  <a:pt x="243075" y="155827"/>
                  <a:pt x="245798" y="161167"/>
                  <a:pt x="249771" y="165511"/>
                </a:cubicBezTo>
                <a:cubicBezTo>
                  <a:pt x="253874" y="169820"/>
                  <a:pt x="258924" y="173100"/>
                  <a:pt x="264519" y="175108"/>
                </a:cubicBezTo>
                <a:cubicBezTo>
                  <a:pt x="270897" y="177443"/>
                  <a:pt x="277645" y="178611"/>
                  <a:pt x="284435" y="178542"/>
                </a:cubicBezTo>
                <a:cubicBezTo>
                  <a:pt x="291404" y="178611"/>
                  <a:pt x="298346" y="177667"/>
                  <a:pt x="305038" y="175727"/>
                </a:cubicBezTo>
                <a:cubicBezTo>
                  <a:pt x="310551" y="174216"/>
                  <a:pt x="315591" y="171331"/>
                  <a:pt x="319684" y="167348"/>
                </a:cubicBezTo>
                <a:cubicBezTo>
                  <a:pt x="323229" y="163674"/>
                  <a:pt x="325147" y="158712"/>
                  <a:pt x="325006" y="153613"/>
                </a:cubicBezTo>
                <a:cubicBezTo>
                  <a:pt x="325186" y="149166"/>
                  <a:pt x="323650" y="144822"/>
                  <a:pt x="320714" y="141474"/>
                </a:cubicBezTo>
                <a:cubicBezTo>
                  <a:pt x="317352" y="137971"/>
                  <a:pt x="313244" y="135276"/>
                  <a:pt x="308695" y="133593"/>
                </a:cubicBezTo>
                <a:cubicBezTo>
                  <a:pt x="302975" y="131344"/>
                  <a:pt x="297062" y="129627"/>
                  <a:pt x="291028" y="128442"/>
                </a:cubicBezTo>
                <a:lnTo>
                  <a:pt x="255265" y="121145"/>
                </a:lnTo>
                <a:cubicBezTo>
                  <a:pt x="239469" y="118158"/>
                  <a:pt x="226798" y="111806"/>
                  <a:pt x="217492" y="102156"/>
                </a:cubicBezTo>
                <a:cubicBezTo>
                  <a:pt x="208187" y="92507"/>
                  <a:pt x="203328" y="79493"/>
                  <a:pt x="203036" y="63457"/>
                </a:cubicBezTo>
                <a:cubicBezTo>
                  <a:pt x="202672" y="51164"/>
                  <a:pt x="206391" y="39077"/>
                  <a:pt x="213612" y="29118"/>
                </a:cubicBezTo>
                <a:cubicBezTo>
                  <a:pt x="221110" y="19195"/>
                  <a:pt x="231154" y="11486"/>
                  <a:pt x="242680" y="6798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812D9B4-1C99-4FA5-8C91-C29AB1C2F3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150859" y="5666376"/>
            <a:ext cx="669666" cy="397509"/>
          </a:xfrm>
          <a:custGeom>
            <a:avLst/>
            <a:gdLst>
              <a:gd name="connsiteX0" fmla="*/ 541039 w 669666"/>
              <a:gd name="connsiteY0" fmla="*/ 363302 h 397509"/>
              <a:gd name="connsiteX1" fmla="*/ 541039 w 669666"/>
              <a:gd name="connsiteY1" fmla="*/ 363371 h 397509"/>
              <a:gd name="connsiteX2" fmla="*/ 548439 w 669666"/>
              <a:gd name="connsiteY2" fmla="*/ 378274 h 397509"/>
              <a:gd name="connsiteX3" fmla="*/ 352384 w 669666"/>
              <a:gd name="connsiteY3" fmla="*/ 381038 h 397509"/>
              <a:gd name="connsiteX4" fmla="*/ 352624 w 669666"/>
              <a:gd name="connsiteY4" fmla="*/ 377038 h 397509"/>
              <a:gd name="connsiteX5" fmla="*/ 541039 w 669666"/>
              <a:gd name="connsiteY5" fmla="*/ 363302 h 397509"/>
              <a:gd name="connsiteX6" fmla="*/ 128549 w 669666"/>
              <a:gd name="connsiteY6" fmla="*/ 363302 h 397509"/>
              <a:gd name="connsiteX7" fmla="*/ 316964 w 669666"/>
              <a:gd name="connsiteY7" fmla="*/ 377038 h 397509"/>
              <a:gd name="connsiteX8" fmla="*/ 316964 w 669666"/>
              <a:gd name="connsiteY8" fmla="*/ 376969 h 397509"/>
              <a:gd name="connsiteX9" fmla="*/ 317204 w 669666"/>
              <a:gd name="connsiteY9" fmla="*/ 380969 h 397509"/>
              <a:gd name="connsiteX10" fmla="*/ 121149 w 669666"/>
              <a:gd name="connsiteY10" fmla="*/ 378205 h 397509"/>
              <a:gd name="connsiteX11" fmla="*/ 128549 w 669666"/>
              <a:gd name="connsiteY11" fmla="*/ 363302 h 397509"/>
              <a:gd name="connsiteX12" fmla="*/ 609908 w 669666"/>
              <a:gd name="connsiteY12" fmla="*/ 220965 h 397509"/>
              <a:gd name="connsiteX13" fmla="*/ 609922 w 669666"/>
              <a:gd name="connsiteY13" fmla="*/ 220970 h 397509"/>
              <a:gd name="connsiteX14" fmla="*/ 609905 w 669666"/>
              <a:gd name="connsiteY14" fmla="*/ 220970 h 397509"/>
              <a:gd name="connsiteX15" fmla="*/ 111620 w 669666"/>
              <a:gd name="connsiteY15" fmla="*/ 220866 h 397509"/>
              <a:gd name="connsiteX16" fmla="*/ 155212 w 669666"/>
              <a:gd name="connsiteY16" fmla="*/ 308429 h 397509"/>
              <a:gd name="connsiteX17" fmla="*/ 155212 w 669666"/>
              <a:gd name="connsiteY17" fmla="*/ 308361 h 397509"/>
              <a:gd name="connsiteX18" fmla="*/ 206291 w 669666"/>
              <a:gd name="connsiteY18" fmla="*/ 358478 h 397509"/>
              <a:gd name="connsiteX19" fmla="*/ 6888 w 669666"/>
              <a:gd name="connsiteY19" fmla="*/ 288513 h 397509"/>
              <a:gd name="connsiteX20" fmla="*/ 1644 w 669666"/>
              <a:gd name="connsiteY20" fmla="*/ 282985 h 397509"/>
              <a:gd name="connsiteX21" fmla="*/ 7523 w 669666"/>
              <a:gd name="connsiteY21" fmla="*/ 263893 h 397509"/>
              <a:gd name="connsiteX22" fmla="*/ 111620 w 669666"/>
              <a:gd name="connsiteY22" fmla="*/ 220866 h 397509"/>
              <a:gd name="connsiteX23" fmla="*/ 558054 w 669666"/>
              <a:gd name="connsiteY23" fmla="*/ 220798 h 397509"/>
              <a:gd name="connsiteX24" fmla="*/ 662134 w 669666"/>
              <a:gd name="connsiteY24" fmla="*/ 263841 h 397509"/>
              <a:gd name="connsiteX25" fmla="*/ 662134 w 669666"/>
              <a:gd name="connsiteY25" fmla="*/ 263893 h 397509"/>
              <a:gd name="connsiteX26" fmla="*/ 667661 w 669666"/>
              <a:gd name="connsiteY26" fmla="*/ 269129 h 397509"/>
              <a:gd name="connsiteX27" fmla="*/ 662787 w 669666"/>
              <a:gd name="connsiteY27" fmla="*/ 288513 h 397509"/>
              <a:gd name="connsiteX28" fmla="*/ 463383 w 669666"/>
              <a:gd name="connsiteY28" fmla="*/ 358478 h 397509"/>
              <a:gd name="connsiteX29" fmla="*/ 514462 w 669666"/>
              <a:gd name="connsiteY29" fmla="*/ 308361 h 397509"/>
              <a:gd name="connsiteX30" fmla="*/ 558054 w 669666"/>
              <a:gd name="connsiteY30" fmla="*/ 220798 h 397509"/>
              <a:gd name="connsiteX31" fmla="*/ 37311 w 669666"/>
              <a:gd name="connsiteY31" fmla="*/ 144343 h 397509"/>
              <a:gd name="connsiteX32" fmla="*/ 37809 w 669666"/>
              <a:gd name="connsiteY32" fmla="*/ 144343 h 397509"/>
              <a:gd name="connsiteX33" fmla="*/ 92751 w 669666"/>
              <a:gd name="connsiteY33" fmla="*/ 148618 h 397509"/>
              <a:gd name="connsiteX34" fmla="*/ 106349 w 669666"/>
              <a:gd name="connsiteY34" fmla="*/ 204865 h 397509"/>
              <a:gd name="connsiteX35" fmla="*/ 59769 w 669666"/>
              <a:gd name="connsiteY35" fmla="*/ 221055 h 397509"/>
              <a:gd name="connsiteX36" fmla="*/ 24950 w 669666"/>
              <a:gd name="connsiteY36" fmla="*/ 165324 h 397509"/>
              <a:gd name="connsiteX37" fmla="*/ 23178 w 669666"/>
              <a:gd name="connsiteY37" fmla="*/ 158474 h 397509"/>
              <a:gd name="connsiteX38" fmla="*/ 37311 w 669666"/>
              <a:gd name="connsiteY38" fmla="*/ 144343 h 397509"/>
              <a:gd name="connsiteX39" fmla="*/ 631865 w 669666"/>
              <a:gd name="connsiteY39" fmla="*/ 144257 h 397509"/>
              <a:gd name="connsiteX40" fmla="*/ 632363 w 669666"/>
              <a:gd name="connsiteY40" fmla="*/ 144257 h 397509"/>
              <a:gd name="connsiteX41" fmla="*/ 639217 w 669666"/>
              <a:gd name="connsiteY41" fmla="*/ 146026 h 397509"/>
              <a:gd name="connsiteX42" fmla="*/ 644724 w 669666"/>
              <a:gd name="connsiteY42" fmla="*/ 165238 h 397509"/>
              <a:gd name="connsiteX43" fmla="*/ 609908 w 669666"/>
              <a:gd name="connsiteY43" fmla="*/ 220965 h 397509"/>
              <a:gd name="connsiteX44" fmla="*/ 563325 w 669666"/>
              <a:gd name="connsiteY44" fmla="*/ 204779 h 397509"/>
              <a:gd name="connsiteX45" fmla="*/ 576923 w 669666"/>
              <a:gd name="connsiteY45" fmla="*/ 148533 h 397509"/>
              <a:gd name="connsiteX46" fmla="*/ 631865 w 669666"/>
              <a:gd name="connsiteY46" fmla="*/ 144257 h 397509"/>
              <a:gd name="connsiteX47" fmla="*/ 466182 w 669666"/>
              <a:gd name="connsiteY47" fmla="*/ 110348 h 397509"/>
              <a:gd name="connsiteX48" fmla="*/ 445132 w 669666"/>
              <a:gd name="connsiteY48" fmla="*/ 281302 h 397509"/>
              <a:gd name="connsiteX49" fmla="*/ 398106 w 669666"/>
              <a:gd name="connsiteY49" fmla="*/ 346167 h 397509"/>
              <a:gd name="connsiteX50" fmla="*/ 351216 w 669666"/>
              <a:gd name="connsiteY50" fmla="*/ 357327 h 397509"/>
              <a:gd name="connsiteX51" fmla="*/ 334768 w 669666"/>
              <a:gd name="connsiteY51" fmla="*/ 338562 h 397509"/>
              <a:gd name="connsiteX52" fmla="*/ 341825 w 669666"/>
              <a:gd name="connsiteY52" fmla="*/ 251531 h 397509"/>
              <a:gd name="connsiteX53" fmla="*/ 466182 w 669666"/>
              <a:gd name="connsiteY53" fmla="*/ 110348 h 397509"/>
              <a:gd name="connsiteX54" fmla="*/ 203647 w 669666"/>
              <a:gd name="connsiteY54" fmla="*/ 110348 h 397509"/>
              <a:gd name="connsiteX55" fmla="*/ 305958 w 669666"/>
              <a:gd name="connsiteY55" fmla="*/ 209518 h 397509"/>
              <a:gd name="connsiteX56" fmla="*/ 325995 w 669666"/>
              <a:gd name="connsiteY56" fmla="*/ 246363 h 397509"/>
              <a:gd name="connsiteX57" fmla="*/ 326115 w 669666"/>
              <a:gd name="connsiteY57" fmla="*/ 357568 h 397509"/>
              <a:gd name="connsiteX58" fmla="*/ 279346 w 669666"/>
              <a:gd name="connsiteY58" fmla="*/ 350923 h 397509"/>
              <a:gd name="connsiteX59" fmla="*/ 218825 w 669666"/>
              <a:gd name="connsiteY59" fmla="*/ 264356 h 397509"/>
              <a:gd name="connsiteX60" fmla="*/ 203647 w 669666"/>
              <a:gd name="connsiteY60" fmla="*/ 110348 h 397509"/>
              <a:gd name="connsiteX61" fmla="*/ 110362 w 669666"/>
              <a:gd name="connsiteY61" fmla="*/ 63114 h 397509"/>
              <a:gd name="connsiteX62" fmla="*/ 121217 w 669666"/>
              <a:gd name="connsiteY62" fmla="*/ 63614 h 397509"/>
              <a:gd name="connsiteX63" fmla="*/ 187199 w 669666"/>
              <a:gd name="connsiteY63" fmla="*/ 99669 h 397509"/>
              <a:gd name="connsiteX64" fmla="*/ 202308 w 669666"/>
              <a:gd name="connsiteY64" fmla="*/ 269112 h 397509"/>
              <a:gd name="connsiteX65" fmla="*/ 260065 w 669666"/>
              <a:gd name="connsiteY65" fmla="*/ 358924 h 397509"/>
              <a:gd name="connsiteX66" fmla="*/ 228027 w 669666"/>
              <a:gd name="connsiteY66" fmla="*/ 351061 h 397509"/>
              <a:gd name="connsiteX67" fmla="*/ 228027 w 669666"/>
              <a:gd name="connsiteY67" fmla="*/ 350975 h 397509"/>
              <a:gd name="connsiteX68" fmla="*/ 168982 w 669666"/>
              <a:gd name="connsiteY68" fmla="*/ 298832 h 397509"/>
              <a:gd name="connsiteX69" fmla="*/ 101009 w 669666"/>
              <a:gd name="connsiteY69" fmla="*/ 77349 h 397509"/>
              <a:gd name="connsiteX70" fmla="*/ 102330 w 669666"/>
              <a:gd name="connsiteY70" fmla="*/ 70430 h 397509"/>
              <a:gd name="connsiteX71" fmla="*/ 110362 w 669666"/>
              <a:gd name="connsiteY71" fmla="*/ 63114 h 397509"/>
              <a:gd name="connsiteX72" fmla="*/ 555347 w 669666"/>
              <a:gd name="connsiteY72" fmla="*/ 62292 h 397509"/>
              <a:gd name="connsiteX73" fmla="*/ 568596 w 669666"/>
              <a:gd name="connsiteY73" fmla="*/ 77349 h 397509"/>
              <a:gd name="connsiteX74" fmla="*/ 500623 w 669666"/>
              <a:gd name="connsiteY74" fmla="*/ 298832 h 397509"/>
              <a:gd name="connsiteX75" fmla="*/ 441578 w 669666"/>
              <a:gd name="connsiteY75" fmla="*/ 350975 h 397509"/>
              <a:gd name="connsiteX76" fmla="*/ 409557 w 669666"/>
              <a:gd name="connsiteY76" fmla="*/ 358838 h 397509"/>
              <a:gd name="connsiteX77" fmla="*/ 467298 w 669666"/>
              <a:gd name="connsiteY77" fmla="*/ 269043 h 397509"/>
              <a:gd name="connsiteX78" fmla="*/ 467298 w 669666"/>
              <a:gd name="connsiteY78" fmla="*/ 269129 h 397509"/>
              <a:gd name="connsiteX79" fmla="*/ 482407 w 669666"/>
              <a:gd name="connsiteY79" fmla="*/ 99669 h 397509"/>
              <a:gd name="connsiteX80" fmla="*/ 548405 w 669666"/>
              <a:gd name="connsiteY80" fmla="*/ 63614 h 397509"/>
              <a:gd name="connsiteX81" fmla="*/ 555347 w 669666"/>
              <a:gd name="connsiteY81" fmla="*/ 62292 h 397509"/>
              <a:gd name="connsiteX82" fmla="*/ 440599 w 669666"/>
              <a:gd name="connsiteY82" fmla="*/ 12157 h 397509"/>
              <a:gd name="connsiteX83" fmla="*/ 454215 w 669666"/>
              <a:gd name="connsiteY83" fmla="*/ 23420 h 397509"/>
              <a:gd name="connsiteX84" fmla="*/ 464636 w 669666"/>
              <a:gd name="connsiteY84" fmla="*/ 91204 h 397509"/>
              <a:gd name="connsiteX85" fmla="*/ 464688 w 669666"/>
              <a:gd name="connsiteY85" fmla="*/ 91204 h 397509"/>
              <a:gd name="connsiteX86" fmla="*/ 414331 w 669666"/>
              <a:gd name="connsiteY86" fmla="*/ 129166 h 397509"/>
              <a:gd name="connsiteX87" fmla="*/ 391135 w 669666"/>
              <a:gd name="connsiteY87" fmla="*/ 60180 h 397509"/>
              <a:gd name="connsiteX88" fmla="*/ 430624 w 669666"/>
              <a:gd name="connsiteY88" fmla="*/ 16433 h 397509"/>
              <a:gd name="connsiteX89" fmla="*/ 440599 w 669666"/>
              <a:gd name="connsiteY89" fmla="*/ 12157 h 397509"/>
              <a:gd name="connsiteX90" fmla="*/ 229229 w 669666"/>
              <a:gd name="connsiteY90" fmla="*/ 12106 h 397509"/>
              <a:gd name="connsiteX91" fmla="*/ 239204 w 669666"/>
              <a:gd name="connsiteY91" fmla="*/ 16381 h 397509"/>
              <a:gd name="connsiteX92" fmla="*/ 278694 w 669666"/>
              <a:gd name="connsiteY92" fmla="*/ 60128 h 397509"/>
              <a:gd name="connsiteX93" fmla="*/ 255549 w 669666"/>
              <a:gd name="connsiteY93" fmla="*/ 129114 h 397509"/>
              <a:gd name="connsiteX94" fmla="*/ 205192 w 669666"/>
              <a:gd name="connsiteY94" fmla="*/ 91153 h 397509"/>
              <a:gd name="connsiteX95" fmla="*/ 215597 w 669666"/>
              <a:gd name="connsiteY95" fmla="*/ 23369 h 397509"/>
              <a:gd name="connsiteX96" fmla="*/ 225280 w 669666"/>
              <a:gd name="connsiteY96" fmla="*/ 12690 h 397509"/>
              <a:gd name="connsiteX97" fmla="*/ 229229 w 669666"/>
              <a:gd name="connsiteY97" fmla="*/ 12106 h 397509"/>
              <a:gd name="connsiteX98" fmla="*/ 334640 w 669666"/>
              <a:gd name="connsiteY98" fmla="*/ 0 h 397509"/>
              <a:gd name="connsiteX99" fmla="*/ 339545 w 669666"/>
              <a:gd name="connsiteY99" fmla="*/ 0 h 397509"/>
              <a:gd name="connsiteX100" fmla="*/ 347371 w 669666"/>
              <a:gd name="connsiteY100" fmla="*/ 6457 h 397509"/>
              <a:gd name="connsiteX101" fmla="*/ 400235 w 669666"/>
              <a:gd name="connsiteY101" fmla="*/ 141768 h 397509"/>
              <a:gd name="connsiteX102" fmla="*/ 334906 w 669666"/>
              <a:gd name="connsiteY102" fmla="*/ 225502 h 397509"/>
              <a:gd name="connsiteX103" fmla="*/ 334871 w 669666"/>
              <a:gd name="connsiteY103" fmla="*/ 225502 h 397509"/>
              <a:gd name="connsiteX104" fmla="*/ 269628 w 669666"/>
              <a:gd name="connsiteY104" fmla="*/ 141751 h 397509"/>
              <a:gd name="connsiteX105" fmla="*/ 322441 w 669666"/>
              <a:gd name="connsiteY105" fmla="*/ 6457 h 397509"/>
              <a:gd name="connsiteX106" fmla="*/ 328287 w 669666"/>
              <a:gd name="connsiteY106" fmla="*/ 602 h 39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69666" h="397509">
                <a:moveTo>
                  <a:pt x="541039" y="363302"/>
                </a:moveTo>
                <a:lnTo>
                  <a:pt x="541039" y="363371"/>
                </a:lnTo>
                <a:cubicBezTo>
                  <a:pt x="549967" y="360950"/>
                  <a:pt x="553264" y="370376"/>
                  <a:pt x="548439" y="378274"/>
                </a:cubicBezTo>
                <a:cubicBezTo>
                  <a:pt x="524935" y="416716"/>
                  <a:pt x="406192" y="386601"/>
                  <a:pt x="352384" y="381038"/>
                </a:cubicBezTo>
                <a:cubicBezTo>
                  <a:pt x="350032" y="380798"/>
                  <a:pt x="350272" y="377330"/>
                  <a:pt x="352624" y="377038"/>
                </a:cubicBezTo>
                <a:cubicBezTo>
                  <a:pt x="403806" y="370685"/>
                  <a:pt x="453476" y="387116"/>
                  <a:pt x="541039" y="363302"/>
                </a:cubicBezTo>
                <a:close/>
                <a:moveTo>
                  <a:pt x="128549" y="363302"/>
                </a:moveTo>
                <a:cubicBezTo>
                  <a:pt x="216112" y="387116"/>
                  <a:pt x="265782" y="370668"/>
                  <a:pt x="316964" y="377038"/>
                </a:cubicBezTo>
                <a:lnTo>
                  <a:pt x="316964" y="376969"/>
                </a:lnTo>
                <a:cubicBezTo>
                  <a:pt x="319316" y="377261"/>
                  <a:pt x="319556" y="380729"/>
                  <a:pt x="317204" y="380969"/>
                </a:cubicBezTo>
                <a:cubicBezTo>
                  <a:pt x="263396" y="386515"/>
                  <a:pt x="144653" y="416647"/>
                  <a:pt x="121149" y="378205"/>
                </a:cubicBezTo>
                <a:cubicBezTo>
                  <a:pt x="116324" y="370307"/>
                  <a:pt x="119604" y="360882"/>
                  <a:pt x="128549" y="363302"/>
                </a:cubicBezTo>
                <a:close/>
                <a:moveTo>
                  <a:pt x="609908" y="220965"/>
                </a:moveTo>
                <a:lnTo>
                  <a:pt x="609922" y="220970"/>
                </a:lnTo>
                <a:lnTo>
                  <a:pt x="609905" y="220970"/>
                </a:lnTo>
                <a:close/>
                <a:moveTo>
                  <a:pt x="111620" y="220866"/>
                </a:moveTo>
                <a:cubicBezTo>
                  <a:pt x="122254" y="251840"/>
                  <a:pt x="136912" y="281268"/>
                  <a:pt x="155212" y="308429"/>
                </a:cubicBezTo>
                <a:lnTo>
                  <a:pt x="155212" y="308361"/>
                </a:lnTo>
                <a:cubicBezTo>
                  <a:pt x="169806" y="329788"/>
                  <a:pt x="187250" y="346837"/>
                  <a:pt x="206291" y="358478"/>
                </a:cubicBezTo>
                <a:cubicBezTo>
                  <a:pt x="142370" y="353035"/>
                  <a:pt x="75393" y="329565"/>
                  <a:pt x="6888" y="288513"/>
                </a:cubicBezTo>
                <a:cubicBezTo>
                  <a:pt x="4668" y="287191"/>
                  <a:pt x="2853" y="285285"/>
                  <a:pt x="1644" y="282985"/>
                </a:cubicBezTo>
                <a:cubicBezTo>
                  <a:pt x="-2008" y="276100"/>
                  <a:pt x="626" y="267549"/>
                  <a:pt x="7523" y="263893"/>
                </a:cubicBezTo>
                <a:cubicBezTo>
                  <a:pt x="40673" y="246054"/>
                  <a:pt x="75551" y="231649"/>
                  <a:pt x="111620" y="220866"/>
                </a:cubicBezTo>
                <a:close/>
                <a:moveTo>
                  <a:pt x="558054" y="220798"/>
                </a:moveTo>
                <a:cubicBezTo>
                  <a:pt x="594115" y="231597"/>
                  <a:pt x="628985" y="246002"/>
                  <a:pt x="662134" y="263841"/>
                </a:cubicBezTo>
                <a:lnTo>
                  <a:pt x="662134" y="263893"/>
                </a:lnTo>
                <a:cubicBezTo>
                  <a:pt x="664421" y="265094"/>
                  <a:pt x="666332" y="266914"/>
                  <a:pt x="667661" y="269129"/>
                </a:cubicBezTo>
                <a:cubicBezTo>
                  <a:pt x="671666" y="275825"/>
                  <a:pt x="669484" y="284513"/>
                  <a:pt x="662787" y="288513"/>
                </a:cubicBezTo>
                <a:cubicBezTo>
                  <a:pt x="594281" y="329565"/>
                  <a:pt x="527287" y="353035"/>
                  <a:pt x="463383" y="358478"/>
                </a:cubicBezTo>
                <a:cubicBezTo>
                  <a:pt x="482407" y="346854"/>
                  <a:pt x="499868" y="329788"/>
                  <a:pt x="514462" y="308361"/>
                </a:cubicBezTo>
                <a:cubicBezTo>
                  <a:pt x="532752" y="281199"/>
                  <a:pt x="547408" y="251771"/>
                  <a:pt x="558054" y="220798"/>
                </a:cubicBezTo>
                <a:close/>
                <a:moveTo>
                  <a:pt x="37311" y="144343"/>
                </a:moveTo>
                <a:lnTo>
                  <a:pt x="37809" y="144343"/>
                </a:lnTo>
                <a:cubicBezTo>
                  <a:pt x="56752" y="144979"/>
                  <a:pt x="75067" y="146404"/>
                  <a:pt x="92751" y="148618"/>
                </a:cubicBezTo>
                <a:cubicBezTo>
                  <a:pt x="96181" y="167625"/>
                  <a:pt x="100721" y="186391"/>
                  <a:pt x="106349" y="204865"/>
                </a:cubicBezTo>
                <a:cubicBezTo>
                  <a:pt x="90953" y="209380"/>
                  <a:pt x="75427" y="214771"/>
                  <a:pt x="59769" y="221055"/>
                </a:cubicBezTo>
                <a:cubicBezTo>
                  <a:pt x="47144" y="203131"/>
                  <a:pt x="35521" y="184536"/>
                  <a:pt x="24950" y="165324"/>
                </a:cubicBezTo>
                <a:cubicBezTo>
                  <a:pt x="23787" y="163229"/>
                  <a:pt x="23178" y="160860"/>
                  <a:pt x="23178" y="158474"/>
                </a:cubicBezTo>
                <a:cubicBezTo>
                  <a:pt x="23179" y="150661"/>
                  <a:pt x="29508" y="144343"/>
                  <a:pt x="37311" y="144343"/>
                </a:cubicBezTo>
                <a:close/>
                <a:moveTo>
                  <a:pt x="631865" y="144257"/>
                </a:moveTo>
                <a:lnTo>
                  <a:pt x="632363" y="144257"/>
                </a:lnTo>
                <a:cubicBezTo>
                  <a:pt x="634761" y="144257"/>
                  <a:pt x="637119" y="144858"/>
                  <a:pt x="639217" y="146026"/>
                </a:cubicBezTo>
                <a:cubicBezTo>
                  <a:pt x="646041" y="149820"/>
                  <a:pt x="648509" y="158405"/>
                  <a:pt x="644724" y="165238"/>
                </a:cubicBezTo>
                <a:lnTo>
                  <a:pt x="609908" y="220965"/>
                </a:lnTo>
                <a:lnTo>
                  <a:pt x="563325" y="204779"/>
                </a:lnTo>
                <a:cubicBezTo>
                  <a:pt x="568969" y="186322"/>
                  <a:pt x="573510" y="167539"/>
                  <a:pt x="576923" y="148533"/>
                </a:cubicBezTo>
                <a:cubicBezTo>
                  <a:pt x="594620" y="146318"/>
                  <a:pt x="612932" y="144893"/>
                  <a:pt x="631865" y="144257"/>
                </a:cubicBezTo>
                <a:close/>
                <a:moveTo>
                  <a:pt x="466182" y="110348"/>
                </a:moveTo>
                <a:cubicBezTo>
                  <a:pt x="469324" y="156791"/>
                  <a:pt x="467040" y="222412"/>
                  <a:pt x="445132" y="281302"/>
                </a:cubicBezTo>
                <a:cubicBezTo>
                  <a:pt x="433800" y="311726"/>
                  <a:pt x="415944" y="333600"/>
                  <a:pt x="398106" y="346167"/>
                </a:cubicBezTo>
                <a:cubicBezTo>
                  <a:pt x="380542" y="358529"/>
                  <a:pt x="362771" y="362186"/>
                  <a:pt x="351216" y="357327"/>
                </a:cubicBezTo>
                <a:cubicBezTo>
                  <a:pt x="343593" y="354134"/>
                  <a:pt x="338030" y="347421"/>
                  <a:pt x="334768" y="338562"/>
                </a:cubicBezTo>
                <a:cubicBezTo>
                  <a:pt x="326956" y="317375"/>
                  <a:pt x="331695" y="279413"/>
                  <a:pt x="341825" y="251531"/>
                </a:cubicBezTo>
                <a:cubicBezTo>
                  <a:pt x="363372" y="192297"/>
                  <a:pt x="426435" y="136875"/>
                  <a:pt x="466182" y="110348"/>
                </a:cubicBezTo>
                <a:close/>
                <a:moveTo>
                  <a:pt x="203647" y="110348"/>
                </a:moveTo>
                <a:cubicBezTo>
                  <a:pt x="246278" y="139570"/>
                  <a:pt x="280548" y="172741"/>
                  <a:pt x="305958" y="209518"/>
                </a:cubicBezTo>
                <a:cubicBezTo>
                  <a:pt x="313915" y="221055"/>
                  <a:pt x="320629" y="233417"/>
                  <a:pt x="325995" y="246363"/>
                </a:cubicBezTo>
                <a:cubicBezTo>
                  <a:pt x="311212" y="286762"/>
                  <a:pt x="309100" y="334372"/>
                  <a:pt x="326115" y="357568"/>
                </a:cubicBezTo>
                <a:cubicBezTo>
                  <a:pt x="309324" y="361740"/>
                  <a:pt x="294884" y="359611"/>
                  <a:pt x="279346" y="350923"/>
                </a:cubicBezTo>
                <a:cubicBezTo>
                  <a:pt x="263808" y="342236"/>
                  <a:pt x="235427" y="319693"/>
                  <a:pt x="218825" y="264356"/>
                </a:cubicBezTo>
                <a:cubicBezTo>
                  <a:pt x="196985" y="191627"/>
                  <a:pt x="203200" y="117216"/>
                  <a:pt x="203647" y="110348"/>
                </a:cubicBezTo>
                <a:close/>
                <a:moveTo>
                  <a:pt x="110362" y="63114"/>
                </a:moveTo>
                <a:cubicBezTo>
                  <a:pt x="113780" y="61880"/>
                  <a:pt x="117669" y="61949"/>
                  <a:pt x="121217" y="63614"/>
                </a:cubicBezTo>
                <a:cubicBezTo>
                  <a:pt x="143934" y="74258"/>
                  <a:pt x="165969" y="86294"/>
                  <a:pt x="187199" y="99669"/>
                </a:cubicBezTo>
                <a:cubicBezTo>
                  <a:pt x="182237" y="160946"/>
                  <a:pt x="187267" y="217604"/>
                  <a:pt x="202308" y="269112"/>
                </a:cubicBezTo>
                <a:cubicBezTo>
                  <a:pt x="214000" y="309133"/>
                  <a:pt x="234311" y="340450"/>
                  <a:pt x="260065" y="358924"/>
                </a:cubicBezTo>
                <a:cubicBezTo>
                  <a:pt x="248998" y="358272"/>
                  <a:pt x="238142" y="355610"/>
                  <a:pt x="228027" y="351061"/>
                </a:cubicBezTo>
                <a:lnTo>
                  <a:pt x="228027" y="350975"/>
                </a:lnTo>
                <a:cubicBezTo>
                  <a:pt x="206016" y="341240"/>
                  <a:pt x="185585" y="323212"/>
                  <a:pt x="168982" y="298832"/>
                </a:cubicBezTo>
                <a:cubicBezTo>
                  <a:pt x="129407" y="240748"/>
                  <a:pt x="106521" y="166217"/>
                  <a:pt x="101009" y="77349"/>
                </a:cubicBezTo>
                <a:cubicBezTo>
                  <a:pt x="100862" y="74962"/>
                  <a:pt x="101315" y="72593"/>
                  <a:pt x="102330" y="70430"/>
                </a:cubicBezTo>
                <a:cubicBezTo>
                  <a:pt x="103996" y="66885"/>
                  <a:pt x="106944" y="64348"/>
                  <a:pt x="110362" y="63114"/>
                </a:cubicBezTo>
                <a:close/>
                <a:moveTo>
                  <a:pt x="555347" y="62292"/>
                </a:moveTo>
                <a:cubicBezTo>
                  <a:pt x="563162" y="62790"/>
                  <a:pt x="569096" y="69537"/>
                  <a:pt x="568596" y="77349"/>
                </a:cubicBezTo>
                <a:cubicBezTo>
                  <a:pt x="563085" y="166165"/>
                  <a:pt x="540215" y="240697"/>
                  <a:pt x="500623" y="298832"/>
                </a:cubicBezTo>
                <a:cubicBezTo>
                  <a:pt x="484020" y="323212"/>
                  <a:pt x="463606" y="341240"/>
                  <a:pt x="441578" y="350975"/>
                </a:cubicBezTo>
                <a:cubicBezTo>
                  <a:pt x="431471" y="355525"/>
                  <a:pt x="420620" y="358186"/>
                  <a:pt x="409557" y="358838"/>
                </a:cubicBezTo>
                <a:cubicBezTo>
                  <a:pt x="435346" y="340347"/>
                  <a:pt x="455623" y="308996"/>
                  <a:pt x="467298" y="269043"/>
                </a:cubicBezTo>
                <a:lnTo>
                  <a:pt x="467298" y="269129"/>
                </a:lnTo>
                <a:cubicBezTo>
                  <a:pt x="482407" y="217673"/>
                  <a:pt x="487368" y="160911"/>
                  <a:pt x="482407" y="99669"/>
                </a:cubicBezTo>
                <a:cubicBezTo>
                  <a:pt x="503641" y="86294"/>
                  <a:pt x="525683" y="74258"/>
                  <a:pt x="548405" y="63614"/>
                </a:cubicBezTo>
                <a:cubicBezTo>
                  <a:pt x="550570" y="62600"/>
                  <a:pt x="552958" y="62137"/>
                  <a:pt x="555347" y="62292"/>
                </a:cubicBezTo>
                <a:close/>
                <a:moveTo>
                  <a:pt x="440599" y="12157"/>
                </a:moveTo>
                <a:cubicBezTo>
                  <a:pt x="447246" y="12174"/>
                  <a:pt x="452951" y="16896"/>
                  <a:pt x="454215" y="23420"/>
                </a:cubicBezTo>
                <a:cubicBezTo>
                  <a:pt x="458953" y="45809"/>
                  <a:pt x="462434" y="68438"/>
                  <a:pt x="464636" y="91204"/>
                </a:cubicBezTo>
                <a:lnTo>
                  <a:pt x="464688" y="91204"/>
                </a:lnTo>
                <a:cubicBezTo>
                  <a:pt x="447091" y="102742"/>
                  <a:pt x="430269" y="115430"/>
                  <a:pt x="414331" y="129166"/>
                </a:cubicBezTo>
                <a:cubicBezTo>
                  <a:pt x="408105" y="105695"/>
                  <a:pt x="400356" y="82654"/>
                  <a:pt x="391135" y="60180"/>
                </a:cubicBezTo>
                <a:cubicBezTo>
                  <a:pt x="403222" y="45431"/>
                  <a:pt x="416386" y="30855"/>
                  <a:pt x="430624" y="16433"/>
                </a:cubicBezTo>
                <a:cubicBezTo>
                  <a:pt x="433237" y="13720"/>
                  <a:pt x="436834" y="12174"/>
                  <a:pt x="440599" y="12157"/>
                </a:cubicBezTo>
                <a:close/>
                <a:moveTo>
                  <a:pt x="229229" y="12106"/>
                </a:moveTo>
                <a:cubicBezTo>
                  <a:pt x="232994" y="12123"/>
                  <a:pt x="236591" y="13668"/>
                  <a:pt x="239204" y="16381"/>
                </a:cubicBezTo>
                <a:cubicBezTo>
                  <a:pt x="253374" y="30820"/>
                  <a:pt x="266538" y="45397"/>
                  <a:pt x="278694" y="60128"/>
                </a:cubicBezTo>
                <a:cubicBezTo>
                  <a:pt x="269491" y="82603"/>
                  <a:pt x="261760" y="105644"/>
                  <a:pt x="255549" y="129114"/>
                </a:cubicBezTo>
                <a:cubicBezTo>
                  <a:pt x="239606" y="115379"/>
                  <a:pt x="222785" y="102691"/>
                  <a:pt x="205192" y="91153"/>
                </a:cubicBezTo>
                <a:cubicBezTo>
                  <a:pt x="207392" y="68386"/>
                  <a:pt x="210865" y="45758"/>
                  <a:pt x="215597" y="23369"/>
                </a:cubicBezTo>
                <a:cubicBezTo>
                  <a:pt x="216546" y="18270"/>
                  <a:pt x="220294" y="14132"/>
                  <a:pt x="225280" y="12690"/>
                </a:cubicBezTo>
                <a:cubicBezTo>
                  <a:pt x="226561" y="12295"/>
                  <a:pt x="227892" y="12106"/>
                  <a:pt x="229229" y="12106"/>
                </a:cubicBezTo>
                <a:close/>
                <a:moveTo>
                  <a:pt x="334640" y="0"/>
                </a:moveTo>
                <a:lnTo>
                  <a:pt x="339545" y="0"/>
                </a:lnTo>
                <a:lnTo>
                  <a:pt x="347371" y="6457"/>
                </a:lnTo>
                <a:cubicBezTo>
                  <a:pt x="371459" y="52024"/>
                  <a:pt x="388903" y="95600"/>
                  <a:pt x="400235" y="141768"/>
                </a:cubicBezTo>
                <a:cubicBezTo>
                  <a:pt x="379546" y="161015"/>
                  <a:pt x="352075" y="191490"/>
                  <a:pt x="334906" y="225502"/>
                </a:cubicBezTo>
                <a:lnTo>
                  <a:pt x="334871" y="225502"/>
                </a:lnTo>
                <a:cubicBezTo>
                  <a:pt x="319608" y="194271"/>
                  <a:pt x="291176" y="161719"/>
                  <a:pt x="269628" y="141751"/>
                </a:cubicBezTo>
                <a:cubicBezTo>
                  <a:pt x="280342" y="97677"/>
                  <a:pt x="298095" y="52179"/>
                  <a:pt x="322441" y="6457"/>
                </a:cubicBezTo>
                <a:cubicBezTo>
                  <a:pt x="323763" y="3968"/>
                  <a:pt x="325799" y="1924"/>
                  <a:pt x="328287" y="602"/>
                </a:cubicBezTo>
                <a:close/>
              </a:path>
            </a:pathLst>
          </a:custGeom>
          <a:solidFill>
            <a:srgbClr val="D71E3B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3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6E4CBF-EA86-43EB-80D0-26A4B35B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6FD59B-3AD0-4200-B98D-7F205FF52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1844"/>
          <a:stretch/>
        </p:blipFill>
        <p:spPr>
          <a:xfrm>
            <a:off x="7343089" y="4626350"/>
            <a:ext cx="4848912" cy="2232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10C149-A073-4A38-A4B9-21B404E00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0841" y="545296"/>
            <a:ext cx="0" cy="578406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CE47D8-CDFF-437B-A698-9E2B1F3C8F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28800"/>
            <a:ext cx="2840521" cy="2785378"/>
          </a:xfrm>
        </p:spPr>
        <p:txBody>
          <a:bodyPr wrap="none">
            <a:spAutoFit/>
          </a:bodyPr>
          <a:lstStyle>
            <a:lvl1pPr>
              <a:defRPr sz="181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64C01-3D07-472B-8BAC-345FE52C9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2746800"/>
            <a:ext cx="8809200" cy="1107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</a:t>
            </a:r>
            <a:br>
              <a:rPr lang="en-US"/>
            </a:br>
            <a:r>
              <a:rPr lang="en-US"/>
              <a:t>and here and here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8529A-AFB5-4983-856A-5C1D5A32DA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74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E34A7E4-D0D8-4B5F-BF0E-2E36C26AA2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66932" y="243114"/>
            <a:ext cx="4825067" cy="6348185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icon to insert image</a:t>
            </a:r>
            <a:br>
              <a:rPr lang="en-AU" dirty="0"/>
            </a:br>
            <a:r>
              <a:rPr lang="en-AU" dirty="0"/>
              <a:t>(</a:t>
            </a:r>
            <a:r>
              <a:rPr lang="en-AU" altLang="ko-KR" dirty="0"/>
              <a:t>760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1000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6B681-B973-49EB-95FB-40D58CFE2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033" y="494668"/>
            <a:ext cx="6091331" cy="1169551"/>
          </a:xfrm>
        </p:spPr>
        <p:txBody>
          <a:bodyPr/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/>
              <a:t>A headline goes here </a:t>
            </a:r>
            <a:br>
              <a:rPr lang="en-GB"/>
            </a:br>
            <a:r>
              <a:rPr lang="en-GB"/>
              <a:t>and here and here</a:t>
            </a:r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7083C5-5DD4-4543-B2C6-0F82134701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033" y="2033746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00172-DC95-4070-957A-97731A556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155964-16CA-4328-A0E3-2382C495F3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513" y="2033746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39ADD7A6-2888-4253-932C-1760DE79AB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2778" y="2033746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6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228F67C-B6AC-47D5-A379-E31D1F1F16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033" y="2667426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83D6B32-C276-45F7-B385-967D6BBE8B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4513" y="2667426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E86CDB37-EC8B-45CC-9131-745D3BFDC0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778" y="2667426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6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EF0842B-F337-4EE3-B6F9-40EA418B14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033" y="3301106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E0E54F49-47F1-4EA1-8278-7149009D8D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24513" y="3301106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42D6B9F-3C7B-40D7-ACB3-F0AD75D5D9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2778" y="3301106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6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04BA4DEA-B044-40BE-8A99-3490CD8DED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1033" y="3934786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2A7ECC43-7617-442A-B9DD-2AB1BFD08C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513" y="3934786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E31AB77-391D-4045-AAD5-2558FA6159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32778" y="3934786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6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F51676A-FBB2-4ACB-9B02-719623CE6F1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1033" y="4568466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5F78945A-1038-4A02-93B1-3D2F33F8D3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513" y="4568466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68B1F2AA-FCDC-47D6-B300-F5A85D8D190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32778" y="4568466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6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B8BD2C84-A857-4F97-9592-EF37AD83211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1033" y="5202146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12CF9913-456C-4C30-91D8-DF3707276E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24513" y="5202146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7B3BCB38-3876-4253-B907-BC6398719A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32778" y="5202146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6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4473AE9-7001-4995-B217-4DD45D5B0C8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1033" y="5835827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E21B205E-F6CD-43DC-BAA7-6CE3A162307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4513" y="5835827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7ECC87DE-F05F-413F-81FF-148DEED7F7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32778" y="5835827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6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</p:spTree>
    <p:extLst>
      <p:ext uri="{BB962C8B-B14F-4D97-AF65-F5344CB8AC3E}">
        <p14:creationId xmlns:p14="http://schemas.microsoft.com/office/powerpoint/2010/main" val="388196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3C0EDD4-26E7-47D4-9223-77F83C2F5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rgbClr val="DA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6B681-B973-49EB-95FB-40D58CFE2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033" y="494668"/>
            <a:ext cx="6091331" cy="1169551"/>
          </a:xfrm>
        </p:spPr>
        <p:txBody>
          <a:bodyPr/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/>
              <a:t>A headline goes here </a:t>
            </a:r>
            <a:br>
              <a:rPr lang="en-GB"/>
            </a:br>
            <a:r>
              <a:rPr lang="en-GB"/>
              <a:t>and here and here</a:t>
            </a:r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7083C5-5DD4-4543-B2C6-0F82134701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033" y="2033746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00172-DC95-4070-957A-97731A556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155964-16CA-4328-A0E3-2382C495F3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513" y="2033746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39ADD7A6-2888-4253-932C-1760DE79AB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2778" y="2033746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1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228F67C-B6AC-47D5-A379-E31D1F1F16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033" y="2667426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83D6B32-C276-45F7-B385-967D6BBE8B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4513" y="2667426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E86CDB37-EC8B-45CC-9131-745D3BFDC0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778" y="2667426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1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EF0842B-F337-4EE3-B6F9-40EA418B14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033" y="3301106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E0E54F49-47F1-4EA1-8278-7149009D8D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24513" y="3301106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42D6B9F-3C7B-40D7-ACB3-F0AD75D5D9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2778" y="3301106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1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04BA4DEA-B044-40BE-8A99-3490CD8DED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1033" y="3934786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2A7ECC43-7617-442A-B9DD-2AB1BFD08C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513" y="3934786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E31AB77-391D-4045-AAD5-2558FA6159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32778" y="3934786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1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F51676A-FBB2-4ACB-9B02-719623CE6F1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1033" y="4568466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5F78945A-1038-4A02-93B1-3D2F33F8D3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513" y="4568466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68B1F2AA-FCDC-47D6-B300-F5A85D8D190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32778" y="4568466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1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B8BD2C84-A857-4F97-9592-EF37AD83211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1033" y="5202146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12CF9913-456C-4C30-91D8-DF3707276E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24513" y="5202146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7B3BCB38-3876-4253-B907-BC6398719A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32778" y="5202146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1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4473AE9-7001-4995-B217-4DD45D5B0C8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1033" y="5835827"/>
            <a:ext cx="182365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E21B205E-F6CD-43DC-BAA7-6CE3A162307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4513" y="5835827"/>
            <a:ext cx="2868417" cy="291957"/>
          </a:xfrm>
        </p:spPr>
        <p:txBody>
          <a:bodyPr/>
          <a:lstStyle>
            <a:lvl1pPr algn="l">
              <a:spcAft>
                <a:spcPts val="1800"/>
              </a:spcAft>
              <a:defRPr sz="1800" b="1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headline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7ECC87DE-F05F-413F-81FF-148DEED7F7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32778" y="5835827"/>
            <a:ext cx="1772835" cy="291957"/>
          </a:xfrm>
        </p:spPr>
        <p:txBody>
          <a:bodyPr/>
          <a:lstStyle>
            <a:lvl1pPr algn="l">
              <a:spcAft>
                <a:spcPts val="1800"/>
              </a:spcAft>
              <a:defRPr sz="1100"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C8E22CFC-C97B-460E-BCC5-94312598A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 rot="5400000">
            <a:off x="6082179" y="-3194308"/>
            <a:ext cx="7200" cy="11469492"/>
          </a:xfr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/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1767F463-1549-4061-A328-C08E71596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 rot="5400000">
            <a:off x="6082179" y="-2557942"/>
            <a:ext cx="7200" cy="11469492"/>
          </a:xfr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/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5416F01A-7B9F-42EE-9564-9589913B2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 rot="5400000">
            <a:off x="6082179" y="-1921576"/>
            <a:ext cx="7200" cy="11469492"/>
          </a:xfr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/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15FF4029-3F47-46D0-A489-73DCF02E5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 rot="5400000">
            <a:off x="6082179" y="-1285210"/>
            <a:ext cx="7200" cy="11469492"/>
          </a:xfr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/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45788AF7-7E58-4F0E-81FF-A86CCBD16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 rot="5400000">
            <a:off x="6082179" y="-648844"/>
            <a:ext cx="7200" cy="11469492"/>
          </a:xfr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/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16">
            <a:extLst>
              <a:ext uri="{FF2B5EF4-FFF2-40B4-BE49-F238E27FC236}">
                <a16:creationId xmlns:a16="http://schemas.microsoft.com/office/drawing/2014/main" id="{2355EFF4-873C-49F1-8169-872A8CEAC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 rot="5400000">
            <a:off x="6082179" y="-12479"/>
            <a:ext cx="7200" cy="11469492"/>
          </a:xfr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/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3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519E70-7BB5-4650-B6BA-2FCD8DFFB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8601"/>
            <a:ext cx="12192000" cy="640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3E88FB-3DFC-4B33-A2EE-375F75430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8601"/>
            <a:ext cx="255600" cy="64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E34A7E4-D0D8-4B5F-BF0E-2E36C26AA2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5588" y="228601"/>
            <a:ext cx="5749200" cy="6404400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icon to insert image</a:t>
            </a:r>
            <a:br>
              <a:rPr lang="en-AU" dirty="0"/>
            </a:br>
            <a:r>
              <a:rPr lang="en-AU" dirty="0"/>
              <a:t>(</a:t>
            </a:r>
            <a:r>
              <a:rPr lang="en-AU" altLang="ko-KR" dirty="0"/>
              <a:t>906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1009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6B681-B973-49EB-95FB-40D58CFE2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5634" y="854886"/>
            <a:ext cx="4825067" cy="584775"/>
          </a:xfrm>
        </p:spPr>
        <p:txBody>
          <a:bodyPr/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/>
              <a:t>Subheading</a:t>
            </a:r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7083C5-5DD4-4543-B2C6-0F82134701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75634" y="1590674"/>
            <a:ext cx="4825067" cy="4389438"/>
          </a:xfrm>
        </p:spPr>
        <p:txBody>
          <a:bodyPr/>
          <a:lstStyle>
            <a:lvl1pPr>
              <a:spcAft>
                <a:spcPts val="1800"/>
              </a:spcAft>
              <a:defRPr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Body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00172-DC95-4070-957A-97731A556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03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519E70-7BB5-4650-B6BA-2FCD8DFFB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8601"/>
            <a:ext cx="12192000" cy="640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3E88FB-3DFC-4B33-A2EE-375F75430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8601"/>
            <a:ext cx="255600" cy="64044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E34A7E4-D0D8-4B5F-BF0E-2E36C26AA2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5588" y="228601"/>
            <a:ext cx="5749200" cy="6404400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(906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1009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6B681-B973-49EB-95FB-40D58CFE2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5634" y="854886"/>
            <a:ext cx="4825067" cy="584775"/>
          </a:xfrm>
        </p:spPr>
        <p:txBody>
          <a:bodyPr/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/>
              <a:t>Subheading</a:t>
            </a:r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7083C5-5DD4-4543-B2C6-0F82134701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75634" y="1590674"/>
            <a:ext cx="4825067" cy="4389438"/>
          </a:xfrm>
        </p:spPr>
        <p:txBody>
          <a:bodyPr/>
          <a:lstStyle>
            <a:lvl1pPr>
              <a:spcAft>
                <a:spcPts val="1800"/>
              </a:spcAft>
              <a:defRPr b="0">
                <a:solidFill>
                  <a:schemeClr val="tx2"/>
                </a:solidFill>
              </a:defRPr>
            </a:lvl1pPr>
            <a:lvl2pPr marL="144000" indent="-1440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288000">
              <a:defRPr>
                <a:solidFill>
                  <a:schemeClr val="tx2"/>
                </a:solidFill>
              </a:defRPr>
            </a:lvl3pPr>
            <a:lvl4pPr marL="432000"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Body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00172-DC95-4070-957A-97731A556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579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C6D0C7F-44DD-485A-8919-40FD5D98A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268F5C-23F0-4E4B-90DC-1343DF5C5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1950" y="546100"/>
            <a:ext cx="7470000" cy="5765881"/>
            <a:chOff x="361950" y="546100"/>
            <a:chExt cx="7470000" cy="57658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D169F58-0EE0-401D-9492-3B694E05BCF2}"/>
                </a:ext>
              </a:extLst>
            </p:cNvPr>
            <p:cNvCxnSpPr/>
            <p:nvPr userDrawn="1"/>
          </p:nvCxnSpPr>
          <p:spPr>
            <a:xfrm>
              <a:off x="361950" y="546100"/>
              <a:ext cx="7470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86D51B-8340-4437-B9B1-F7C8D9C3A8B5}"/>
                </a:ext>
              </a:extLst>
            </p:cNvPr>
            <p:cNvCxnSpPr/>
            <p:nvPr userDrawn="1"/>
          </p:nvCxnSpPr>
          <p:spPr>
            <a:xfrm>
              <a:off x="361950" y="6311981"/>
              <a:ext cx="7470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4FD0E6-F8C8-4E1B-8E04-AB37191E3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516" y="1307298"/>
            <a:ext cx="6968004" cy="738664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Slide heading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6B1014-BE8C-494D-A204-AE1EB5C055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300" y="2486660"/>
            <a:ext cx="6967220" cy="3355158"/>
          </a:xfrm>
        </p:spPr>
        <p:txBody>
          <a:bodyPr/>
          <a:lstStyle>
            <a:lvl1pPr>
              <a:spcBef>
                <a:spcPts val="0"/>
              </a:spcBef>
              <a:spcAft>
                <a:spcPts val="1700"/>
              </a:spcAft>
              <a:defRPr sz="24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  <a:latin typeface="Public Sans (NSW) Medium" pitchFamily="2" charset="0"/>
              </a:defRPr>
            </a:lvl2pPr>
          </a:lstStyle>
          <a:p>
            <a:pPr lvl="0"/>
            <a:r>
              <a:rPr lang="en-US" dirty="0"/>
              <a:t>Introduction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38AFD0E-C4F3-4725-9330-D5FA9F358B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00" y="273050"/>
            <a:ext cx="3860800" cy="6307138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icon to insert image or illustration</a:t>
            </a:r>
            <a:br>
              <a:rPr lang="en-AU" dirty="0"/>
            </a:br>
            <a:r>
              <a:rPr lang="en-AU" dirty="0"/>
              <a:t>(</a:t>
            </a:r>
            <a:r>
              <a:rPr lang="en-AU" altLang="ko-KR" dirty="0"/>
              <a:t>608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993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E16EC-6552-4D9E-8E30-8B1A8000A2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912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C6D0C7F-44DD-485A-8919-40FD5D98A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268F5C-23F0-4E4B-90DC-1343DF5C5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1950" y="546100"/>
            <a:ext cx="7470000" cy="5765881"/>
            <a:chOff x="361950" y="546100"/>
            <a:chExt cx="7470000" cy="576588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D169F58-0EE0-401D-9492-3B694E05BCF2}"/>
                </a:ext>
              </a:extLst>
            </p:cNvPr>
            <p:cNvCxnSpPr/>
            <p:nvPr userDrawn="1"/>
          </p:nvCxnSpPr>
          <p:spPr>
            <a:xfrm>
              <a:off x="361950" y="546100"/>
              <a:ext cx="7470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86D51B-8340-4437-B9B1-F7C8D9C3A8B5}"/>
                </a:ext>
              </a:extLst>
            </p:cNvPr>
            <p:cNvCxnSpPr/>
            <p:nvPr userDrawn="1"/>
          </p:nvCxnSpPr>
          <p:spPr>
            <a:xfrm>
              <a:off x="361950" y="6311981"/>
              <a:ext cx="74700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4FD0E6-F8C8-4E1B-8E04-AB37191E3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516" y="1307298"/>
            <a:ext cx="6968004" cy="738664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Slide heading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6B1014-BE8C-494D-A204-AE1EB5C055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300" y="2486660"/>
            <a:ext cx="6967220" cy="3355158"/>
          </a:xfrm>
        </p:spPr>
        <p:txBody>
          <a:bodyPr/>
          <a:lstStyle>
            <a:lvl1pPr>
              <a:spcBef>
                <a:spcPts val="0"/>
              </a:spcBef>
              <a:spcAft>
                <a:spcPts val="1700"/>
              </a:spcAft>
              <a:defRPr sz="24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  <a:latin typeface="Public Sans (NSW) Medium" pitchFamily="2" charset="0"/>
              </a:defRPr>
            </a:lvl2pPr>
          </a:lstStyle>
          <a:p>
            <a:pPr lvl="0"/>
            <a:r>
              <a:rPr lang="en-US" dirty="0"/>
              <a:t>Introduction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38AFD0E-C4F3-4725-9330-D5FA9F358B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00" y="273050"/>
            <a:ext cx="3860800" cy="6307138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 or illustration</a:t>
            </a:r>
            <a:br>
              <a:rPr lang="en-AU" dirty="0"/>
            </a:br>
            <a:r>
              <a:rPr lang="en-AU" altLang="ko-KR" dirty="0"/>
              <a:t>(608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993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E16EC-6552-4D9E-8E30-8B1A8000A2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78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AC2839-19AD-4F70-B123-3BBA16F45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8600"/>
            <a:ext cx="12192000" cy="640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B682CEF-F7AA-4B0A-BC4D-2F0CA08FCE0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28600"/>
            <a:ext cx="8829675" cy="6400800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icon to insert image</a:t>
            </a:r>
            <a:br>
              <a:rPr lang="en-AU" dirty="0"/>
            </a:br>
            <a:r>
              <a:rPr lang="en-AU" dirty="0"/>
              <a:t>(</a:t>
            </a:r>
            <a:r>
              <a:rPr lang="en-AU" altLang="ko-KR" dirty="0"/>
              <a:t>1391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1008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0973A70-5F79-4F8A-A520-CA619FAF78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1938" y="228600"/>
            <a:ext cx="4310062" cy="1112044"/>
          </a:xfrm>
          <a:custGeom>
            <a:avLst/>
            <a:gdLst>
              <a:gd name="connsiteX0" fmla="*/ 0 w 4310062"/>
              <a:gd name="connsiteY0" fmla="*/ 0 h 1112044"/>
              <a:gd name="connsiteX1" fmla="*/ 4310062 w 4310062"/>
              <a:gd name="connsiteY1" fmla="*/ 0 h 1112044"/>
              <a:gd name="connsiteX2" fmla="*/ 4310062 w 4310062"/>
              <a:gd name="connsiteY2" fmla="*/ 1112044 h 1112044"/>
              <a:gd name="connsiteX3" fmla="*/ 945356 w 4310062"/>
              <a:gd name="connsiteY3" fmla="*/ 1112044 h 1112044"/>
              <a:gd name="connsiteX4" fmla="*/ 945356 w 4310062"/>
              <a:gd name="connsiteY4" fmla="*/ 628650 h 1112044"/>
              <a:gd name="connsiteX5" fmla="*/ 0 w 4310062"/>
              <a:gd name="connsiteY5" fmla="*/ 628650 h 111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0062" h="1112044">
                <a:moveTo>
                  <a:pt x="0" y="0"/>
                </a:moveTo>
                <a:lnTo>
                  <a:pt x="4310062" y="0"/>
                </a:lnTo>
                <a:lnTo>
                  <a:pt x="4310062" y="1112044"/>
                </a:lnTo>
                <a:lnTo>
                  <a:pt x="945356" y="1112044"/>
                </a:lnTo>
                <a:lnTo>
                  <a:pt x="945356" y="628650"/>
                </a:lnTo>
                <a:lnTo>
                  <a:pt x="0" y="62865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44000" rIns="144000" anchor="ctr" anchorCtr="0">
            <a:noAutofit/>
          </a:bodyPr>
          <a:lstStyle>
            <a:lvl1pPr indent="0" algn="l">
              <a:lnSpc>
                <a:spcPct val="95000"/>
              </a:lnSpc>
              <a:tabLst>
                <a:tab pos="982663" algn="l"/>
              </a:tabLst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Slide heading line 1 	heading line 2</a:t>
            </a:r>
            <a:endParaRPr lang="en-A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6127BC-D5FE-412C-B86F-3709278579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1304" y="2382833"/>
            <a:ext cx="2608263" cy="3643313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Public Sans (NSW) Medium" pitchFamily="2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B69AC-AE81-400A-84BE-1FFC066DBE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604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AC2839-19AD-4F70-B123-3BBA16F45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8600"/>
            <a:ext cx="12192000" cy="640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B682CEF-F7AA-4B0A-BC4D-2F0CA08FCE0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28600"/>
            <a:ext cx="8829675" cy="6400800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(1391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1008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  <a:endParaRPr lang="en-AU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0973A70-5F79-4F8A-A520-CA619FAF78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1938" y="228600"/>
            <a:ext cx="4310062" cy="1112044"/>
          </a:xfrm>
          <a:custGeom>
            <a:avLst/>
            <a:gdLst>
              <a:gd name="connsiteX0" fmla="*/ 0 w 4310062"/>
              <a:gd name="connsiteY0" fmla="*/ 0 h 1112044"/>
              <a:gd name="connsiteX1" fmla="*/ 4310062 w 4310062"/>
              <a:gd name="connsiteY1" fmla="*/ 0 h 1112044"/>
              <a:gd name="connsiteX2" fmla="*/ 4310062 w 4310062"/>
              <a:gd name="connsiteY2" fmla="*/ 1112044 h 1112044"/>
              <a:gd name="connsiteX3" fmla="*/ 945356 w 4310062"/>
              <a:gd name="connsiteY3" fmla="*/ 1112044 h 1112044"/>
              <a:gd name="connsiteX4" fmla="*/ 945356 w 4310062"/>
              <a:gd name="connsiteY4" fmla="*/ 628650 h 1112044"/>
              <a:gd name="connsiteX5" fmla="*/ 0 w 4310062"/>
              <a:gd name="connsiteY5" fmla="*/ 628650 h 111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0062" h="1112044">
                <a:moveTo>
                  <a:pt x="0" y="0"/>
                </a:moveTo>
                <a:lnTo>
                  <a:pt x="4310062" y="0"/>
                </a:lnTo>
                <a:lnTo>
                  <a:pt x="4310062" y="1112044"/>
                </a:lnTo>
                <a:lnTo>
                  <a:pt x="945356" y="1112044"/>
                </a:lnTo>
                <a:lnTo>
                  <a:pt x="945356" y="628650"/>
                </a:lnTo>
                <a:lnTo>
                  <a:pt x="0" y="628650"/>
                </a:lnTo>
                <a:close/>
              </a:path>
            </a:pathLst>
          </a:custGeom>
          <a:solidFill>
            <a:srgbClr val="D7153A"/>
          </a:solidFill>
        </p:spPr>
        <p:txBody>
          <a:bodyPr wrap="square" lIns="144000" rIns="144000" anchor="ctr" anchorCtr="0">
            <a:noAutofit/>
          </a:bodyPr>
          <a:lstStyle>
            <a:lvl1pPr indent="0" algn="l">
              <a:lnSpc>
                <a:spcPct val="95000"/>
              </a:lnSpc>
              <a:tabLst>
                <a:tab pos="982663" algn="l"/>
              </a:tabLst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Slide heading line 1 	heading line 2</a:t>
            </a:r>
            <a:endParaRPr lang="en-A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6127BC-D5FE-412C-B86F-3709278579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1304" y="2382833"/>
            <a:ext cx="2608263" cy="3643313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Public Sans (NSW) Medium" pitchFamily="2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4BCBB1-46BC-46CD-AA95-10640F1EA4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97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68C582-994E-4C5B-BEA3-001C1EDB5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EB9A8D-50E9-495E-AD78-6EBE9CB0E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0841" y="545296"/>
            <a:ext cx="0" cy="578406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62896CD-E95F-4A61-B10F-4B9044A7A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2659" y="1316076"/>
            <a:ext cx="7048501" cy="343372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statement or quote text</a:t>
            </a:r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7C0680-9983-4A3A-A445-3E1D94B2FC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509000" y="273050"/>
            <a:ext cx="3683000" cy="6307138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to insert image or illustration</a:t>
            </a:r>
            <a:br>
              <a:rPr lang="en-AU" dirty="0"/>
            </a:br>
            <a:r>
              <a:rPr lang="en-AU" dirty="0"/>
              <a:t>(</a:t>
            </a:r>
            <a:r>
              <a:rPr lang="en-AU" altLang="ko-KR" dirty="0"/>
              <a:t>580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993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9F3091-678F-4E8F-9121-82B131F723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30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993736D-3A50-4E7E-B5D6-A8D94B1EF9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25424"/>
            <a:ext cx="12192000" cy="6408000"/>
          </a:xfrm>
          <a:solidFill>
            <a:schemeClr val="bg2"/>
          </a:solidFill>
        </p:spPr>
        <p:txBody>
          <a:bodyPr lIns="720000" anchor="ctr" anchorCtr="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image</a:t>
            </a:r>
            <a:br>
              <a:rPr lang="en-US" dirty="0"/>
            </a:br>
            <a:r>
              <a:rPr lang="en-US" dirty="0"/>
              <a:t>(</a:t>
            </a:r>
            <a:r>
              <a:rPr lang="en-AU" altLang="ko-KR" dirty="0"/>
              <a:t>1920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1009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dirty="0"/>
              <a:t>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DAA10C1-F872-4DA2-AB66-59BF175D2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290" y="541338"/>
            <a:ext cx="7200" cy="5760000"/>
          </a:xfr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/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D6883441-BCC0-4E74-9CFD-9DC70713E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27657" y="541338"/>
            <a:ext cx="7200" cy="5760000"/>
          </a:xfrm>
          <a:solidFill>
            <a:schemeClr val="tx1"/>
          </a:solidFill>
          <a:ln w="3175">
            <a:solidFill>
              <a:schemeClr val="tx1"/>
            </a:solidFill>
          </a:ln>
        </p:spPr>
        <p:txBody>
          <a:bodyPr/>
          <a:lstStyle>
            <a:lvl1pPr>
              <a:defRPr sz="6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2B652-6A3B-43AB-8BFA-AD15E34D3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577403"/>
            <a:ext cx="8211458" cy="1656773"/>
          </a:xfrm>
        </p:spPr>
        <p:txBody>
          <a:bodyPr wrap="square" tIns="216000" anchor="b" anchorCtr="0">
            <a:spAutoFit/>
          </a:bodyPr>
          <a:lstStyle>
            <a:lvl1pPr>
              <a:lnSpc>
                <a:spcPct val="70000"/>
              </a:lnSpc>
              <a:defRPr sz="660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heading</a:t>
            </a:r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C2022D-AEE5-41EE-B55C-BB065B6C8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7399" y="2447923"/>
            <a:ext cx="2287486" cy="400110"/>
          </a:xfrm>
        </p:spPr>
        <p:txBody>
          <a:bodyPr wrap="none">
            <a:spAutoFit/>
          </a:bodyPr>
          <a:lstStyle>
            <a:lvl1pPr>
              <a:defRPr sz="2600" b="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Date 00 Month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C044D9-36FF-4AAD-A6FB-C4C63330D7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54665" y="534988"/>
            <a:ext cx="809517" cy="200055"/>
          </a:xfrm>
        </p:spPr>
        <p:txBody>
          <a:bodyPr wrap="none">
            <a:sp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/>
                </a:solidFill>
                <a:latin typeface="Public Sans (NSW) Light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E959FF-FECE-4719-8B2C-5A19C26676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5539647"/>
            <a:ext cx="4070350" cy="830997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and here</a:t>
            </a:r>
          </a:p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Date and other information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B70C54-6C3B-45A1-9A4B-AE258B082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171214" y="6091221"/>
            <a:ext cx="636576" cy="300272"/>
          </a:xfrm>
          <a:custGeom>
            <a:avLst/>
            <a:gdLst>
              <a:gd name="connsiteX0" fmla="*/ 88981 w 636576"/>
              <a:gd name="connsiteY0" fmla="*/ 247322 h 300272"/>
              <a:gd name="connsiteX1" fmla="*/ 84036 w 636576"/>
              <a:gd name="connsiteY1" fmla="*/ 254190 h 300272"/>
              <a:gd name="connsiteX2" fmla="*/ 82216 w 636576"/>
              <a:gd name="connsiteY2" fmla="*/ 266706 h 300272"/>
              <a:gd name="connsiteX3" fmla="*/ 84036 w 636576"/>
              <a:gd name="connsiteY3" fmla="*/ 278948 h 300272"/>
              <a:gd name="connsiteX4" fmla="*/ 88946 w 636576"/>
              <a:gd name="connsiteY4" fmla="*/ 285489 h 300272"/>
              <a:gd name="connsiteX5" fmla="*/ 103969 w 636576"/>
              <a:gd name="connsiteY5" fmla="*/ 285489 h 300272"/>
              <a:gd name="connsiteX6" fmla="*/ 103935 w 636576"/>
              <a:gd name="connsiteY6" fmla="*/ 285404 h 300272"/>
              <a:gd name="connsiteX7" fmla="*/ 108794 w 636576"/>
              <a:gd name="connsiteY7" fmla="*/ 278862 h 300272"/>
              <a:gd name="connsiteX8" fmla="*/ 110511 w 636576"/>
              <a:gd name="connsiteY8" fmla="*/ 266620 h 300272"/>
              <a:gd name="connsiteX9" fmla="*/ 108794 w 636576"/>
              <a:gd name="connsiteY9" fmla="*/ 254087 h 300272"/>
              <a:gd name="connsiteX10" fmla="*/ 103918 w 636576"/>
              <a:gd name="connsiteY10" fmla="*/ 247322 h 300272"/>
              <a:gd name="connsiteX11" fmla="*/ 88981 w 636576"/>
              <a:gd name="connsiteY11" fmla="*/ 247322 h 300272"/>
              <a:gd name="connsiteX12" fmla="*/ 265206 w 636576"/>
              <a:gd name="connsiteY12" fmla="*/ 245571 h 300272"/>
              <a:gd name="connsiteX13" fmla="*/ 265206 w 636576"/>
              <a:gd name="connsiteY13" fmla="*/ 262740 h 300272"/>
              <a:gd name="connsiteX14" fmla="*/ 275816 w 636576"/>
              <a:gd name="connsiteY14" fmla="*/ 262740 h 300272"/>
              <a:gd name="connsiteX15" fmla="*/ 283216 w 636576"/>
              <a:gd name="connsiteY15" fmla="*/ 260268 h 300272"/>
              <a:gd name="connsiteX16" fmla="*/ 285878 w 636576"/>
              <a:gd name="connsiteY16" fmla="*/ 253967 h 300272"/>
              <a:gd name="connsiteX17" fmla="*/ 283354 w 636576"/>
              <a:gd name="connsiteY17" fmla="*/ 247837 h 300272"/>
              <a:gd name="connsiteX18" fmla="*/ 276743 w 636576"/>
              <a:gd name="connsiteY18" fmla="*/ 245571 h 300272"/>
              <a:gd name="connsiteX19" fmla="*/ 514709 w 636576"/>
              <a:gd name="connsiteY19" fmla="*/ 233690 h 300272"/>
              <a:gd name="connsiteX20" fmla="*/ 529011 w 636576"/>
              <a:gd name="connsiteY20" fmla="*/ 233690 h 300272"/>
              <a:gd name="connsiteX21" fmla="*/ 556293 w 636576"/>
              <a:gd name="connsiteY21" fmla="*/ 273179 h 300272"/>
              <a:gd name="connsiteX22" fmla="*/ 556293 w 636576"/>
              <a:gd name="connsiteY22" fmla="*/ 233690 h 300272"/>
              <a:gd name="connsiteX23" fmla="*/ 571264 w 636576"/>
              <a:gd name="connsiteY23" fmla="*/ 233690 h 300272"/>
              <a:gd name="connsiteX24" fmla="*/ 571264 w 636576"/>
              <a:gd name="connsiteY24" fmla="*/ 299276 h 300272"/>
              <a:gd name="connsiteX25" fmla="*/ 558078 w 636576"/>
              <a:gd name="connsiteY25" fmla="*/ 299276 h 300272"/>
              <a:gd name="connsiteX26" fmla="*/ 529612 w 636576"/>
              <a:gd name="connsiteY26" fmla="*/ 258070 h 300272"/>
              <a:gd name="connsiteX27" fmla="*/ 529612 w 636576"/>
              <a:gd name="connsiteY27" fmla="*/ 299276 h 300272"/>
              <a:gd name="connsiteX28" fmla="*/ 514709 w 636576"/>
              <a:gd name="connsiteY28" fmla="*/ 299276 h 300272"/>
              <a:gd name="connsiteX29" fmla="*/ 310842 w 636576"/>
              <a:gd name="connsiteY29" fmla="*/ 233690 h 300272"/>
              <a:gd name="connsiteX30" fmla="*/ 325178 w 636576"/>
              <a:gd name="connsiteY30" fmla="*/ 233690 h 300272"/>
              <a:gd name="connsiteX31" fmla="*/ 352460 w 636576"/>
              <a:gd name="connsiteY31" fmla="*/ 273179 h 300272"/>
              <a:gd name="connsiteX32" fmla="*/ 352425 w 636576"/>
              <a:gd name="connsiteY32" fmla="*/ 233690 h 300272"/>
              <a:gd name="connsiteX33" fmla="*/ 367431 w 636576"/>
              <a:gd name="connsiteY33" fmla="*/ 233690 h 300272"/>
              <a:gd name="connsiteX34" fmla="*/ 367431 w 636576"/>
              <a:gd name="connsiteY34" fmla="*/ 299259 h 300272"/>
              <a:gd name="connsiteX35" fmla="*/ 354245 w 636576"/>
              <a:gd name="connsiteY35" fmla="*/ 299259 h 300272"/>
              <a:gd name="connsiteX36" fmla="*/ 325779 w 636576"/>
              <a:gd name="connsiteY36" fmla="*/ 258053 h 300272"/>
              <a:gd name="connsiteX37" fmla="*/ 325779 w 636576"/>
              <a:gd name="connsiteY37" fmla="*/ 299259 h 300272"/>
              <a:gd name="connsiteX38" fmla="*/ 310842 w 636576"/>
              <a:gd name="connsiteY38" fmla="*/ 299259 h 300272"/>
              <a:gd name="connsiteX39" fmla="*/ 250268 w 636576"/>
              <a:gd name="connsiteY39" fmla="*/ 233638 h 300272"/>
              <a:gd name="connsiteX40" fmla="*/ 278100 w 636576"/>
              <a:gd name="connsiteY40" fmla="*/ 233638 h 300272"/>
              <a:gd name="connsiteX41" fmla="*/ 290994 w 636576"/>
              <a:gd name="connsiteY41" fmla="*/ 236162 h 300272"/>
              <a:gd name="connsiteX42" fmla="*/ 298548 w 636576"/>
              <a:gd name="connsiteY42" fmla="*/ 243305 h 300272"/>
              <a:gd name="connsiteX43" fmla="*/ 299321 w 636576"/>
              <a:gd name="connsiteY43" fmla="*/ 262534 h 300272"/>
              <a:gd name="connsiteX44" fmla="*/ 294977 w 636576"/>
              <a:gd name="connsiteY44" fmla="*/ 268612 h 300272"/>
              <a:gd name="connsiteX45" fmla="*/ 294891 w 636576"/>
              <a:gd name="connsiteY45" fmla="*/ 268612 h 300272"/>
              <a:gd name="connsiteX46" fmla="*/ 290084 w 636576"/>
              <a:gd name="connsiteY46" fmla="*/ 272046 h 300272"/>
              <a:gd name="connsiteX47" fmla="*/ 302102 w 636576"/>
              <a:gd name="connsiteY47" fmla="*/ 299190 h 300272"/>
              <a:gd name="connsiteX48" fmla="*/ 286496 w 636576"/>
              <a:gd name="connsiteY48" fmla="*/ 299190 h 300272"/>
              <a:gd name="connsiteX49" fmla="*/ 276194 w 636576"/>
              <a:gd name="connsiteY49" fmla="*/ 274776 h 300272"/>
              <a:gd name="connsiteX50" fmla="*/ 265206 w 636576"/>
              <a:gd name="connsiteY50" fmla="*/ 274776 h 300272"/>
              <a:gd name="connsiteX51" fmla="*/ 265206 w 636576"/>
              <a:gd name="connsiteY51" fmla="*/ 299190 h 300272"/>
              <a:gd name="connsiteX52" fmla="*/ 250268 w 636576"/>
              <a:gd name="connsiteY52" fmla="*/ 299190 h 300272"/>
              <a:gd name="connsiteX53" fmla="*/ 577548 w 636576"/>
              <a:gd name="connsiteY53" fmla="*/ 233621 h 300272"/>
              <a:gd name="connsiteX54" fmla="*/ 630430 w 636576"/>
              <a:gd name="connsiteY54" fmla="*/ 233621 h 300272"/>
              <a:gd name="connsiteX55" fmla="*/ 630430 w 636576"/>
              <a:gd name="connsiteY55" fmla="*/ 247202 h 300272"/>
              <a:gd name="connsiteX56" fmla="*/ 611732 w 636576"/>
              <a:gd name="connsiteY56" fmla="*/ 247202 h 300272"/>
              <a:gd name="connsiteX57" fmla="*/ 611732 w 636576"/>
              <a:gd name="connsiteY57" fmla="*/ 299208 h 300272"/>
              <a:gd name="connsiteX58" fmla="*/ 596709 w 636576"/>
              <a:gd name="connsiteY58" fmla="*/ 299208 h 300272"/>
              <a:gd name="connsiteX59" fmla="*/ 596709 w 636576"/>
              <a:gd name="connsiteY59" fmla="*/ 247202 h 300272"/>
              <a:gd name="connsiteX60" fmla="*/ 577548 w 636576"/>
              <a:gd name="connsiteY60" fmla="*/ 247202 h 300272"/>
              <a:gd name="connsiteX61" fmla="*/ 458926 w 636576"/>
              <a:gd name="connsiteY61" fmla="*/ 233621 h 300272"/>
              <a:gd name="connsiteX62" fmla="*/ 504579 w 636576"/>
              <a:gd name="connsiteY62" fmla="*/ 233621 h 300272"/>
              <a:gd name="connsiteX63" fmla="*/ 504579 w 636576"/>
              <a:gd name="connsiteY63" fmla="*/ 246584 h 300272"/>
              <a:gd name="connsiteX64" fmla="*/ 473949 w 636576"/>
              <a:gd name="connsiteY64" fmla="*/ 246584 h 300272"/>
              <a:gd name="connsiteX65" fmla="*/ 473949 w 636576"/>
              <a:gd name="connsiteY65" fmla="*/ 259804 h 300272"/>
              <a:gd name="connsiteX66" fmla="*/ 500579 w 636576"/>
              <a:gd name="connsiteY66" fmla="*/ 259804 h 300272"/>
              <a:gd name="connsiteX67" fmla="*/ 500579 w 636576"/>
              <a:gd name="connsiteY67" fmla="*/ 272595 h 300272"/>
              <a:gd name="connsiteX68" fmla="*/ 473881 w 636576"/>
              <a:gd name="connsiteY68" fmla="*/ 272595 h 300272"/>
              <a:gd name="connsiteX69" fmla="*/ 473846 w 636576"/>
              <a:gd name="connsiteY69" fmla="*/ 286159 h 300272"/>
              <a:gd name="connsiteX70" fmla="*/ 505077 w 636576"/>
              <a:gd name="connsiteY70" fmla="*/ 286159 h 300272"/>
              <a:gd name="connsiteX71" fmla="*/ 505077 w 636576"/>
              <a:gd name="connsiteY71" fmla="*/ 299208 h 300272"/>
              <a:gd name="connsiteX72" fmla="*/ 458926 w 636576"/>
              <a:gd name="connsiteY72" fmla="*/ 299208 h 300272"/>
              <a:gd name="connsiteX73" fmla="*/ 378935 w 636576"/>
              <a:gd name="connsiteY73" fmla="*/ 233621 h 300272"/>
              <a:gd name="connsiteX74" fmla="*/ 399418 w 636576"/>
              <a:gd name="connsiteY74" fmla="*/ 233621 h 300272"/>
              <a:gd name="connsiteX75" fmla="*/ 413153 w 636576"/>
              <a:gd name="connsiteY75" fmla="*/ 276372 h 300272"/>
              <a:gd name="connsiteX76" fmla="*/ 426940 w 636576"/>
              <a:gd name="connsiteY76" fmla="*/ 233621 h 300272"/>
              <a:gd name="connsiteX77" fmla="*/ 447371 w 636576"/>
              <a:gd name="connsiteY77" fmla="*/ 233621 h 300272"/>
              <a:gd name="connsiteX78" fmla="*/ 447371 w 636576"/>
              <a:gd name="connsiteY78" fmla="*/ 299208 h 300272"/>
              <a:gd name="connsiteX79" fmla="*/ 432262 w 636576"/>
              <a:gd name="connsiteY79" fmla="*/ 299208 h 300272"/>
              <a:gd name="connsiteX80" fmla="*/ 432262 w 636576"/>
              <a:gd name="connsiteY80" fmla="*/ 256731 h 300272"/>
              <a:gd name="connsiteX81" fmla="*/ 418888 w 636576"/>
              <a:gd name="connsiteY81" fmla="*/ 299208 h 300272"/>
              <a:gd name="connsiteX82" fmla="*/ 407264 w 636576"/>
              <a:gd name="connsiteY82" fmla="*/ 299208 h 300272"/>
              <a:gd name="connsiteX83" fmla="*/ 393975 w 636576"/>
              <a:gd name="connsiteY83" fmla="*/ 256954 h 300272"/>
              <a:gd name="connsiteX84" fmla="*/ 393975 w 636576"/>
              <a:gd name="connsiteY84" fmla="*/ 299208 h 300272"/>
              <a:gd name="connsiteX85" fmla="*/ 378935 w 636576"/>
              <a:gd name="connsiteY85" fmla="*/ 299208 h 300272"/>
              <a:gd name="connsiteX86" fmla="*/ 195052 w 636576"/>
              <a:gd name="connsiteY86" fmla="*/ 233621 h 300272"/>
              <a:gd name="connsiteX87" fmla="*/ 240705 w 636576"/>
              <a:gd name="connsiteY87" fmla="*/ 233621 h 300272"/>
              <a:gd name="connsiteX88" fmla="*/ 240705 w 636576"/>
              <a:gd name="connsiteY88" fmla="*/ 246584 h 300272"/>
              <a:gd name="connsiteX89" fmla="*/ 210041 w 636576"/>
              <a:gd name="connsiteY89" fmla="*/ 246584 h 300272"/>
              <a:gd name="connsiteX90" fmla="*/ 210041 w 636576"/>
              <a:gd name="connsiteY90" fmla="*/ 259804 h 300272"/>
              <a:gd name="connsiteX91" fmla="*/ 236619 w 636576"/>
              <a:gd name="connsiteY91" fmla="*/ 259804 h 300272"/>
              <a:gd name="connsiteX92" fmla="*/ 236619 w 636576"/>
              <a:gd name="connsiteY92" fmla="*/ 272595 h 300272"/>
              <a:gd name="connsiteX93" fmla="*/ 209921 w 636576"/>
              <a:gd name="connsiteY93" fmla="*/ 272595 h 300272"/>
              <a:gd name="connsiteX94" fmla="*/ 209955 w 636576"/>
              <a:gd name="connsiteY94" fmla="*/ 286159 h 300272"/>
              <a:gd name="connsiteX95" fmla="*/ 241169 w 636576"/>
              <a:gd name="connsiteY95" fmla="*/ 286159 h 300272"/>
              <a:gd name="connsiteX96" fmla="*/ 241169 w 636576"/>
              <a:gd name="connsiteY96" fmla="*/ 299208 h 300272"/>
              <a:gd name="connsiteX97" fmla="*/ 195052 w 636576"/>
              <a:gd name="connsiteY97" fmla="*/ 299208 h 300272"/>
              <a:gd name="connsiteX98" fmla="*/ 127560 w 636576"/>
              <a:gd name="connsiteY98" fmla="*/ 233570 h 300272"/>
              <a:gd name="connsiteX99" fmla="*/ 142068 w 636576"/>
              <a:gd name="connsiteY99" fmla="*/ 233570 h 300272"/>
              <a:gd name="connsiteX100" fmla="*/ 158053 w 636576"/>
              <a:gd name="connsiteY100" fmla="*/ 279926 h 300272"/>
              <a:gd name="connsiteX101" fmla="*/ 174209 w 636576"/>
              <a:gd name="connsiteY101" fmla="*/ 233570 h 300272"/>
              <a:gd name="connsiteX102" fmla="*/ 188665 w 636576"/>
              <a:gd name="connsiteY102" fmla="*/ 233570 h 300272"/>
              <a:gd name="connsiteX103" fmla="*/ 166053 w 636576"/>
              <a:gd name="connsiteY103" fmla="*/ 299156 h 300272"/>
              <a:gd name="connsiteX104" fmla="*/ 150000 w 636576"/>
              <a:gd name="connsiteY104" fmla="*/ 299156 h 300272"/>
              <a:gd name="connsiteX105" fmla="*/ 30382 w 636576"/>
              <a:gd name="connsiteY105" fmla="*/ 232471 h 300272"/>
              <a:gd name="connsiteX106" fmla="*/ 41164 w 636576"/>
              <a:gd name="connsiteY106" fmla="*/ 234342 h 300272"/>
              <a:gd name="connsiteX107" fmla="*/ 49646 w 636576"/>
              <a:gd name="connsiteY107" fmla="*/ 239493 h 300272"/>
              <a:gd name="connsiteX108" fmla="*/ 55312 w 636576"/>
              <a:gd name="connsiteY108" fmla="*/ 246910 h 300272"/>
              <a:gd name="connsiteX109" fmla="*/ 57578 w 636576"/>
              <a:gd name="connsiteY109" fmla="*/ 255495 h 300272"/>
              <a:gd name="connsiteX110" fmla="*/ 57578 w 636576"/>
              <a:gd name="connsiteY110" fmla="*/ 256628 h 300272"/>
              <a:gd name="connsiteX111" fmla="*/ 41937 w 636576"/>
              <a:gd name="connsiteY111" fmla="*/ 256628 h 300272"/>
              <a:gd name="connsiteX112" fmla="*/ 41765 w 636576"/>
              <a:gd name="connsiteY112" fmla="*/ 255735 h 300272"/>
              <a:gd name="connsiteX113" fmla="*/ 39654 w 636576"/>
              <a:gd name="connsiteY113" fmla="*/ 250584 h 300272"/>
              <a:gd name="connsiteX114" fmla="*/ 35670 w 636576"/>
              <a:gd name="connsiteY114" fmla="*/ 246876 h 300272"/>
              <a:gd name="connsiteX115" fmla="*/ 30039 w 636576"/>
              <a:gd name="connsiteY115" fmla="*/ 245502 h 300272"/>
              <a:gd name="connsiteX116" fmla="*/ 22931 w 636576"/>
              <a:gd name="connsiteY116" fmla="*/ 247511 h 300272"/>
              <a:gd name="connsiteX117" fmla="*/ 17900 w 636576"/>
              <a:gd name="connsiteY117" fmla="*/ 254001 h 300272"/>
              <a:gd name="connsiteX118" fmla="*/ 16012 w 636576"/>
              <a:gd name="connsiteY118" fmla="*/ 266157 h 300272"/>
              <a:gd name="connsiteX119" fmla="*/ 17265 w 636576"/>
              <a:gd name="connsiteY119" fmla="*/ 276338 h 300272"/>
              <a:gd name="connsiteX120" fmla="*/ 20544 w 636576"/>
              <a:gd name="connsiteY120" fmla="*/ 282588 h 300272"/>
              <a:gd name="connsiteX121" fmla="*/ 25128 w 636576"/>
              <a:gd name="connsiteY121" fmla="*/ 285747 h 300272"/>
              <a:gd name="connsiteX122" fmla="*/ 30554 w 636576"/>
              <a:gd name="connsiteY122" fmla="*/ 286691 h 300272"/>
              <a:gd name="connsiteX123" fmla="*/ 38692 w 636576"/>
              <a:gd name="connsiteY123" fmla="*/ 283601 h 300272"/>
              <a:gd name="connsiteX124" fmla="*/ 40993 w 636576"/>
              <a:gd name="connsiteY124" fmla="*/ 280596 h 300272"/>
              <a:gd name="connsiteX125" fmla="*/ 42023 w 636576"/>
              <a:gd name="connsiteY125" fmla="*/ 277454 h 300272"/>
              <a:gd name="connsiteX126" fmla="*/ 42383 w 636576"/>
              <a:gd name="connsiteY126" fmla="*/ 274793 h 300272"/>
              <a:gd name="connsiteX127" fmla="*/ 29335 w 636576"/>
              <a:gd name="connsiteY127" fmla="*/ 274793 h 300272"/>
              <a:gd name="connsiteX128" fmla="*/ 29301 w 636576"/>
              <a:gd name="connsiteY128" fmla="*/ 263684 h 300272"/>
              <a:gd name="connsiteX129" fmla="*/ 58196 w 636576"/>
              <a:gd name="connsiteY129" fmla="*/ 263822 h 300272"/>
              <a:gd name="connsiteX130" fmla="*/ 58196 w 636576"/>
              <a:gd name="connsiteY130" fmla="*/ 299328 h 300272"/>
              <a:gd name="connsiteX131" fmla="*/ 47225 w 636576"/>
              <a:gd name="connsiteY131" fmla="*/ 299328 h 300272"/>
              <a:gd name="connsiteX132" fmla="*/ 47225 w 636576"/>
              <a:gd name="connsiteY132" fmla="*/ 292906 h 300272"/>
              <a:gd name="connsiteX133" fmla="*/ 45010 w 636576"/>
              <a:gd name="connsiteY133" fmla="*/ 295070 h 300272"/>
              <a:gd name="connsiteX134" fmla="*/ 38709 w 636576"/>
              <a:gd name="connsiteY134" fmla="*/ 298795 h 300272"/>
              <a:gd name="connsiteX135" fmla="*/ 29592 w 636576"/>
              <a:gd name="connsiteY135" fmla="*/ 300255 h 300272"/>
              <a:gd name="connsiteX136" fmla="*/ 13762 w 636576"/>
              <a:gd name="connsiteY136" fmla="*/ 296117 h 300272"/>
              <a:gd name="connsiteX137" fmla="*/ 3461 w 636576"/>
              <a:gd name="connsiteY137" fmla="*/ 284322 h 300272"/>
              <a:gd name="connsiteX138" fmla="*/ 0 w 636576"/>
              <a:gd name="connsiteY138" fmla="*/ 267331 h 300272"/>
              <a:gd name="connsiteX139" fmla="*/ 0 w 636576"/>
              <a:gd name="connsiteY139" fmla="*/ 265768 h 300272"/>
              <a:gd name="connsiteX140" fmla="*/ 3650 w 636576"/>
              <a:gd name="connsiteY140" fmla="*/ 248490 h 300272"/>
              <a:gd name="connsiteX141" fmla="*/ 14363 w 636576"/>
              <a:gd name="connsiteY141" fmla="*/ 236626 h 300272"/>
              <a:gd name="connsiteX142" fmla="*/ 30382 w 636576"/>
              <a:gd name="connsiteY142" fmla="*/ 232471 h 300272"/>
              <a:gd name="connsiteX143" fmla="*/ 96415 w 636576"/>
              <a:gd name="connsiteY143" fmla="*/ 232419 h 300272"/>
              <a:gd name="connsiteX144" fmla="*/ 112434 w 636576"/>
              <a:gd name="connsiteY144" fmla="*/ 236557 h 300272"/>
              <a:gd name="connsiteX145" fmla="*/ 112520 w 636576"/>
              <a:gd name="connsiteY145" fmla="*/ 236557 h 300272"/>
              <a:gd name="connsiteX146" fmla="*/ 123130 w 636576"/>
              <a:gd name="connsiteY146" fmla="*/ 248369 h 300272"/>
              <a:gd name="connsiteX147" fmla="*/ 123130 w 636576"/>
              <a:gd name="connsiteY147" fmla="*/ 284425 h 300272"/>
              <a:gd name="connsiteX148" fmla="*/ 112571 w 636576"/>
              <a:gd name="connsiteY148" fmla="*/ 296151 h 300272"/>
              <a:gd name="connsiteX149" fmla="*/ 80259 w 636576"/>
              <a:gd name="connsiteY149" fmla="*/ 296151 h 300272"/>
              <a:gd name="connsiteX150" fmla="*/ 69631 w 636576"/>
              <a:gd name="connsiteY150" fmla="*/ 284459 h 300272"/>
              <a:gd name="connsiteX151" fmla="*/ 69631 w 636576"/>
              <a:gd name="connsiteY151" fmla="*/ 248404 h 300272"/>
              <a:gd name="connsiteX152" fmla="*/ 80310 w 636576"/>
              <a:gd name="connsiteY152" fmla="*/ 236574 h 300272"/>
              <a:gd name="connsiteX153" fmla="*/ 96415 w 636576"/>
              <a:gd name="connsiteY153" fmla="*/ 232419 h 300272"/>
              <a:gd name="connsiteX154" fmla="*/ 3461 w 636576"/>
              <a:gd name="connsiteY154" fmla="*/ 2472 h 300272"/>
              <a:gd name="connsiteX155" fmla="*/ 46075 w 636576"/>
              <a:gd name="connsiteY155" fmla="*/ 2472 h 300272"/>
              <a:gd name="connsiteX156" fmla="*/ 46384 w 636576"/>
              <a:gd name="connsiteY156" fmla="*/ 2935 h 300272"/>
              <a:gd name="connsiteX157" fmla="*/ 137930 w 636576"/>
              <a:gd name="connsiteY157" fmla="*/ 135654 h 300272"/>
              <a:gd name="connsiteX158" fmla="*/ 137930 w 636576"/>
              <a:gd name="connsiteY158" fmla="*/ 2472 h 300272"/>
              <a:gd name="connsiteX159" fmla="*/ 181471 w 636576"/>
              <a:gd name="connsiteY159" fmla="*/ 2472 h 300272"/>
              <a:gd name="connsiteX160" fmla="*/ 181471 w 636576"/>
              <a:gd name="connsiteY160" fmla="*/ 209533 h 300272"/>
              <a:gd name="connsiteX161" fmla="*/ 142549 w 636576"/>
              <a:gd name="connsiteY161" fmla="*/ 209533 h 300272"/>
              <a:gd name="connsiteX162" fmla="*/ 46865 w 636576"/>
              <a:gd name="connsiteY162" fmla="*/ 71063 h 300272"/>
              <a:gd name="connsiteX163" fmla="*/ 46865 w 636576"/>
              <a:gd name="connsiteY163" fmla="*/ 209533 h 300272"/>
              <a:gd name="connsiteX164" fmla="*/ 3461 w 636576"/>
              <a:gd name="connsiteY164" fmla="*/ 209533 h 300272"/>
              <a:gd name="connsiteX165" fmla="*/ 369938 w 636576"/>
              <a:gd name="connsiteY165" fmla="*/ 2437 h 300272"/>
              <a:gd name="connsiteX166" fmla="*/ 412707 w 636576"/>
              <a:gd name="connsiteY166" fmla="*/ 2437 h 300272"/>
              <a:gd name="connsiteX167" fmla="*/ 449998 w 636576"/>
              <a:gd name="connsiteY167" fmla="*/ 134829 h 300272"/>
              <a:gd name="connsiteX168" fmla="*/ 487307 w 636576"/>
              <a:gd name="connsiteY168" fmla="*/ 2437 h 300272"/>
              <a:gd name="connsiteX169" fmla="*/ 518778 w 636576"/>
              <a:gd name="connsiteY169" fmla="*/ 2437 h 300272"/>
              <a:gd name="connsiteX170" fmla="*/ 556550 w 636576"/>
              <a:gd name="connsiteY170" fmla="*/ 134846 h 300272"/>
              <a:gd name="connsiteX171" fmla="*/ 593842 w 636576"/>
              <a:gd name="connsiteY171" fmla="*/ 2437 h 300272"/>
              <a:gd name="connsiteX172" fmla="*/ 636576 w 636576"/>
              <a:gd name="connsiteY172" fmla="*/ 2437 h 300272"/>
              <a:gd name="connsiteX173" fmla="*/ 575419 w 636576"/>
              <a:gd name="connsiteY173" fmla="*/ 209481 h 300272"/>
              <a:gd name="connsiteX174" fmla="*/ 540772 w 636576"/>
              <a:gd name="connsiteY174" fmla="*/ 209481 h 300272"/>
              <a:gd name="connsiteX175" fmla="*/ 503000 w 636576"/>
              <a:gd name="connsiteY175" fmla="*/ 78411 h 300272"/>
              <a:gd name="connsiteX176" fmla="*/ 465004 w 636576"/>
              <a:gd name="connsiteY176" fmla="*/ 209481 h 300272"/>
              <a:gd name="connsiteX177" fmla="*/ 430940 w 636576"/>
              <a:gd name="connsiteY177" fmla="*/ 209481 h 300272"/>
              <a:gd name="connsiteX178" fmla="*/ 278236 w 636576"/>
              <a:gd name="connsiteY178" fmla="*/ 0 h 300272"/>
              <a:gd name="connsiteX179" fmla="*/ 289152 w 636576"/>
              <a:gd name="connsiteY179" fmla="*/ 0 h 300272"/>
              <a:gd name="connsiteX180" fmla="*/ 329075 w 636576"/>
              <a:gd name="connsiteY180" fmla="*/ 7451 h 300272"/>
              <a:gd name="connsiteX181" fmla="*/ 357267 w 636576"/>
              <a:gd name="connsiteY181" fmla="*/ 30423 h 300272"/>
              <a:gd name="connsiteX182" fmla="*/ 367242 w 636576"/>
              <a:gd name="connsiteY182" fmla="*/ 62839 h 300272"/>
              <a:gd name="connsiteX183" fmla="*/ 367242 w 636576"/>
              <a:gd name="connsiteY183" fmla="*/ 63938 h 300272"/>
              <a:gd name="connsiteX184" fmla="*/ 323255 w 636576"/>
              <a:gd name="connsiteY184" fmla="*/ 63938 h 300272"/>
              <a:gd name="connsiteX185" fmla="*/ 323152 w 636576"/>
              <a:gd name="connsiteY185" fmla="*/ 62959 h 300272"/>
              <a:gd name="connsiteX186" fmla="*/ 316834 w 636576"/>
              <a:gd name="connsiteY186" fmla="*/ 46168 h 300272"/>
              <a:gd name="connsiteX187" fmla="*/ 303373 w 636576"/>
              <a:gd name="connsiteY187" fmla="*/ 37137 h 300272"/>
              <a:gd name="connsiteX188" fmla="*/ 284332 w 636576"/>
              <a:gd name="connsiteY188" fmla="*/ 34338 h 300272"/>
              <a:gd name="connsiteX189" fmla="*/ 269532 w 636576"/>
              <a:gd name="connsiteY189" fmla="*/ 36158 h 300272"/>
              <a:gd name="connsiteX190" fmla="*/ 258355 w 636576"/>
              <a:gd name="connsiteY190" fmla="*/ 41206 h 300272"/>
              <a:gd name="connsiteX191" fmla="*/ 251488 w 636576"/>
              <a:gd name="connsiteY191" fmla="*/ 48794 h 300272"/>
              <a:gd name="connsiteX192" fmla="*/ 249032 w 636576"/>
              <a:gd name="connsiteY192" fmla="*/ 58564 h 300272"/>
              <a:gd name="connsiteX193" fmla="*/ 254698 w 636576"/>
              <a:gd name="connsiteY193" fmla="*/ 72299 h 300272"/>
              <a:gd name="connsiteX194" fmla="*/ 276640 w 636576"/>
              <a:gd name="connsiteY194" fmla="*/ 81175 h 300272"/>
              <a:gd name="connsiteX195" fmla="*/ 312112 w 636576"/>
              <a:gd name="connsiteY195" fmla="*/ 88490 h 300272"/>
              <a:gd name="connsiteX196" fmla="*/ 342708 w 636576"/>
              <a:gd name="connsiteY196" fmla="*/ 99650 h 300272"/>
              <a:gd name="connsiteX197" fmla="*/ 359877 w 636576"/>
              <a:gd name="connsiteY197" fmla="*/ 116441 h 300272"/>
              <a:gd name="connsiteX198" fmla="*/ 359877 w 636576"/>
              <a:gd name="connsiteY198" fmla="*/ 116407 h 300272"/>
              <a:gd name="connsiteX199" fmla="*/ 367466 w 636576"/>
              <a:gd name="connsiteY199" fmla="*/ 135448 h 300272"/>
              <a:gd name="connsiteX200" fmla="*/ 369268 w 636576"/>
              <a:gd name="connsiteY200" fmla="*/ 153166 h 300272"/>
              <a:gd name="connsiteX201" fmla="*/ 358521 w 636576"/>
              <a:gd name="connsiteY201" fmla="*/ 183933 h 300272"/>
              <a:gd name="connsiteX202" fmla="*/ 328835 w 636576"/>
              <a:gd name="connsiteY202" fmla="*/ 205429 h 300272"/>
              <a:gd name="connsiteX203" fmla="*/ 284658 w 636576"/>
              <a:gd name="connsiteY203" fmla="*/ 213310 h 300272"/>
              <a:gd name="connsiteX204" fmla="*/ 254338 w 636576"/>
              <a:gd name="connsiteY204" fmla="*/ 209413 h 300272"/>
              <a:gd name="connsiteX205" fmla="*/ 227159 w 636576"/>
              <a:gd name="connsiteY205" fmla="*/ 197686 h 300272"/>
              <a:gd name="connsiteX206" fmla="*/ 206745 w 636576"/>
              <a:gd name="connsiteY206" fmla="*/ 178096 h 300272"/>
              <a:gd name="connsiteX207" fmla="*/ 197044 w 636576"/>
              <a:gd name="connsiteY207" fmla="*/ 150402 h 300272"/>
              <a:gd name="connsiteX208" fmla="*/ 196924 w 636576"/>
              <a:gd name="connsiteY208" fmla="*/ 149200 h 300272"/>
              <a:gd name="connsiteX209" fmla="*/ 241701 w 636576"/>
              <a:gd name="connsiteY209" fmla="*/ 149200 h 300272"/>
              <a:gd name="connsiteX210" fmla="*/ 241890 w 636576"/>
              <a:gd name="connsiteY210" fmla="*/ 150059 h 300272"/>
              <a:gd name="connsiteX211" fmla="*/ 249771 w 636576"/>
              <a:gd name="connsiteY211" fmla="*/ 165511 h 300272"/>
              <a:gd name="connsiteX212" fmla="*/ 264519 w 636576"/>
              <a:gd name="connsiteY212" fmla="*/ 175108 h 300272"/>
              <a:gd name="connsiteX213" fmla="*/ 284435 w 636576"/>
              <a:gd name="connsiteY213" fmla="*/ 178542 h 300272"/>
              <a:gd name="connsiteX214" fmla="*/ 305038 w 636576"/>
              <a:gd name="connsiteY214" fmla="*/ 175727 h 300272"/>
              <a:gd name="connsiteX215" fmla="*/ 319684 w 636576"/>
              <a:gd name="connsiteY215" fmla="*/ 167348 h 300272"/>
              <a:gd name="connsiteX216" fmla="*/ 325006 w 636576"/>
              <a:gd name="connsiteY216" fmla="*/ 153613 h 300272"/>
              <a:gd name="connsiteX217" fmla="*/ 320714 w 636576"/>
              <a:gd name="connsiteY217" fmla="*/ 141474 h 300272"/>
              <a:gd name="connsiteX218" fmla="*/ 308695 w 636576"/>
              <a:gd name="connsiteY218" fmla="*/ 133593 h 300272"/>
              <a:gd name="connsiteX219" fmla="*/ 291028 w 636576"/>
              <a:gd name="connsiteY219" fmla="*/ 128442 h 300272"/>
              <a:gd name="connsiteX220" fmla="*/ 255265 w 636576"/>
              <a:gd name="connsiteY220" fmla="*/ 121145 h 300272"/>
              <a:gd name="connsiteX221" fmla="*/ 217492 w 636576"/>
              <a:gd name="connsiteY221" fmla="*/ 102156 h 300272"/>
              <a:gd name="connsiteX222" fmla="*/ 203036 w 636576"/>
              <a:gd name="connsiteY222" fmla="*/ 63457 h 300272"/>
              <a:gd name="connsiteX223" fmla="*/ 213612 w 636576"/>
              <a:gd name="connsiteY223" fmla="*/ 29118 h 300272"/>
              <a:gd name="connsiteX224" fmla="*/ 242680 w 636576"/>
              <a:gd name="connsiteY224" fmla="*/ 6798 h 30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636576" h="300272">
                <a:moveTo>
                  <a:pt x="88981" y="247322"/>
                </a:moveTo>
                <a:cubicBezTo>
                  <a:pt x="86651" y="249039"/>
                  <a:pt x="84920" y="251443"/>
                  <a:pt x="84036" y="254190"/>
                </a:cubicBezTo>
                <a:cubicBezTo>
                  <a:pt x="82697" y="258225"/>
                  <a:pt x="82080" y="262465"/>
                  <a:pt x="82216" y="266706"/>
                </a:cubicBezTo>
                <a:cubicBezTo>
                  <a:pt x="82067" y="270861"/>
                  <a:pt x="82683" y="275016"/>
                  <a:pt x="84036" y="278948"/>
                </a:cubicBezTo>
                <a:cubicBezTo>
                  <a:pt x="84946" y="281592"/>
                  <a:pt x="86665" y="283875"/>
                  <a:pt x="88946" y="285489"/>
                </a:cubicBezTo>
                <a:cubicBezTo>
                  <a:pt x="93579" y="288236"/>
                  <a:pt x="99337" y="288236"/>
                  <a:pt x="103969" y="285489"/>
                </a:cubicBezTo>
                <a:lnTo>
                  <a:pt x="103935" y="285404"/>
                </a:lnTo>
                <a:cubicBezTo>
                  <a:pt x="106207" y="283789"/>
                  <a:pt x="107908" y="281506"/>
                  <a:pt x="108794" y="278862"/>
                </a:cubicBezTo>
                <a:cubicBezTo>
                  <a:pt x="110090" y="274913"/>
                  <a:pt x="110671" y="270775"/>
                  <a:pt x="110511" y="266620"/>
                </a:cubicBezTo>
                <a:cubicBezTo>
                  <a:pt x="110681" y="262380"/>
                  <a:pt x="110101" y="258139"/>
                  <a:pt x="108794" y="254087"/>
                </a:cubicBezTo>
                <a:cubicBezTo>
                  <a:pt x="107910" y="251374"/>
                  <a:pt x="106205" y="249022"/>
                  <a:pt x="103918" y="247322"/>
                </a:cubicBezTo>
                <a:cubicBezTo>
                  <a:pt x="99344" y="244489"/>
                  <a:pt x="93555" y="244489"/>
                  <a:pt x="88981" y="247322"/>
                </a:cubicBezTo>
                <a:close/>
                <a:moveTo>
                  <a:pt x="265206" y="245571"/>
                </a:moveTo>
                <a:lnTo>
                  <a:pt x="265206" y="262740"/>
                </a:lnTo>
                <a:lnTo>
                  <a:pt x="275816" y="262740"/>
                </a:lnTo>
                <a:cubicBezTo>
                  <a:pt x="278508" y="262895"/>
                  <a:pt x="281158" y="262002"/>
                  <a:pt x="283216" y="260268"/>
                </a:cubicBezTo>
                <a:cubicBezTo>
                  <a:pt x="284988" y="258654"/>
                  <a:pt x="285962" y="256353"/>
                  <a:pt x="285878" y="253967"/>
                </a:cubicBezTo>
                <a:cubicBezTo>
                  <a:pt x="285993" y="251649"/>
                  <a:pt x="285067" y="249400"/>
                  <a:pt x="283354" y="247837"/>
                </a:cubicBezTo>
                <a:cubicBezTo>
                  <a:pt x="281510" y="246292"/>
                  <a:pt x="279152" y="245485"/>
                  <a:pt x="276743" y="245571"/>
                </a:cubicBezTo>
                <a:close/>
                <a:moveTo>
                  <a:pt x="514709" y="233690"/>
                </a:moveTo>
                <a:lnTo>
                  <a:pt x="529011" y="233690"/>
                </a:lnTo>
                <a:lnTo>
                  <a:pt x="556293" y="273179"/>
                </a:lnTo>
                <a:lnTo>
                  <a:pt x="556293" y="233690"/>
                </a:lnTo>
                <a:lnTo>
                  <a:pt x="571264" y="233690"/>
                </a:lnTo>
                <a:lnTo>
                  <a:pt x="571264" y="299276"/>
                </a:lnTo>
                <a:lnTo>
                  <a:pt x="558078" y="299276"/>
                </a:lnTo>
                <a:lnTo>
                  <a:pt x="529612" y="258070"/>
                </a:lnTo>
                <a:lnTo>
                  <a:pt x="529612" y="299276"/>
                </a:lnTo>
                <a:lnTo>
                  <a:pt x="514709" y="299276"/>
                </a:lnTo>
                <a:close/>
                <a:moveTo>
                  <a:pt x="310842" y="233690"/>
                </a:moveTo>
                <a:lnTo>
                  <a:pt x="325178" y="233690"/>
                </a:lnTo>
                <a:lnTo>
                  <a:pt x="352460" y="273179"/>
                </a:lnTo>
                <a:lnTo>
                  <a:pt x="352425" y="233690"/>
                </a:lnTo>
                <a:lnTo>
                  <a:pt x="367431" y="233690"/>
                </a:lnTo>
                <a:lnTo>
                  <a:pt x="367431" y="299259"/>
                </a:lnTo>
                <a:lnTo>
                  <a:pt x="354245" y="299259"/>
                </a:lnTo>
                <a:lnTo>
                  <a:pt x="325779" y="258053"/>
                </a:lnTo>
                <a:lnTo>
                  <a:pt x="325779" y="299259"/>
                </a:lnTo>
                <a:lnTo>
                  <a:pt x="310842" y="299259"/>
                </a:lnTo>
                <a:close/>
                <a:moveTo>
                  <a:pt x="250268" y="233638"/>
                </a:moveTo>
                <a:lnTo>
                  <a:pt x="278100" y="233638"/>
                </a:lnTo>
                <a:cubicBezTo>
                  <a:pt x="282535" y="233484"/>
                  <a:pt x="286945" y="234342"/>
                  <a:pt x="290994" y="236162"/>
                </a:cubicBezTo>
                <a:cubicBezTo>
                  <a:pt x="294208" y="237673"/>
                  <a:pt x="296856" y="240180"/>
                  <a:pt x="298548" y="243305"/>
                </a:cubicBezTo>
                <a:cubicBezTo>
                  <a:pt x="301472" y="249331"/>
                  <a:pt x="301752" y="256302"/>
                  <a:pt x="299321" y="262534"/>
                </a:cubicBezTo>
                <a:cubicBezTo>
                  <a:pt x="298305" y="264835"/>
                  <a:pt x="296825" y="266912"/>
                  <a:pt x="294977" y="268612"/>
                </a:cubicBezTo>
                <a:lnTo>
                  <a:pt x="294891" y="268612"/>
                </a:lnTo>
                <a:cubicBezTo>
                  <a:pt x="293429" y="269934"/>
                  <a:pt x="291815" y="271084"/>
                  <a:pt x="290084" y="272046"/>
                </a:cubicBezTo>
                <a:lnTo>
                  <a:pt x="302102" y="299190"/>
                </a:lnTo>
                <a:lnTo>
                  <a:pt x="286496" y="299190"/>
                </a:lnTo>
                <a:lnTo>
                  <a:pt x="276194" y="274776"/>
                </a:lnTo>
                <a:lnTo>
                  <a:pt x="265206" y="274776"/>
                </a:lnTo>
                <a:lnTo>
                  <a:pt x="265206" y="299190"/>
                </a:lnTo>
                <a:lnTo>
                  <a:pt x="250268" y="299190"/>
                </a:lnTo>
                <a:close/>
                <a:moveTo>
                  <a:pt x="577548" y="233621"/>
                </a:moveTo>
                <a:lnTo>
                  <a:pt x="630430" y="233621"/>
                </a:lnTo>
                <a:lnTo>
                  <a:pt x="630430" y="247202"/>
                </a:lnTo>
                <a:lnTo>
                  <a:pt x="611732" y="247202"/>
                </a:lnTo>
                <a:lnTo>
                  <a:pt x="611732" y="299208"/>
                </a:lnTo>
                <a:lnTo>
                  <a:pt x="596709" y="299208"/>
                </a:lnTo>
                <a:lnTo>
                  <a:pt x="596709" y="247202"/>
                </a:lnTo>
                <a:lnTo>
                  <a:pt x="577548" y="247202"/>
                </a:lnTo>
                <a:close/>
                <a:moveTo>
                  <a:pt x="458926" y="233621"/>
                </a:moveTo>
                <a:lnTo>
                  <a:pt x="504579" y="233621"/>
                </a:lnTo>
                <a:lnTo>
                  <a:pt x="504579" y="246584"/>
                </a:lnTo>
                <a:lnTo>
                  <a:pt x="473949" y="246584"/>
                </a:lnTo>
                <a:lnTo>
                  <a:pt x="473949" y="259804"/>
                </a:lnTo>
                <a:lnTo>
                  <a:pt x="500579" y="259804"/>
                </a:lnTo>
                <a:lnTo>
                  <a:pt x="500579" y="272595"/>
                </a:lnTo>
                <a:lnTo>
                  <a:pt x="473881" y="272595"/>
                </a:lnTo>
                <a:lnTo>
                  <a:pt x="473846" y="286159"/>
                </a:lnTo>
                <a:lnTo>
                  <a:pt x="505077" y="286159"/>
                </a:lnTo>
                <a:lnTo>
                  <a:pt x="505077" y="299208"/>
                </a:lnTo>
                <a:lnTo>
                  <a:pt x="458926" y="299208"/>
                </a:lnTo>
                <a:close/>
                <a:moveTo>
                  <a:pt x="378935" y="233621"/>
                </a:moveTo>
                <a:lnTo>
                  <a:pt x="399418" y="233621"/>
                </a:lnTo>
                <a:lnTo>
                  <a:pt x="413153" y="276372"/>
                </a:lnTo>
                <a:lnTo>
                  <a:pt x="426940" y="233621"/>
                </a:lnTo>
                <a:lnTo>
                  <a:pt x="447371" y="233621"/>
                </a:lnTo>
                <a:lnTo>
                  <a:pt x="447371" y="299208"/>
                </a:lnTo>
                <a:lnTo>
                  <a:pt x="432262" y="299208"/>
                </a:lnTo>
                <a:lnTo>
                  <a:pt x="432262" y="256731"/>
                </a:lnTo>
                <a:lnTo>
                  <a:pt x="418888" y="299208"/>
                </a:lnTo>
                <a:lnTo>
                  <a:pt x="407264" y="299208"/>
                </a:lnTo>
                <a:lnTo>
                  <a:pt x="393975" y="256954"/>
                </a:lnTo>
                <a:lnTo>
                  <a:pt x="393975" y="299208"/>
                </a:lnTo>
                <a:lnTo>
                  <a:pt x="378935" y="299208"/>
                </a:lnTo>
                <a:close/>
                <a:moveTo>
                  <a:pt x="195052" y="233621"/>
                </a:moveTo>
                <a:lnTo>
                  <a:pt x="240705" y="233621"/>
                </a:lnTo>
                <a:lnTo>
                  <a:pt x="240705" y="246584"/>
                </a:lnTo>
                <a:lnTo>
                  <a:pt x="210041" y="246584"/>
                </a:lnTo>
                <a:lnTo>
                  <a:pt x="210041" y="259804"/>
                </a:lnTo>
                <a:lnTo>
                  <a:pt x="236619" y="259804"/>
                </a:lnTo>
                <a:lnTo>
                  <a:pt x="236619" y="272595"/>
                </a:lnTo>
                <a:lnTo>
                  <a:pt x="209921" y="272595"/>
                </a:lnTo>
                <a:lnTo>
                  <a:pt x="209955" y="286159"/>
                </a:lnTo>
                <a:lnTo>
                  <a:pt x="241169" y="286159"/>
                </a:lnTo>
                <a:lnTo>
                  <a:pt x="241169" y="299208"/>
                </a:lnTo>
                <a:lnTo>
                  <a:pt x="195052" y="299208"/>
                </a:lnTo>
                <a:close/>
                <a:moveTo>
                  <a:pt x="127560" y="233570"/>
                </a:moveTo>
                <a:lnTo>
                  <a:pt x="142068" y="233570"/>
                </a:lnTo>
                <a:lnTo>
                  <a:pt x="158053" y="279926"/>
                </a:lnTo>
                <a:lnTo>
                  <a:pt x="174209" y="233570"/>
                </a:lnTo>
                <a:lnTo>
                  <a:pt x="188665" y="233570"/>
                </a:lnTo>
                <a:lnTo>
                  <a:pt x="166053" y="299156"/>
                </a:lnTo>
                <a:lnTo>
                  <a:pt x="150000" y="299156"/>
                </a:lnTo>
                <a:close/>
                <a:moveTo>
                  <a:pt x="30382" y="232471"/>
                </a:moveTo>
                <a:cubicBezTo>
                  <a:pt x="34062" y="232419"/>
                  <a:pt x="37717" y="233055"/>
                  <a:pt x="41164" y="234342"/>
                </a:cubicBezTo>
                <a:cubicBezTo>
                  <a:pt x="44282" y="235527"/>
                  <a:pt x="47157" y="237278"/>
                  <a:pt x="49646" y="239493"/>
                </a:cubicBezTo>
                <a:cubicBezTo>
                  <a:pt x="51986" y="241588"/>
                  <a:pt x="53907" y="244094"/>
                  <a:pt x="55312" y="246910"/>
                </a:cubicBezTo>
                <a:cubicBezTo>
                  <a:pt x="56667" y="249571"/>
                  <a:pt x="57439" y="252507"/>
                  <a:pt x="57578" y="255495"/>
                </a:cubicBezTo>
                <a:lnTo>
                  <a:pt x="57578" y="256628"/>
                </a:lnTo>
                <a:lnTo>
                  <a:pt x="41937" y="256628"/>
                </a:lnTo>
                <a:lnTo>
                  <a:pt x="41765" y="255735"/>
                </a:lnTo>
                <a:cubicBezTo>
                  <a:pt x="41420" y="253898"/>
                  <a:pt x="40701" y="252147"/>
                  <a:pt x="39654" y="250584"/>
                </a:cubicBezTo>
                <a:cubicBezTo>
                  <a:pt x="38627" y="249056"/>
                  <a:pt x="37264" y="247786"/>
                  <a:pt x="35670" y="246876"/>
                </a:cubicBezTo>
                <a:cubicBezTo>
                  <a:pt x="33947" y="245931"/>
                  <a:pt x="32005" y="245451"/>
                  <a:pt x="30039" y="245502"/>
                </a:cubicBezTo>
                <a:cubicBezTo>
                  <a:pt x="27525" y="245468"/>
                  <a:pt x="25055" y="246172"/>
                  <a:pt x="22931" y="247511"/>
                </a:cubicBezTo>
                <a:cubicBezTo>
                  <a:pt x="20623" y="249108"/>
                  <a:pt x="18867" y="251374"/>
                  <a:pt x="17900" y="254001"/>
                </a:cubicBezTo>
                <a:cubicBezTo>
                  <a:pt x="16501" y="257898"/>
                  <a:pt x="15860" y="262019"/>
                  <a:pt x="16012" y="266157"/>
                </a:cubicBezTo>
                <a:cubicBezTo>
                  <a:pt x="15931" y="269591"/>
                  <a:pt x="16353" y="273025"/>
                  <a:pt x="17265" y="276338"/>
                </a:cubicBezTo>
                <a:cubicBezTo>
                  <a:pt x="17895" y="278639"/>
                  <a:pt x="19013" y="280768"/>
                  <a:pt x="20544" y="282588"/>
                </a:cubicBezTo>
                <a:cubicBezTo>
                  <a:pt x="21780" y="284013"/>
                  <a:pt x="23358" y="285094"/>
                  <a:pt x="25128" y="285747"/>
                </a:cubicBezTo>
                <a:cubicBezTo>
                  <a:pt x="26868" y="286382"/>
                  <a:pt x="28703" y="286691"/>
                  <a:pt x="30554" y="286691"/>
                </a:cubicBezTo>
                <a:cubicBezTo>
                  <a:pt x="33569" y="286777"/>
                  <a:pt x="36494" y="285661"/>
                  <a:pt x="38692" y="283601"/>
                </a:cubicBezTo>
                <a:cubicBezTo>
                  <a:pt x="39623" y="282742"/>
                  <a:pt x="40400" y="281712"/>
                  <a:pt x="40993" y="280596"/>
                </a:cubicBezTo>
                <a:cubicBezTo>
                  <a:pt x="41516" y="279617"/>
                  <a:pt x="41867" y="278553"/>
                  <a:pt x="42023" y="277454"/>
                </a:cubicBezTo>
                <a:lnTo>
                  <a:pt x="42383" y="274793"/>
                </a:lnTo>
                <a:lnTo>
                  <a:pt x="29335" y="274793"/>
                </a:lnTo>
                <a:lnTo>
                  <a:pt x="29301" y="263684"/>
                </a:lnTo>
                <a:lnTo>
                  <a:pt x="58196" y="263822"/>
                </a:lnTo>
                <a:lnTo>
                  <a:pt x="58196" y="299328"/>
                </a:lnTo>
                <a:lnTo>
                  <a:pt x="47225" y="299328"/>
                </a:lnTo>
                <a:lnTo>
                  <a:pt x="47225" y="292906"/>
                </a:lnTo>
                <a:cubicBezTo>
                  <a:pt x="46561" y="293628"/>
                  <a:pt x="45822" y="294349"/>
                  <a:pt x="45010" y="295070"/>
                </a:cubicBezTo>
                <a:cubicBezTo>
                  <a:pt x="43146" y="296666"/>
                  <a:pt x="41012" y="297937"/>
                  <a:pt x="38709" y="298795"/>
                </a:cubicBezTo>
                <a:cubicBezTo>
                  <a:pt x="35787" y="299843"/>
                  <a:pt x="32695" y="300341"/>
                  <a:pt x="29592" y="300255"/>
                </a:cubicBezTo>
                <a:cubicBezTo>
                  <a:pt x="24033" y="300375"/>
                  <a:pt x="18549" y="298950"/>
                  <a:pt x="13762" y="296117"/>
                </a:cubicBezTo>
                <a:cubicBezTo>
                  <a:pt x="9262" y="293267"/>
                  <a:pt x="5684" y="289163"/>
                  <a:pt x="3461" y="284322"/>
                </a:cubicBezTo>
                <a:lnTo>
                  <a:pt x="0" y="267331"/>
                </a:lnTo>
                <a:lnTo>
                  <a:pt x="0" y="265768"/>
                </a:lnTo>
                <a:lnTo>
                  <a:pt x="3650" y="248490"/>
                </a:lnTo>
                <a:cubicBezTo>
                  <a:pt x="6007" y="243596"/>
                  <a:pt x="9726" y="239476"/>
                  <a:pt x="14363" y="236626"/>
                </a:cubicBezTo>
                <a:cubicBezTo>
                  <a:pt x="19219" y="233793"/>
                  <a:pt x="24763" y="232351"/>
                  <a:pt x="30382" y="232471"/>
                </a:cubicBezTo>
                <a:close/>
                <a:moveTo>
                  <a:pt x="96415" y="232419"/>
                </a:moveTo>
                <a:cubicBezTo>
                  <a:pt x="102035" y="232282"/>
                  <a:pt x="107580" y="233724"/>
                  <a:pt x="112434" y="236557"/>
                </a:cubicBezTo>
                <a:lnTo>
                  <a:pt x="112520" y="236557"/>
                </a:lnTo>
                <a:cubicBezTo>
                  <a:pt x="117137" y="239373"/>
                  <a:pt x="120825" y="243476"/>
                  <a:pt x="123130" y="248369"/>
                </a:cubicBezTo>
                <a:cubicBezTo>
                  <a:pt x="128039" y="259890"/>
                  <a:pt x="128039" y="272904"/>
                  <a:pt x="123130" y="284425"/>
                </a:cubicBezTo>
                <a:cubicBezTo>
                  <a:pt x="120849" y="289284"/>
                  <a:pt x="117173" y="293370"/>
                  <a:pt x="112571" y="296151"/>
                </a:cubicBezTo>
                <a:cubicBezTo>
                  <a:pt x="102502" y="301646"/>
                  <a:pt x="90329" y="301646"/>
                  <a:pt x="80259" y="296151"/>
                </a:cubicBezTo>
                <a:cubicBezTo>
                  <a:pt x="75652" y="293370"/>
                  <a:pt x="71957" y="289318"/>
                  <a:pt x="69631" y="284459"/>
                </a:cubicBezTo>
                <a:cubicBezTo>
                  <a:pt x="64642" y="272956"/>
                  <a:pt x="64642" y="259907"/>
                  <a:pt x="69631" y="248404"/>
                </a:cubicBezTo>
                <a:cubicBezTo>
                  <a:pt x="71966" y="243511"/>
                  <a:pt x="75678" y="239390"/>
                  <a:pt x="80310" y="236574"/>
                </a:cubicBezTo>
                <a:cubicBezTo>
                  <a:pt x="85195" y="233741"/>
                  <a:pt x="90766" y="232299"/>
                  <a:pt x="96415" y="232419"/>
                </a:cubicBezTo>
                <a:close/>
                <a:moveTo>
                  <a:pt x="3461" y="2472"/>
                </a:moveTo>
                <a:lnTo>
                  <a:pt x="46075" y="2472"/>
                </a:lnTo>
                <a:lnTo>
                  <a:pt x="46384" y="2935"/>
                </a:lnTo>
                <a:lnTo>
                  <a:pt x="137930" y="135654"/>
                </a:lnTo>
                <a:lnTo>
                  <a:pt x="137930" y="2472"/>
                </a:lnTo>
                <a:lnTo>
                  <a:pt x="181471" y="2472"/>
                </a:lnTo>
                <a:lnTo>
                  <a:pt x="181471" y="209533"/>
                </a:lnTo>
                <a:lnTo>
                  <a:pt x="142549" y="209533"/>
                </a:lnTo>
                <a:lnTo>
                  <a:pt x="46865" y="71063"/>
                </a:lnTo>
                <a:lnTo>
                  <a:pt x="46865" y="209533"/>
                </a:lnTo>
                <a:lnTo>
                  <a:pt x="3461" y="209533"/>
                </a:lnTo>
                <a:close/>
                <a:moveTo>
                  <a:pt x="369938" y="2437"/>
                </a:moveTo>
                <a:lnTo>
                  <a:pt x="412707" y="2437"/>
                </a:lnTo>
                <a:lnTo>
                  <a:pt x="449998" y="134829"/>
                </a:lnTo>
                <a:lnTo>
                  <a:pt x="487307" y="2437"/>
                </a:lnTo>
                <a:lnTo>
                  <a:pt x="518778" y="2437"/>
                </a:lnTo>
                <a:lnTo>
                  <a:pt x="556550" y="134846"/>
                </a:lnTo>
                <a:lnTo>
                  <a:pt x="593842" y="2437"/>
                </a:lnTo>
                <a:lnTo>
                  <a:pt x="636576" y="2437"/>
                </a:lnTo>
                <a:lnTo>
                  <a:pt x="575419" y="209481"/>
                </a:lnTo>
                <a:lnTo>
                  <a:pt x="540772" y="209481"/>
                </a:lnTo>
                <a:lnTo>
                  <a:pt x="503000" y="78411"/>
                </a:lnTo>
                <a:lnTo>
                  <a:pt x="465004" y="209481"/>
                </a:lnTo>
                <a:lnTo>
                  <a:pt x="430940" y="209481"/>
                </a:lnTo>
                <a:close/>
                <a:moveTo>
                  <a:pt x="278236" y="0"/>
                </a:moveTo>
                <a:lnTo>
                  <a:pt x="289152" y="0"/>
                </a:lnTo>
                <a:lnTo>
                  <a:pt x="329075" y="7451"/>
                </a:lnTo>
                <a:cubicBezTo>
                  <a:pt x="341351" y="13065"/>
                  <a:pt x="350829" y="20809"/>
                  <a:pt x="357267" y="30423"/>
                </a:cubicBezTo>
                <a:cubicBezTo>
                  <a:pt x="363687" y="40021"/>
                  <a:pt x="367153" y="51284"/>
                  <a:pt x="367242" y="62839"/>
                </a:cubicBezTo>
                <a:lnTo>
                  <a:pt x="367242" y="63938"/>
                </a:lnTo>
                <a:lnTo>
                  <a:pt x="323255" y="63938"/>
                </a:lnTo>
                <a:lnTo>
                  <a:pt x="323152" y="62959"/>
                </a:lnTo>
                <a:cubicBezTo>
                  <a:pt x="322771" y="56864"/>
                  <a:pt x="320570" y="51009"/>
                  <a:pt x="316834" y="46168"/>
                </a:cubicBezTo>
                <a:cubicBezTo>
                  <a:pt x="313281" y="41961"/>
                  <a:pt x="308616" y="38819"/>
                  <a:pt x="303373" y="37137"/>
                </a:cubicBezTo>
                <a:cubicBezTo>
                  <a:pt x="297218" y="35179"/>
                  <a:pt x="290788" y="34235"/>
                  <a:pt x="284332" y="34338"/>
                </a:cubicBezTo>
                <a:cubicBezTo>
                  <a:pt x="279341" y="34286"/>
                  <a:pt x="274364" y="34905"/>
                  <a:pt x="269532" y="36158"/>
                </a:cubicBezTo>
                <a:cubicBezTo>
                  <a:pt x="265542" y="37188"/>
                  <a:pt x="261760" y="38888"/>
                  <a:pt x="258355" y="41206"/>
                </a:cubicBezTo>
                <a:cubicBezTo>
                  <a:pt x="255531" y="43197"/>
                  <a:pt x="253184" y="45790"/>
                  <a:pt x="251488" y="48794"/>
                </a:cubicBezTo>
                <a:cubicBezTo>
                  <a:pt x="249829" y="51782"/>
                  <a:pt x="248983" y="55147"/>
                  <a:pt x="249032" y="58564"/>
                </a:cubicBezTo>
                <a:cubicBezTo>
                  <a:pt x="248854" y="63749"/>
                  <a:pt x="250919" y="68745"/>
                  <a:pt x="254698" y="72299"/>
                </a:cubicBezTo>
                <a:cubicBezTo>
                  <a:pt x="258561" y="75887"/>
                  <a:pt x="265944" y="78875"/>
                  <a:pt x="276640" y="81175"/>
                </a:cubicBezTo>
                <a:lnTo>
                  <a:pt x="312112" y="88490"/>
                </a:lnTo>
                <a:cubicBezTo>
                  <a:pt x="324835" y="91065"/>
                  <a:pt x="335153" y="94739"/>
                  <a:pt x="342708" y="99650"/>
                </a:cubicBezTo>
                <a:cubicBezTo>
                  <a:pt x="349605" y="103908"/>
                  <a:pt x="355470" y="109642"/>
                  <a:pt x="359877" y="116441"/>
                </a:cubicBezTo>
                <a:lnTo>
                  <a:pt x="359877" y="116407"/>
                </a:lnTo>
                <a:cubicBezTo>
                  <a:pt x="363551" y="122227"/>
                  <a:pt x="366125" y="128683"/>
                  <a:pt x="367466" y="135448"/>
                </a:cubicBezTo>
                <a:cubicBezTo>
                  <a:pt x="368611" y="141285"/>
                  <a:pt x="369214" y="147226"/>
                  <a:pt x="369268" y="153166"/>
                </a:cubicBezTo>
                <a:cubicBezTo>
                  <a:pt x="369317" y="164343"/>
                  <a:pt x="365522" y="175211"/>
                  <a:pt x="358521" y="183933"/>
                </a:cubicBezTo>
                <a:cubicBezTo>
                  <a:pt x="351447" y="192947"/>
                  <a:pt x="341386" y="200210"/>
                  <a:pt x="328835" y="205429"/>
                </a:cubicBezTo>
                <a:cubicBezTo>
                  <a:pt x="316284" y="210649"/>
                  <a:pt x="301416" y="213310"/>
                  <a:pt x="284658" y="213310"/>
                </a:cubicBezTo>
                <a:cubicBezTo>
                  <a:pt x="274427" y="213310"/>
                  <a:pt x="264237" y="211988"/>
                  <a:pt x="254338" y="209413"/>
                </a:cubicBezTo>
                <a:cubicBezTo>
                  <a:pt x="244726" y="206940"/>
                  <a:pt x="235558" y="202974"/>
                  <a:pt x="227159" y="197686"/>
                </a:cubicBezTo>
                <a:cubicBezTo>
                  <a:pt x="219094" y="192604"/>
                  <a:pt x="212148" y="185942"/>
                  <a:pt x="206745" y="178096"/>
                </a:cubicBezTo>
                <a:cubicBezTo>
                  <a:pt x="201232" y="169820"/>
                  <a:pt x="197895" y="160309"/>
                  <a:pt x="197044" y="150402"/>
                </a:cubicBezTo>
                <a:lnTo>
                  <a:pt x="196924" y="149200"/>
                </a:lnTo>
                <a:lnTo>
                  <a:pt x="241701" y="149200"/>
                </a:lnTo>
                <a:lnTo>
                  <a:pt x="241890" y="150059"/>
                </a:lnTo>
                <a:cubicBezTo>
                  <a:pt x="243075" y="155827"/>
                  <a:pt x="245798" y="161167"/>
                  <a:pt x="249771" y="165511"/>
                </a:cubicBezTo>
                <a:cubicBezTo>
                  <a:pt x="253874" y="169820"/>
                  <a:pt x="258924" y="173100"/>
                  <a:pt x="264519" y="175108"/>
                </a:cubicBezTo>
                <a:cubicBezTo>
                  <a:pt x="270897" y="177443"/>
                  <a:pt x="277645" y="178611"/>
                  <a:pt x="284435" y="178542"/>
                </a:cubicBezTo>
                <a:cubicBezTo>
                  <a:pt x="291404" y="178611"/>
                  <a:pt x="298346" y="177667"/>
                  <a:pt x="305038" y="175727"/>
                </a:cubicBezTo>
                <a:cubicBezTo>
                  <a:pt x="310551" y="174216"/>
                  <a:pt x="315591" y="171331"/>
                  <a:pt x="319684" y="167348"/>
                </a:cubicBezTo>
                <a:cubicBezTo>
                  <a:pt x="323229" y="163674"/>
                  <a:pt x="325147" y="158712"/>
                  <a:pt x="325006" y="153613"/>
                </a:cubicBezTo>
                <a:cubicBezTo>
                  <a:pt x="325186" y="149166"/>
                  <a:pt x="323650" y="144822"/>
                  <a:pt x="320714" y="141474"/>
                </a:cubicBezTo>
                <a:cubicBezTo>
                  <a:pt x="317352" y="137971"/>
                  <a:pt x="313244" y="135276"/>
                  <a:pt x="308695" y="133593"/>
                </a:cubicBezTo>
                <a:cubicBezTo>
                  <a:pt x="302975" y="131344"/>
                  <a:pt x="297062" y="129627"/>
                  <a:pt x="291028" y="128442"/>
                </a:cubicBezTo>
                <a:lnTo>
                  <a:pt x="255265" y="121145"/>
                </a:lnTo>
                <a:cubicBezTo>
                  <a:pt x="239469" y="118158"/>
                  <a:pt x="226798" y="111806"/>
                  <a:pt x="217492" y="102156"/>
                </a:cubicBezTo>
                <a:cubicBezTo>
                  <a:pt x="208187" y="92507"/>
                  <a:pt x="203328" y="79493"/>
                  <a:pt x="203036" y="63457"/>
                </a:cubicBezTo>
                <a:cubicBezTo>
                  <a:pt x="202672" y="51164"/>
                  <a:pt x="206391" y="39077"/>
                  <a:pt x="213612" y="29118"/>
                </a:cubicBezTo>
                <a:cubicBezTo>
                  <a:pt x="221110" y="19195"/>
                  <a:pt x="231154" y="11486"/>
                  <a:pt x="242680" y="6798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DB9A93B-1BF7-4593-874C-A500683250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150859" y="5666376"/>
            <a:ext cx="669666" cy="397509"/>
          </a:xfrm>
          <a:custGeom>
            <a:avLst/>
            <a:gdLst>
              <a:gd name="connsiteX0" fmla="*/ 541039 w 669666"/>
              <a:gd name="connsiteY0" fmla="*/ 363302 h 397509"/>
              <a:gd name="connsiteX1" fmla="*/ 541039 w 669666"/>
              <a:gd name="connsiteY1" fmla="*/ 363371 h 397509"/>
              <a:gd name="connsiteX2" fmla="*/ 548439 w 669666"/>
              <a:gd name="connsiteY2" fmla="*/ 378274 h 397509"/>
              <a:gd name="connsiteX3" fmla="*/ 352384 w 669666"/>
              <a:gd name="connsiteY3" fmla="*/ 381038 h 397509"/>
              <a:gd name="connsiteX4" fmla="*/ 352624 w 669666"/>
              <a:gd name="connsiteY4" fmla="*/ 377038 h 397509"/>
              <a:gd name="connsiteX5" fmla="*/ 541039 w 669666"/>
              <a:gd name="connsiteY5" fmla="*/ 363302 h 397509"/>
              <a:gd name="connsiteX6" fmla="*/ 128549 w 669666"/>
              <a:gd name="connsiteY6" fmla="*/ 363302 h 397509"/>
              <a:gd name="connsiteX7" fmla="*/ 316964 w 669666"/>
              <a:gd name="connsiteY7" fmla="*/ 377038 h 397509"/>
              <a:gd name="connsiteX8" fmla="*/ 316964 w 669666"/>
              <a:gd name="connsiteY8" fmla="*/ 376969 h 397509"/>
              <a:gd name="connsiteX9" fmla="*/ 317204 w 669666"/>
              <a:gd name="connsiteY9" fmla="*/ 380969 h 397509"/>
              <a:gd name="connsiteX10" fmla="*/ 121149 w 669666"/>
              <a:gd name="connsiteY10" fmla="*/ 378205 h 397509"/>
              <a:gd name="connsiteX11" fmla="*/ 128549 w 669666"/>
              <a:gd name="connsiteY11" fmla="*/ 363302 h 397509"/>
              <a:gd name="connsiteX12" fmla="*/ 609908 w 669666"/>
              <a:gd name="connsiteY12" fmla="*/ 220965 h 397509"/>
              <a:gd name="connsiteX13" fmla="*/ 609922 w 669666"/>
              <a:gd name="connsiteY13" fmla="*/ 220970 h 397509"/>
              <a:gd name="connsiteX14" fmla="*/ 609905 w 669666"/>
              <a:gd name="connsiteY14" fmla="*/ 220970 h 397509"/>
              <a:gd name="connsiteX15" fmla="*/ 111620 w 669666"/>
              <a:gd name="connsiteY15" fmla="*/ 220866 h 397509"/>
              <a:gd name="connsiteX16" fmla="*/ 155212 w 669666"/>
              <a:gd name="connsiteY16" fmla="*/ 308429 h 397509"/>
              <a:gd name="connsiteX17" fmla="*/ 155212 w 669666"/>
              <a:gd name="connsiteY17" fmla="*/ 308361 h 397509"/>
              <a:gd name="connsiteX18" fmla="*/ 206291 w 669666"/>
              <a:gd name="connsiteY18" fmla="*/ 358478 h 397509"/>
              <a:gd name="connsiteX19" fmla="*/ 6888 w 669666"/>
              <a:gd name="connsiteY19" fmla="*/ 288513 h 397509"/>
              <a:gd name="connsiteX20" fmla="*/ 1644 w 669666"/>
              <a:gd name="connsiteY20" fmla="*/ 282985 h 397509"/>
              <a:gd name="connsiteX21" fmla="*/ 7523 w 669666"/>
              <a:gd name="connsiteY21" fmla="*/ 263893 h 397509"/>
              <a:gd name="connsiteX22" fmla="*/ 111620 w 669666"/>
              <a:gd name="connsiteY22" fmla="*/ 220866 h 397509"/>
              <a:gd name="connsiteX23" fmla="*/ 558054 w 669666"/>
              <a:gd name="connsiteY23" fmla="*/ 220798 h 397509"/>
              <a:gd name="connsiteX24" fmla="*/ 662134 w 669666"/>
              <a:gd name="connsiteY24" fmla="*/ 263841 h 397509"/>
              <a:gd name="connsiteX25" fmla="*/ 662134 w 669666"/>
              <a:gd name="connsiteY25" fmla="*/ 263893 h 397509"/>
              <a:gd name="connsiteX26" fmla="*/ 667661 w 669666"/>
              <a:gd name="connsiteY26" fmla="*/ 269129 h 397509"/>
              <a:gd name="connsiteX27" fmla="*/ 662787 w 669666"/>
              <a:gd name="connsiteY27" fmla="*/ 288513 h 397509"/>
              <a:gd name="connsiteX28" fmla="*/ 463383 w 669666"/>
              <a:gd name="connsiteY28" fmla="*/ 358478 h 397509"/>
              <a:gd name="connsiteX29" fmla="*/ 514462 w 669666"/>
              <a:gd name="connsiteY29" fmla="*/ 308361 h 397509"/>
              <a:gd name="connsiteX30" fmla="*/ 558054 w 669666"/>
              <a:gd name="connsiteY30" fmla="*/ 220798 h 397509"/>
              <a:gd name="connsiteX31" fmla="*/ 37311 w 669666"/>
              <a:gd name="connsiteY31" fmla="*/ 144343 h 397509"/>
              <a:gd name="connsiteX32" fmla="*/ 37809 w 669666"/>
              <a:gd name="connsiteY32" fmla="*/ 144343 h 397509"/>
              <a:gd name="connsiteX33" fmla="*/ 92751 w 669666"/>
              <a:gd name="connsiteY33" fmla="*/ 148618 h 397509"/>
              <a:gd name="connsiteX34" fmla="*/ 106349 w 669666"/>
              <a:gd name="connsiteY34" fmla="*/ 204865 h 397509"/>
              <a:gd name="connsiteX35" fmla="*/ 59769 w 669666"/>
              <a:gd name="connsiteY35" fmla="*/ 221055 h 397509"/>
              <a:gd name="connsiteX36" fmla="*/ 24950 w 669666"/>
              <a:gd name="connsiteY36" fmla="*/ 165324 h 397509"/>
              <a:gd name="connsiteX37" fmla="*/ 23178 w 669666"/>
              <a:gd name="connsiteY37" fmla="*/ 158474 h 397509"/>
              <a:gd name="connsiteX38" fmla="*/ 37311 w 669666"/>
              <a:gd name="connsiteY38" fmla="*/ 144343 h 397509"/>
              <a:gd name="connsiteX39" fmla="*/ 631865 w 669666"/>
              <a:gd name="connsiteY39" fmla="*/ 144257 h 397509"/>
              <a:gd name="connsiteX40" fmla="*/ 632363 w 669666"/>
              <a:gd name="connsiteY40" fmla="*/ 144257 h 397509"/>
              <a:gd name="connsiteX41" fmla="*/ 639217 w 669666"/>
              <a:gd name="connsiteY41" fmla="*/ 146026 h 397509"/>
              <a:gd name="connsiteX42" fmla="*/ 644724 w 669666"/>
              <a:gd name="connsiteY42" fmla="*/ 165238 h 397509"/>
              <a:gd name="connsiteX43" fmla="*/ 609908 w 669666"/>
              <a:gd name="connsiteY43" fmla="*/ 220965 h 397509"/>
              <a:gd name="connsiteX44" fmla="*/ 563325 w 669666"/>
              <a:gd name="connsiteY44" fmla="*/ 204779 h 397509"/>
              <a:gd name="connsiteX45" fmla="*/ 576923 w 669666"/>
              <a:gd name="connsiteY45" fmla="*/ 148533 h 397509"/>
              <a:gd name="connsiteX46" fmla="*/ 631865 w 669666"/>
              <a:gd name="connsiteY46" fmla="*/ 144257 h 397509"/>
              <a:gd name="connsiteX47" fmla="*/ 466182 w 669666"/>
              <a:gd name="connsiteY47" fmla="*/ 110348 h 397509"/>
              <a:gd name="connsiteX48" fmla="*/ 445132 w 669666"/>
              <a:gd name="connsiteY48" fmla="*/ 281302 h 397509"/>
              <a:gd name="connsiteX49" fmla="*/ 398106 w 669666"/>
              <a:gd name="connsiteY49" fmla="*/ 346167 h 397509"/>
              <a:gd name="connsiteX50" fmla="*/ 351216 w 669666"/>
              <a:gd name="connsiteY50" fmla="*/ 357327 h 397509"/>
              <a:gd name="connsiteX51" fmla="*/ 334768 w 669666"/>
              <a:gd name="connsiteY51" fmla="*/ 338562 h 397509"/>
              <a:gd name="connsiteX52" fmla="*/ 341825 w 669666"/>
              <a:gd name="connsiteY52" fmla="*/ 251531 h 397509"/>
              <a:gd name="connsiteX53" fmla="*/ 466182 w 669666"/>
              <a:gd name="connsiteY53" fmla="*/ 110348 h 397509"/>
              <a:gd name="connsiteX54" fmla="*/ 203647 w 669666"/>
              <a:gd name="connsiteY54" fmla="*/ 110348 h 397509"/>
              <a:gd name="connsiteX55" fmla="*/ 305958 w 669666"/>
              <a:gd name="connsiteY55" fmla="*/ 209518 h 397509"/>
              <a:gd name="connsiteX56" fmla="*/ 325995 w 669666"/>
              <a:gd name="connsiteY56" fmla="*/ 246363 h 397509"/>
              <a:gd name="connsiteX57" fmla="*/ 326115 w 669666"/>
              <a:gd name="connsiteY57" fmla="*/ 357568 h 397509"/>
              <a:gd name="connsiteX58" fmla="*/ 279346 w 669666"/>
              <a:gd name="connsiteY58" fmla="*/ 350923 h 397509"/>
              <a:gd name="connsiteX59" fmla="*/ 218825 w 669666"/>
              <a:gd name="connsiteY59" fmla="*/ 264356 h 397509"/>
              <a:gd name="connsiteX60" fmla="*/ 203647 w 669666"/>
              <a:gd name="connsiteY60" fmla="*/ 110348 h 397509"/>
              <a:gd name="connsiteX61" fmla="*/ 110362 w 669666"/>
              <a:gd name="connsiteY61" fmla="*/ 63114 h 397509"/>
              <a:gd name="connsiteX62" fmla="*/ 121217 w 669666"/>
              <a:gd name="connsiteY62" fmla="*/ 63614 h 397509"/>
              <a:gd name="connsiteX63" fmla="*/ 187199 w 669666"/>
              <a:gd name="connsiteY63" fmla="*/ 99669 h 397509"/>
              <a:gd name="connsiteX64" fmla="*/ 202308 w 669666"/>
              <a:gd name="connsiteY64" fmla="*/ 269112 h 397509"/>
              <a:gd name="connsiteX65" fmla="*/ 260065 w 669666"/>
              <a:gd name="connsiteY65" fmla="*/ 358924 h 397509"/>
              <a:gd name="connsiteX66" fmla="*/ 228027 w 669666"/>
              <a:gd name="connsiteY66" fmla="*/ 351061 h 397509"/>
              <a:gd name="connsiteX67" fmla="*/ 228027 w 669666"/>
              <a:gd name="connsiteY67" fmla="*/ 350975 h 397509"/>
              <a:gd name="connsiteX68" fmla="*/ 168982 w 669666"/>
              <a:gd name="connsiteY68" fmla="*/ 298832 h 397509"/>
              <a:gd name="connsiteX69" fmla="*/ 101009 w 669666"/>
              <a:gd name="connsiteY69" fmla="*/ 77349 h 397509"/>
              <a:gd name="connsiteX70" fmla="*/ 102330 w 669666"/>
              <a:gd name="connsiteY70" fmla="*/ 70430 h 397509"/>
              <a:gd name="connsiteX71" fmla="*/ 110362 w 669666"/>
              <a:gd name="connsiteY71" fmla="*/ 63114 h 397509"/>
              <a:gd name="connsiteX72" fmla="*/ 555347 w 669666"/>
              <a:gd name="connsiteY72" fmla="*/ 62292 h 397509"/>
              <a:gd name="connsiteX73" fmla="*/ 568596 w 669666"/>
              <a:gd name="connsiteY73" fmla="*/ 77349 h 397509"/>
              <a:gd name="connsiteX74" fmla="*/ 500623 w 669666"/>
              <a:gd name="connsiteY74" fmla="*/ 298832 h 397509"/>
              <a:gd name="connsiteX75" fmla="*/ 441578 w 669666"/>
              <a:gd name="connsiteY75" fmla="*/ 350975 h 397509"/>
              <a:gd name="connsiteX76" fmla="*/ 409557 w 669666"/>
              <a:gd name="connsiteY76" fmla="*/ 358838 h 397509"/>
              <a:gd name="connsiteX77" fmla="*/ 467298 w 669666"/>
              <a:gd name="connsiteY77" fmla="*/ 269043 h 397509"/>
              <a:gd name="connsiteX78" fmla="*/ 467298 w 669666"/>
              <a:gd name="connsiteY78" fmla="*/ 269129 h 397509"/>
              <a:gd name="connsiteX79" fmla="*/ 482407 w 669666"/>
              <a:gd name="connsiteY79" fmla="*/ 99669 h 397509"/>
              <a:gd name="connsiteX80" fmla="*/ 548405 w 669666"/>
              <a:gd name="connsiteY80" fmla="*/ 63614 h 397509"/>
              <a:gd name="connsiteX81" fmla="*/ 555347 w 669666"/>
              <a:gd name="connsiteY81" fmla="*/ 62292 h 397509"/>
              <a:gd name="connsiteX82" fmla="*/ 440599 w 669666"/>
              <a:gd name="connsiteY82" fmla="*/ 12157 h 397509"/>
              <a:gd name="connsiteX83" fmla="*/ 454215 w 669666"/>
              <a:gd name="connsiteY83" fmla="*/ 23420 h 397509"/>
              <a:gd name="connsiteX84" fmla="*/ 464636 w 669666"/>
              <a:gd name="connsiteY84" fmla="*/ 91204 h 397509"/>
              <a:gd name="connsiteX85" fmla="*/ 464688 w 669666"/>
              <a:gd name="connsiteY85" fmla="*/ 91204 h 397509"/>
              <a:gd name="connsiteX86" fmla="*/ 414331 w 669666"/>
              <a:gd name="connsiteY86" fmla="*/ 129166 h 397509"/>
              <a:gd name="connsiteX87" fmla="*/ 391135 w 669666"/>
              <a:gd name="connsiteY87" fmla="*/ 60180 h 397509"/>
              <a:gd name="connsiteX88" fmla="*/ 430624 w 669666"/>
              <a:gd name="connsiteY88" fmla="*/ 16433 h 397509"/>
              <a:gd name="connsiteX89" fmla="*/ 440599 w 669666"/>
              <a:gd name="connsiteY89" fmla="*/ 12157 h 397509"/>
              <a:gd name="connsiteX90" fmla="*/ 229229 w 669666"/>
              <a:gd name="connsiteY90" fmla="*/ 12106 h 397509"/>
              <a:gd name="connsiteX91" fmla="*/ 239204 w 669666"/>
              <a:gd name="connsiteY91" fmla="*/ 16381 h 397509"/>
              <a:gd name="connsiteX92" fmla="*/ 278694 w 669666"/>
              <a:gd name="connsiteY92" fmla="*/ 60128 h 397509"/>
              <a:gd name="connsiteX93" fmla="*/ 255549 w 669666"/>
              <a:gd name="connsiteY93" fmla="*/ 129114 h 397509"/>
              <a:gd name="connsiteX94" fmla="*/ 205192 w 669666"/>
              <a:gd name="connsiteY94" fmla="*/ 91153 h 397509"/>
              <a:gd name="connsiteX95" fmla="*/ 215597 w 669666"/>
              <a:gd name="connsiteY95" fmla="*/ 23369 h 397509"/>
              <a:gd name="connsiteX96" fmla="*/ 225280 w 669666"/>
              <a:gd name="connsiteY96" fmla="*/ 12690 h 397509"/>
              <a:gd name="connsiteX97" fmla="*/ 229229 w 669666"/>
              <a:gd name="connsiteY97" fmla="*/ 12106 h 397509"/>
              <a:gd name="connsiteX98" fmla="*/ 334640 w 669666"/>
              <a:gd name="connsiteY98" fmla="*/ 0 h 397509"/>
              <a:gd name="connsiteX99" fmla="*/ 339545 w 669666"/>
              <a:gd name="connsiteY99" fmla="*/ 0 h 397509"/>
              <a:gd name="connsiteX100" fmla="*/ 347371 w 669666"/>
              <a:gd name="connsiteY100" fmla="*/ 6457 h 397509"/>
              <a:gd name="connsiteX101" fmla="*/ 400235 w 669666"/>
              <a:gd name="connsiteY101" fmla="*/ 141768 h 397509"/>
              <a:gd name="connsiteX102" fmla="*/ 334906 w 669666"/>
              <a:gd name="connsiteY102" fmla="*/ 225502 h 397509"/>
              <a:gd name="connsiteX103" fmla="*/ 334871 w 669666"/>
              <a:gd name="connsiteY103" fmla="*/ 225502 h 397509"/>
              <a:gd name="connsiteX104" fmla="*/ 269628 w 669666"/>
              <a:gd name="connsiteY104" fmla="*/ 141751 h 397509"/>
              <a:gd name="connsiteX105" fmla="*/ 322441 w 669666"/>
              <a:gd name="connsiteY105" fmla="*/ 6457 h 397509"/>
              <a:gd name="connsiteX106" fmla="*/ 328287 w 669666"/>
              <a:gd name="connsiteY106" fmla="*/ 602 h 39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69666" h="397509">
                <a:moveTo>
                  <a:pt x="541039" y="363302"/>
                </a:moveTo>
                <a:lnTo>
                  <a:pt x="541039" y="363371"/>
                </a:lnTo>
                <a:cubicBezTo>
                  <a:pt x="549967" y="360950"/>
                  <a:pt x="553264" y="370376"/>
                  <a:pt x="548439" y="378274"/>
                </a:cubicBezTo>
                <a:cubicBezTo>
                  <a:pt x="524935" y="416716"/>
                  <a:pt x="406192" y="386601"/>
                  <a:pt x="352384" y="381038"/>
                </a:cubicBezTo>
                <a:cubicBezTo>
                  <a:pt x="350032" y="380798"/>
                  <a:pt x="350272" y="377330"/>
                  <a:pt x="352624" y="377038"/>
                </a:cubicBezTo>
                <a:cubicBezTo>
                  <a:pt x="403806" y="370685"/>
                  <a:pt x="453476" y="387116"/>
                  <a:pt x="541039" y="363302"/>
                </a:cubicBezTo>
                <a:close/>
                <a:moveTo>
                  <a:pt x="128549" y="363302"/>
                </a:moveTo>
                <a:cubicBezTo>
                  <a:pt x="216112" y="387116"/>
                  <a:pt x="265782" y="370668"/>
                  <a:pt x="316964" y="377038"/>
                </a:cubicBezTo>
                <a:lnTo>
                  <a:pt x="316964" y="376969"/>
                </a:lnTo>
                <a:cubicBezTo>
                  <a:pt x="319316" y="377261"/>
                  <a:pt x="319556" y="380729"/>
                  <a:pt x="317204" y="380969"/>
                </a:cubicBezTo>
                <a:cubicBezTo>
                  <a:pt x="263396" y="386515"/>
                  <a:pt x="144653" y="416647"/>
                  <a:pt x="121149" y="378205"/>
                </a:cubicBezTo>
                <a:cubicBezTo>
                  <a:pt x="116324" y="370307"/>
                  <a:pt x="119604" y="360882"/>
                  <a:pt x="128549" y="363302"/>
                </a:cubicBezTo>
                <a:close/>
                <a:moveTo>
                  <a:pt x="609908" y="220965"/>
                </a:moveTo>
                <a:lnTo>
                  <a:pt x="609922" y="220970"/>
                </a:lnTo>
                <a:lnTo>
                  <a:pt x="609905" y="220970"/>
                </a:lnTo>
                <a:close/>
                <a:moveTo>
                  <a:pt x="111620" y="220866"/>
                </a:moveTo>
                <a:cubicBezTo>
                  <a:pt x="122254" y="251840"/>
                  <a:pt x="136912" y="281268"/>
                  <a:pt x="155212" y="308429"/>
                </a:cubicBezTo>
                <a:lnTo>
                  <a:pt x="155212" y="308361"/>
                </a:lnTo>
                <a:cubicBezTo>
                  <a:pt x="169806" y="329788"/>
                  <a:pt x="187250" y="346837"/>
                  <a:pt x="206291" y="358478"/>
                </a:cubicBezTo>
                <a:cubicBezTo>
                  <a:pt x="142370" y="353035"/>
                  <a:pt x="75393" y="329565"/>
                  <a:pt x="6888" y="288513"/>
                </a:cubicBezTo>
                <a:cubicBezTo>
                  <a:pt x="4668" y="287191"/>
                  <a:pt x="2853" y="285285"/>
                  <a:pt x="1644" y="282985"/>
                </a:cubicBezTo>
                <a:cubicBezTo>
                  <a:pt x="-2008" y="276100"/>
                  <a:pt x="626" y="267549"/>
                  <a:pt x="7523" y="263893"/>
                </a:cubicBezTo>
                <a:cubicBezTo>
                  <a:pt x="40673" y="246054"/>
                  <a:pt x="75551" y="231649"/>
                  <a:pt x="111620" y="220866"/>
                </a:cubicBezTo>
                <a:close/>
                <a:moveTo>
                  <a:pt x="558054" y="220798"/>
                </a:moveTo>
                <a:cubicBezTo>
                  <a:pt x="594115" y="231597"/>
                  <a:pt x="628985" y="246002"/>
                  <a:pt x="662134" y="263841"/>
                </a:cubicBezTo>
                <a:lnTo>
                  <a:pt x="662134" y="263893"/>
                </a:lnTo>
                <a:cubicBezTo>
                  <a:pt x="664421" y="265094"/>
                  <a:pt x="666332" y="266914"/>
                  <a:pt x="667661" y="269129"/>
                </a:cubicBezTo>
                <a:cubicBezTo>
                  <a:pt x="671666" y="275825"/>
                  <a:pt x="669484" y="284513"/>
                  <a:pt x="662787" y="288513"/>
                </a:cubicBezTo>
                <a:cubicBezTo>
                  <a:pt x="594281" y="329565"/>
                  <a:pt x="527287" y="353035"/>
                  <a:pt x="463383" y="358478"/>
                </a:cubicBezTo>
                <a:cubicBezTo>
                  <a:pt x="482407" y="346854"/>
                  <a:pt x="499868" y="329788"/>
                  <a:pt x="514462" y="308361"/>
                </a:cubicBezTo>
                <a:cubicBezTo>
                  <a:pt x="532752" y="281199"/>
                  <a:pt x="547408" y="251771"/>
                  <a:pt x="558054" y="220798"/>
                </a:cubicBezTo>
                <a:close/>
                <a:moveTo>
                  <a:pt x="37311" y="144343"/>
                </a:moveTo>
                <a:lnTo>
                  <a:pt x="37809" y="144343"/>
                </a:lnTo>
                <a:cubicBezTo>
                  <a:pt x="56752" y="144979"/>
                  <a:pt x="75067" y="146404"/>
                  <a:pt x="92751" y="148618"/>
                </a:cubicBezTo>
                <a:cubicBezTo>
                  <a:pt x="96181" y="167625"/>
                  <a:pt x="100721" y="186391"/>
                  <a:pt x="106349" y="204865"/>
                </a:cubicBezTo>
                <a:cubicBezTo>
                  <a:pt x="90953" y="209380"/>
                  <a:pt x="75427" y="214771"/>
                  <a:pt x="59769" y="221055"/>
                </a:cubicBezTo>
                <a:cubicBezTo>
                  <a:pt x="47144" y="203131"/>
                  <a:pt x="35521" y="184536"/>
                  <a:pt x="24950" y="165324"/>
                </a:cubicBezTo>
                <a:cubicBezTo>
                  <a:pt x="23787" y="163229"/>
                  <a:pt x="23178" y="160860"/>
                  <a:pt x="23178" y="158474"/>
                </a:cubicBezTo>
                <a:cubicBezTo>
                  <a:pt x="23179" y="150661"/>
                  <a:pt x="29508" y="144343"/>
                  <a:pt x="37311" y="144343"/>
                </a:cubicBezTo>
                <a:close/>
                <a:moveTo>
                  <a:pt x="631865" y="144257"/>
                </a:moveTo>
                <a:lnTo>
                  <a:pt x="632363" y="144257"/>
                </a:lnTo>
                <a:cubicBezTo>
                  <a:pt x="634761" y="144257"/>
                  <a:pt x="637119" y="144858"/>
                  <a:pt x="639217" y="146026"/>
                </a:cubicBezTo>
                <a:cubicBezTo>
                  <a:pt x="646041" y="149820"/>
                  <a:pt x="648509" y="158405"/>
                  <a:pt x="644724" y="165238"/>
                </a:cubicBezTo>
                <a:lnTo>
                  <a:pt x="609908" y="220965"/>
                </a:lnTo>
                <a:lnTo>
                  <a:pt x="563325" y="204779"/>
                </a:lnTo>
                <a:cubicBezTo>
                  <a:pt x="568969" y="186322"/>
                  <a:pt x="573510" y="167539"/>
                  <a:pt x="576923" y="148533"/>
                </a:cubicBezTo>
                <a:cubicBezTo>
                  <a:pt x="594620" y="146318"/>
                  <a:pt x="612932" y="144893"/>
                  <a:pt x="631865" y="144257"/>
                </a:cubicBezTo>
                <a:close/>
                <a:moveTo>
                  <a:pt x="466182" y="110348"/>
                </a:moveTo>
                <a:cubicBezTo>
                  <a:pt x="469324" y="156791"/>
                  <a:pt x="467040" y="222412"/>
                  <a:pt x="445132" y="281302"/>
                </a:cubicBezTo>
                <a:cubicBezTo>
                  <a:pt x="433800" y="311726"/>
                  <a:pt x="415944" y="333600"/>
                  <a:pt x="398106" y="346167"/>
                </a:cubicBezTo>
                <a:cubicBezTo>
                  <a:pt x="380542" y="358529"/>
                  <a:pt x="362771" y="362186"/>
                  <a:pt x="351216" y="357327"/>
                </a:cubicBezTo>
                <a:cubicBezTo>
                  <a:pt x="343593" y="354134"/>
                  <a:pt x="338030" y="347421"/>
                  <a:pt x="334768" y="338562"/>
                </a:cubicBezTo>
                <a:cubicBezTo>
                  <a:pt x="326956" y="317375"/>
                  <a:pt x="331695" y="279413"/>
                  <a:pt x="341825" y="251531"/>
                </a:cubicBezTo>
                <a:cubicBezTo>
                  <a:pt x="363372" y="192297"/>
                  <a:pt x="426435" y="136875"/>
                  <a:pt x="466182" y="110348"/>
                </a:cubicBezTo>
                <a:close/>
                <a:moveTo>
                  <a:pt x="203647" y="110348"/>
                </a:moveTo>
                <a:cubicBezTo>
                  <a:pt x="246278" y="139570"/>
                  <a:pt x="280548" y="172741"/>
                  <a:pt x="305958" y="209518"/>
                </a:cubicBezTo>
                <a:cubicBezTo>
                  <a:pt x="313915" y="221055"/>
                  <a:pt x="320629" y="233417"/>
                  <a:pt x="325995" y="246363"/>
                </a:cubicBezTo>
                <a:cubicBezTo>
                  <a:pt x="311212" y="286762"/>
                  <a:pt x="309100" y="334372"/>
                  <a:pt x="326115" y="357568"/>
                </a:cubicBezTo>
                <a:cubicBezTo>
                  <a:pt x="309324" y="361740"/>
                  <a:pt x="294884" y="359611"/>
                  <a:pt x="279346" y="350923"/>
                </a:cubicBezTo>
                <a:cubicBezTo>
                  <a:pt x="263808" y="342236"/>
                  <a:pt x="235427" y="319693"/>
                  <a:pt x="218825" y="264356"/>
                </a:cubicBezTo>
                <a:cubicBezTo>
                  <a:pt x="196985" y="191627"/>
                  <a:pt x="203200" y="117216"/>
                  <a:pt x="203647" y="110348"/>
                </a:cubicBezTo>
                <a:close/>
                <a:moveTo>
                  <a:pt x="110362" y="63114"/>
                </a:moveTo>
                <a:cubicBezTo>
                  <a:pt x="113780" y="61880"/>
                  <a:pt x="117669" y="61949"/>
                  <a:pt x="121217" y="63614"/>
                </a:cubicBezTo>
                <a:cubicBezTo>
                  <a:pt x="143934" y="74258"/>
                  <a:pt x="165969" y="86294"/>
                  <a:pt x="187199" y="99669"/>
                </a:cubicBezTo>
                <a:cubicBezTo>
                  <a:pt x="182237" y="160946"/>
                  <a:pt x="187267" y="217604"/>
                  <a:pt x="202308" y="269112"/>
                </a:cubicBezTo>
                <a:cubicBezTo>
                  <a:pt x="214000" y="309133"/>
                  <a:pt x="234311" y="340450"/>
                  <a:pt x="260065" y="358924"/>
                </a:cubicBezTo>
                <a:cubicBezTo>
                  <a:pt x="248998" y="358272"/>
                  <a:pt x="238142" y="355610"/>
                  <a:pt x="228027" y="351061"/>
                </a:cubicBezTo>
                <a:lnTo>
                  <a:pt x="228027" y="350975"/>
                </a:lnTo>
                <a:cubicBezTo>
                  <a:pt x="206016" y="341240"/>
                  <a:pt x="185585" y="323212"/>
                  <a:pt x="168982" y="298832"/>
                </a:cubicBezTo>
                <a:cubicBezTo>
                  <a:pt x="129407" y="240748"/>
                  <a:pt x="106521" y="166217"/>
                  <a:pt x="101009" y="77349"/>
                </a:cubicBezTo>
                <a:cubicBezTo>
                  <a:pt x="100862" y="74962"/>
                  <a:pt x="101315" y="72593"/>
                  <a:pt x="102330" y="70430"/>
                </a:cubicBezTo>
                <a:cubicBezTo>
                  <a:pt x="103996" y="66885"/>
                  <a:pt x="106944" y="64348"/>
                  <a:pt x="110362" y="63114"/>
                </a:cubicBezTo>
                <a:close/>
                <a:moveTo>
                  <a:pt x="555347" y="62292"/>
                </a:moveTo>
                <a:cubicBezTo>
                  <a:pt x="563162" y="62790"/>
                  <a:pt x="569096" y="69537"/>
                  <a:pt x="568596" y="77349"/>
                </a:cubicBezTo>
                <a:cubicBezTo>
                  <a:pt x="563085" y="166165"/>
                  <a:pt x="540215" y="240697"/>
                  <a:pt x="500623" y="298832"/>
                </a:cubicBezTo>
                <a:cubicBezTo>
                  <a:pt x="484020" y="323212"/>
                  <a:pt x="463606" y="341240"/>
                  <a:pt x="441578" y="350975"/>
                </a:cubicBezTo>
                <a:cubicBezTo>
                  <a:pt x="431471" y="355525"/>
                  <a:pt x="420620" y="358186"/>
                  <a:pt x="409557" y="358838"/>
                </a:cubicBezTo>
                <a:cubicBezTo>
                  <a:pt x="435346" y="340347"/>
                  <a:pt x="455623" y="308996"/>
                  <a:pt x="467298" y="269043"/>
                </a:cubicBezTo>
                <a:lnTo>
                  <a:pt x="467298" y="269129"/>
                </a:lnTo>
                <a:cubicBezTo>
                  <a:pt x="482407" y="217673"/>
                  <a:pt x="487368" y="160911"/>
                  <a:pt x="482407" y="99669"/>
                </a:cubicBezTo>
                <a:cubicBezTo>
                  <a:pt x="503641" y="86294"/>
                  <a:pt x="525683" y="74258"/>
                  <a:pt x="548405" y="63614"/>
                </a:cubicBezTo>
                <a:cubicBezTo>
                  <a:pt x="550570" y="62600"/>
                  <a:pt x="552958" y="62137"/>
                  <a:pt x="555347" y="62292"/>
                </a:cubicBezTo>
                <a:close/>
                <a:moveTo>
                  <a:pt x="440599" y="12157"/>
                </a:moveTo>
                <a:cubicBezTo>
                  <a:pt x="447246" y="12174"/>
                  <a:pt x="452951" y="16896"/>
                  <a:pt x="454215" y="23420"/>
                </a:cubicBezTo>
                <a:cubicBezTo>
                  <a:pt x="458953" y="45809"/>
                  <a:pt x="462434" y="68438"/>
                  <a:pt x="464636" y="91204"/>
                </a:cubicBezTo>
                <a:lnTo>
                  <a:pt x="464688" y="91204"/>
                </a:lnTo>
                <a:cubicBezTo>
                  <a:pt x="447091" y="102742"/>
                  <a:pt x="430269" y="115430"/>
                  <a:pt x="414331" y="129166"/>
                </a:cubicBezTo>
                <a:cubicBezTo>
                  <a:pt x="408105" y="105695"/>
                  <a:pt x="400356" y="82654"/>
                  <a:pt x="391135" y="60180"/>
                </a:cubicBezTo>
                <a:cubicBezTo>
                  <a:pt x="403222" y="45431"/>
                  <a:pt x="416386" y="30855"/>
                  <a:pt x="430624" y="16433"/>
                </a:cubicBezTo>
                <a:cubicBezTo>
                  <a:pt x="433237" y="13720"/>
                  <a:pt x="436834" y="12174"/>
                  <a:pt x="440599" y="12157"/>
                </a:cubicBezTo>
                <a:close/>
                <a:moveTo>
                  <a:pt x="229229" y="12106"/>
                </a:moveTo>
                <a:cubicBezTo>
                  <a:pt x="232994" y="12123"/>
                  <a:pt x="236591" y="13668"/>
                  <a:pt x="239204" y="16381"/>
                </a:cubicBezTo>
                <a:cubicBezTo>
                  <a:pt x="253374" y="30820"/>
                  <a:pt x="266538" y="45397"/>
                  <a:pt x="278694" y="60128"/>
                </a:cubicBezTo>
                <a:cubicBezTo>
                  <a:pt x="269491" y="82603"/>
                  <a:pt x="261760" y="105644"/>
                  <a:pt x="255549" y="129114"/>
                </a:cubicBezTo>
                <a:cubicBezTo>
                  <a:pt x="239606" y="115379"/>
                  <a:pt x="222785" y="102691"/>
                  <a:pt x="205192" y="91153"/>
                </a:cubicBezTo>
                <a:cubicBezTo>
                  <a:pt x="207392" y="68386"/>
                  <a:pt x="210865" y="45758"/>
                  <a:pt x="215597" y="23369"/>
                </a:cubicBezTo>
                <a:cubicBezTo>
                  <a:pt x="216546" y="18270"/>
                  <a:pt x="220294" y="14132"/>
                  <a:pt x="225280" y="12690"/>
                </a:cubicBezTo>
                <a:cubicBezTo>
                  <a:pt x="226561" y="12295"/>
                  <a:pt x="227892" y="12106"/>
                  <a:pt x="229229" y="12106"/>
                </a:cubicBezTo>
                <a:close/>
                <a:moveTo>
                  <a:pt x="334640" y="0"/>
                </a:moveTo>
                <a:lnTo>
                  <a:pt x="339545" y="0"/>
                </a:lnTo>
                <a:lnTo>
                  <a:pt x="347371" y="6457"/>
                </a:lnTo>
                <a:cubicBezTo>
                  <a:pt x="371459" y="52024"/>
                  <a:pt x="388903" y="95600"/>
                  <a:pt x="400235" y="141768"/>
                </a:cubicBezTo>
                <a:cubicBezTo>
                  <a:pt x="379546" y="161015"/>
                  <a:pt x="352075" y="191490"/>
                  <a:pt x="334906" y="225502"/>
                </a:cubicBezTo>
                <a:lnTo>
                  <a:pt x="334871" y="225502"/>
                </a:lnTo>
                <a:cubicBezTo>
                  <a:pt x="319608" y="194271"/>
                  <a:pt x="291176" y="161719"/>
                  <a:pt x="269628" y="141751"/>
                </a:cubicBezTo>
                <a:cubicBezTo>
                  <a:pt x="280342" y="97677"/>
                  <a:pt x="298095" y="52179"/>
                  <a:pt x="322441" y="6457"/>
                </a:cubicBezTo>
                <a:cubicBezTo>
                  <a:pt x="323763" y="3968"/>
                  <a:pt x="325799" y="1924"/>
                  <a:pt x="328287" y="602"/>
                </a:cubicBezTo>
                <a:close/>
              </a:path>
            </a:pathLst>
          </a:custGeom>
          <a:solidFill>
            <a:srgbClr val="D71E3B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38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68C582-994E-4C5B-BEA3-001C1EDB5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3050"/>
            <a:ext cx="12192000" cy="63072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EB9A8D-50E9-495E-AD78-6EBE9CB0E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0841" y="545296"/>
            <a:ext cx="0" cy="578406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62896CD-E95F-4A61-B10F-4B9044A7A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2659" y="1316076"/>
            <a:ext cx="7048501" cy="343372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statement or quote text</a:t>
            </a:r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7C0680-9983-4A3A-A445-3E1D94B2FC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509000" y="273050"/>
            <a:ext cx="3683000" cy="6307138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to insert image or illustration</a:t>
            </a:r>
            <a:br>
              <a:rPr lang="en-AU" dirty="0"/>
            </a:br>
            <a:r>
              <a:rPr lang="en-AU" altLang="ko-KR" dirty="0"/>
              <a:t>(580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993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9F3091-678F-4E8F-9121-82B131F723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526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969348-977C-455C-98D7-60D7DD1E6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725"/>
            <a:ext cx="12192000" cy="2729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C3A4109-9E8A-4A11-A7B2-F6CED5CF507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76225"/>
            <a:ext cx="12192000" cy="6032500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icon to insert image</a:t>
            </a:r>
            <a:br>
              <a:rPr lang="en-AU" dirty="0"/>
            </a:br>
            <a:r>
              <a:rPr lang="en-AU" dirty="0"/>
              <a:t>(</a:t>
            </a:r>
            <a:r>
              <a:rPr lang="en-AU" altLang="ko-KR" dirty="0"/>
              <a:t>1920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950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A65014-6500-445F-BE94-5A8500FD7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568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5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969348-977C-455C-98D7-60D7DD1E6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725"/>
            <a:ext cx="12192000" cy="272969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C3A4109-9E8A-4A11-A7B2-F6CED5CF507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76224"/>
            <a:ext cx="12192000" cy="6033600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 dirty="0"/>
              <a:t>Click icon to insert image</a:t>
            </a:r>
            <a:br>
              <a:rPr lang="en-AU" dirty="0"/>
            </a:br>
            <a:r>
              <a:rPr lang="en-AU" altLang="ko-KR" dirty="0"/>
              <a:t>(1920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950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A65014-6500-445F-BE94-5A8500FD7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68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HS Image +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B390-00E6-4583-AC22-C2DBC071E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157" y="535675"/>
            <a:ext cx="9250930" cy="553998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US" dirty="0"/>
              <a:t>Long headline goes here and here and here</a:t>
            </a:r>
            <a:endParaRPr lang="en-AU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FEDCED2-465D-4781-B1EC-2D93A7B7816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0157" y="2377440"/>
            <a:ext cx="5386943" cy="3944885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icon to insert image</a:t>
            </a:r>
            <a:br>
              <a:rPr lang="en-AU" dirty="0"/>
            </a:br>
            <a:r>
              <a:rPr lang="en-AU" dirty="0"/>
              <a:t>(</a:t>
            </a:r>
            <a:r>
              <a:rPr lang="en-AU" altLang="ko-KR" dirty="0"/>
              <a:t>848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622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1E6B1C-BF97-4598-BD53-015E658081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1313" y="2377440"/>
            <a:ext cx="4748212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EC4880-A3A2-405C-85C8-09E141DCC3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D9AE5D-5A87-40E0-AE90-12D17BE69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46847" y="537029"/>
            <a:ext cx="0" cy="57600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07CCA9-74BE-4903-9821-B427ADE27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157" y="1151615"/>
            <a:ext cx="11186079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49429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HS Image + tex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30FF2-76A0-4163-9917-DC64AB7862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535675"/>
            <a:ext cx="9250930" cy="553998"/>
          </a:xfrm>
        </p:spPr>
        <p:txBody>
          <a:bodyPr wrap="none"/>
          <a:lstStyle>
            <a:lvl1pPr>
              <a:defRPr/>
            </a:lvl1pPr>
          </a:lstStyle>
          <a:p>
            <a:r>
              <a:rPr lang="en-US" dirty="0"/>
              <a:t>Long headline goes here and here and here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3BC30D-1A13-4CBC-9285-3BD3E4C80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2095499"/>
            <a:ext cx="5472113" cy="4203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FB6F6FF-F4FA-4A91-A537-B6C37C2E05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1313" y="2095499"/>
            <a:ext cx="5129212" cy="4213225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icon to insert image</a:t>
            </a:r>
            <a:br>
              <a:rPr lang="en-AU" dirty="0"/>
            </a:br>
            <a:r>
              <a:rPr lang="en-AU" dirty="0"/>
              <a:t>(</a:t>
            </a:r>
            <a:r>
              <a:rPr lang="en-AU" altLang="ko-KR" dirty="0"/>
              <a:t>808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663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106921-0A62-4ABB-BCF4-62DAE6FC94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677CF3-7208-47F6-A14D-E0361A21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5599" y="1870075"/>
            <a:ext cx="1144905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08DC99B-8AA4-4A53-B2FB-25F5F53A1E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599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4068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HS Image + statement or quot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54EEA5-3421-4972-BFAF-9800EAA751D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76451"/>
            <a:ext cx="4838700" cy="6305323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icon to insert image</a:t>
            </a:r>
            <a:br>
              <a:rPr lang="en-AU" dirty="0"/>
            </a:br>
            <a:r>
              <a:rPr lang="en-AU" dirty="0"/>
              <a:t>(</a:t>
            </a:r>
            <a:r>
              <a:rPr lang="en-AU" altLang="ko-KR" dirty="0"/>
              <a:t>762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992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4FD28-2E05-467A-B6A7-CA5C0FBF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803565"/>
            <a:ext cx="5257800" cy="1107996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/>
              <a:t>Insert statement or quote text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00A53C-65BA-47C6-BAE8-75EEC064CA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048332-6E9D-4795-B7FC-D25651D74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495925" y="1343025"/>
            <a:ext cx="0" cy="4029075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78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649E-5B6C-4720-967C-5DA9FB6C0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535675"/>
            <a:ext cx="9250930" cy="553998"/>
          </a:xfrm>
        </p:spPr>
        <p:txBody>
          <a:bodyPr wrap="none"/>
          <a:lstStyle/>
          <a:p>
            <a:r>
              <a:rPr lang="en-US"/>
              <a:t>Long headline goes here and here and here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4EDDE8-9DC0-41C5-A6F3-A267930E0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2378075"/>
            <a:ext cx="5191125" cy="3727450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introduction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52D28-7BC6-4C8D-86BC-199DCB8555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2200" y="2378075"/>
            <a:ext cx="5648325" cy="23082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4421C1-1F1C-42B2-8D93-C08DB43F53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9171556-F76F-49D1-B57A-D34BB25F4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129" b="73904"/>
          <a:stretch/>
        </p:blipFill>
        <p:spPr>
          <a:xfrm>
            <a:off x="8210851" y="5382395"/>
            <a:ext cx="3364865" cy="147560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4F62AB-7CB0-45F4-BE26-BD0927ECF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5599" y="1870075"/>
            <a:ext cx="1144905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7A9F34E-8089-4CA0-BC03-FBF8B6FC74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599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9521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649E-5B6C-4720-967C-5DA9FB6C0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535675"/>
            <a:ext cx="9250930" cy="553998"/>
          </a:xfrm>
        </p:spPr>
        <p:txBody>
          <a:bodyPr wrap="none"/>
          <a:lstStyle/>
          <a:p>
            <a:r>
              <a:rPr lang="en-US" dirty="0"/>
              <a:t>Long headline goes here and here and here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4EDDE8-9DC0-41C5-A6F3-A267930E0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2378075"/>
            <a:ext cx="5191125" cy="3727450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introduction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552D28-7BC6-4C8D-86BC-199DCB8555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2200" y="2378075"/>
            <a:ext cx="5648325" cy="23082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4421C1-1F1C-42B2-8D93-C08DB43F53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4F62AB-7CB0-45F4-BE26-BD0927ECF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5599" y="1870075"/>
            <a:ext cx="1144905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1935B47-8251-466B-9A53-B48D6D4FD9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599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7719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HS Image + tex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1F9A6-F561-4E1E-AB13-0A85AF225D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200" y="535675"/>
            <a:ext cx="5292000" cy="5539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goes here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248069-DF30-49F1-AACD-224729CD95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200" y="2387600"/>
            <a:ext cx="5316538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C73FA9E-B86F-4324-8701-82831C613A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27660"/>
            <a:ext cx="6096000" cy="6195378"/>
          </a:xfrm>
          <a:solidFill>
            <a:schemeClr val="bg2"/>
          </a:solidFill>
        </p:spPr>
        <p:txBody>
          <a:bodyPr lIns="180000" t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icon to insert image</a:t>
            </a:r>
            <a:br>
              <a:rPr lang="en-AU" dirty="0"/>
            </a:br>
            <a:r>
              <a:rPr lang="en-AU" dirty="0"/>
              <a:t>(</a:t>
            </a:r>
            <a:r>
              <a:rPr lang="en-AU" altLang="ko-KR" dirty="0"/>
              <a:t>960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975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EE1F35-250D-445C-8BD0-9C1A5A715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9EA8BC-3CD6-4F32-96B6-5C2305436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46847" y="537029"/>
            <a:ext cx="0" cy="57600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5B88A4F-EB63-4A90-B733-136DCB985B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538" y="1151615"/>
            <a:ext cx="525599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32331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abl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FE0E-3CC3-4FB1-ADF1-C4F11E6E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8" y="535675"/>
            <a:ext cx="9250930" cy="553998"/>
          </a:xfrm>
        </p:spPr>
        <p:txBody>
          <a:bodyPr wrap="none">
            <a:spAutoFit/>
          </a:bodyPr>
          <a:lstStyle/>
          <a:p>
            <a:r>
              <a:rPr lang="en-US" dirty="0"/>
              <a:t>Long headline goes here and here and here</a:t>
            </a:r>
            <a:endParaRPr lang="en-AU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42A0F962-4089-4C7A-87C5-3B1553E7B83B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355599" y="1870075"/>
            <a:ext cx="11464925" cy="3895725"/>
          </a:xfrm>
        </p:spPr>
        <p:txBody>
          <a:bodyPr lIns="180000" tIns="180000"/>
          <a:lstStyle>
            <a:lvl1pPr>
              <a:defRPr/>
            </a:lvl1pPr>
          </a:lstStyle>
          <a:p>
            <a:r>
              <a:rPr lang="en-AU"/>
              <a:t>Click icon to insert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5EA8E4-D643-4ABD-91FC-5051614013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5BD93A-1BFD-4AE2-99F1-A7D4127AB1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599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356605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3827D71-4652-4AF1-929F-D099A07E6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6225"/>
            <a:ext cx="12192000" cy="52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65839D-48A6-43D0-B5B3-F37C3A3E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05301"/>
            <a:ext cx="12192000" cy="12269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DC3591-002A-43D5-9EA5-76558CEC7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15350" y="4482081"/>
            <a:ext cx="3305175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030D87-1F61-4DBD-ACE6-20225D530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5598" y="4482081"/>
            <a:ext cx="79848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BDE8DD-9133-47BB-AF88-D15460BB48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807" y="536154"/>
            <a:ext cx="1008289" cy="246221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DADAC-1090-4BC1-B0BF-C3B2677CB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8" y="1328517"/>
            <a:ext cx="6372000" cy="1477328"/>
          </a:xfr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title goes here and here</a:t>
            </a:r>
            <a:endParaRPr lang="en-A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CE8C1A5-72B8-464F-8EF9-2103354BBF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69" y="4654444"/>
            <a:ext cx="2955131" cy="307777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b="0">
                <a:solidFill>
                  <a:schemeClr val="tx2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and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D465A4A-0B01-4EE3-B5C2-B2A7704F17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0800" y="4654550"/>
            <a:ext cx="4032250" cy="46166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2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Name Surname, Division </a:t>
            </a:r>
          </a:p>
          <a:p>
            <a:pPr lvl="0"/>
            <a:r>
              <a:rPr lang="en-US" dirty="0"/>
              <a:t>January 2022</a:t>
            </a:r>
            <a:endParaRPr lang="en-AU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CC1E2E3-63AE-4066-A974-8ED1761835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5350" y="4654550"/>
            <a:ext cx="2766783" cy="230832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2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transport.nsw.gov.au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DD2BA3F-C529-494A-AE27-AE1FA3131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899" y="5721710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3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7FA4-89D3-4E32-AA8B-80731161E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535675"/>
            <a:ext cx="9250930" cy="553998"/>
          </a:xfrm>
        </p:spPr>
        <p:txBody>
          <a:bodyPr wrap="none">
            <a:spAutoFit/>
          </a:bodyPr>
          <a:lstStyle/>
          <a:p>
            <a:r>
              <a:rPr lang="en-US" dirty="0"/>
              <a:t>Long headline goes here and here and here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90831D-08DB-471E-A922-05EBF5D374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599" y="2209800"/>
            <a:ext cx="4102100" cy="172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7D30C2DA-09C6-4FBB-A46A-68818FA027DE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55599" y="4095750"/>
            <a:ext cx="4102100" cy="2212975"/>
          </a:xfrm>
          <a:solidFill>
            <a:schemeClr val="bg2"/>
          </a:solidFill>
        </p:spPr>
        <p:txBody>
          <a:bodyPr lIns="180000" tIns="180000"/>
          <a:lstStyle>
            <a:lvl1pPr>
              <a:defRPr sz="1600"/>
            </a:lvl1pPr>
          </a:lstStyle>
          <a:p>
            <a:r>
              <a:rPr lang="en-AU"/>
              <a:t>Click icon to insert chart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CA80C4D6-DF38-4665-8502-EE98E819B05B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978699" y="2209800"/>
            <a:ext cx="3240000" cy="4098925"/>
          </a:xfrm>
          <a:solidFill>
            <a:schemeClr val="bg2"/>
          </a:solidFill>
        </p:spPr>
        <p:txBody>
          <a:bodyPr lIns="180000" tIns="180000"/>
          <a:lstStyle>
            <a:lvl1pPr>
              <a:defRPr sz="1600"/>
            </a:lvl1pPr>
          </a:lstStyle>
          <a:p>
            <a:r>
              <a:rPr lang="en-AU"/>
              <a:t>Click icon to insert chart</a:t>
            </a:r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D7305A71-8D6C-421B-9460-D2142F729C1F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575974" y="2208325"/>
            <a:ext cx="3240000" cy="4100400"/>
          </a:xfrm>
          <a:solidFill>
            <a:schemeClr val="bg2"/>
          </a:solidFill>
        </p:spPr>
        <p:txBody>
          <a:bodyPr lIns="180000" tIns="180000"/>
          <a:lstStyle>
            <a:lvl1pPr>
              <a:defRPr sz="1600"/>
            </a:lvl1pPr>
          </a:lstStyle>
          <a:p>
            <a:r>
              <a:rPr lang="en-US"/>
              <a:t>Click icon to insert chart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C8D5F9-5124-4D53-91B1-866CCEC81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BD2A48-6661-4033-BCD5-ADD5BD575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5599" y="1870075"/>
            <a:ext cx="1144905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35037AD-05E0-4CB5-8E47-453AB5A93B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599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7216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E8ACC-8BAB-4020-ACB2-A03EAA537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535675"/>
            <a:ext cx="9250930" cy="553998"/>
          </a:xfrm>
        </p:spPr>
        <p:txBody>
          <a:bodyPr wrap="none"/>
          <a:lstStyle/>
          <a:p>
            <a:r>
              <a:rPr lang="en-US" dirty="0"/>
              <a:t>Long headline goes here and here and here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88FC2E-D123-4F7B-A35E-A81EA14E32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599" y="2400300"/>
            <a:ext cx="3517901" cy="352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55591E1D-2F87-4FA9-B5DB-70D2B684860E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330700" y="2400300"/>
            <a:ext cx="7505700" cy="3528000"/>
          </a:xfrm>
        </p:spPr>
        <p:txBody>
          <a:bodyPr lIns="180000" tIns="180000"/>
          <a:lstStyle>
            <a:lvl1pPr>
              <a:defRPr/>
            </a:lvl1pPr>
          </a:lstStyle>
          <a:p>
            <a:r>
              <a:rPr lang="en-AU"/>
              <a:t>Click icon to insert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430FE-294D-4816-8C90-5D77D273C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F264F2-7644-4501-8F5A-D9F2AD937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5599" y="1870075"/>
            <a:ext cx="1144905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4E30174-C6BD-46CE-B8BA-F7078E9FC1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599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317718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38DF-103B-4ECE-9856-CC788D885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535675"/>
            <a:ext cx="9250930" cy="553998"/>
          </a:xfrm>
        </p:spPr>
        <p:txBody>
          <a:bodyPr wrap="none"/>
          <a:lstStyle/>
          <a:p>
            <a:r>
              <a:rPr lang="en-US" dirty="0"/>
              <a:t>Long headline goes here and here and here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440BF7-7DB3-4834-9135-7FC07942F7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599" y="2413000"/>
            <a:ext cx="3098801" cy="389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164D9F8B-1BD8-488B-9458-466E1CBE8A8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051300" y="2412999"/>
            <a:ext cx="2412000" cy="3888000"/>
          </a:xfrm>
          <a:solidFill>
            <a:schemeClr val="bg2"/>
          </a:solidFill>
        </p:spPr>
        <p:txBody>
          <a:bodyPr lIns="72000" tIns="72000"/>
          <a:lstStyle>
            <a:lvl1pPr>
              <a:defRPr sz="1600"/>
            </a:lvl1pPr>
          </a:lstStyle>
          <a:p>
            <a:r>
              <a:rPr lang="en-AU"/>
              <a:t>Click icon to insert chart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6A66E264-BB54-4552-B51D-1886AEC25B5D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731000" y="2412999"/>
            <a:ext cx="2412000" cy="3888000"/>
          </a:xfrm>
          <a:solidFill>
            <a:schemeClr val="bg2"/>
          </a:solidFill>
        </p:spPr>
        <p:txBody>
          <a:bodyPr lIns="72000" tIns="72000"/>
          <a:lstStyle>
            <a:lvl1pPr>
              <a:defRPr sz="1600"/>
            </a:lvl1pPr>
          </a:lstStyle>
          <a:p>
            <a:r>
              <a:rPr lang="en-AU"/>
              <a:t>Click icon to insert chart</a:t>
            </a:r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21D185C2-0B8E-4231-B0E4-95E1B52EE024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9410700" y="2412999"/>
            <a:ext cx="2412000" cy="3887788"/>
          </a:xfrm>
          <a:solidFill>
            <a:schemeClr val="bg2"/>
          </a:solidFill>
        </p:spPr>
        <p:txBody>
          <a:bodyPr lIns="72000" tIns="72000"/>
          <a:lstStyle>
            <a:lvl1pPr>
              <a:defRPr sz="1600"/>
            </a:lvl1pPr>
          </a:lstStyle>
          <a:p>
            <a:r>
              <a:rPr lang="en-AU"/>
              <a:t>Click icon to insert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866DE3-3940-49B7-8B25-5BF18DB86F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7B81C3-1614-4642-814C-139852FBC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5599" y="1870075"/>
            <a:ext cx="1144905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5C280BD-DF8A-4745-8AF9-D3A36BE087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599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389868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2C83E-946B-4969-BAB0-65399A0385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535675"/>
            <a:ext cx="9250930" cy="553998"/>
          </a:xfrm>
        </p:spPr>
        <p:txBody>
          <a:bodyPr wrap="none"/>
          <a:lstStyle/>
          <a:p>
            <a:r>
              <a:rPr lang="en-US" dirty="0"/>
              <a:t>Long headline goes here and here and here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D9263D-6CB8-4E00-B886-B35AC205C4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599" y="2387600"/>
            <a:ext cx="3340101" cy="38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D6B1EEFA-1EE5-4C60-9D6B-AB1BA9D15C1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127500" y="2387600"/>
            <a:ext cx="7708900" cy="3852000"/>
          </a:xfrm>
          <a:solidFill>
            <a:schemeClr val="bg2"/>
          </a:solidFill>
        </p:spPr>
        <p:txBody>
          <a:bodyPr lIns="72000" tIns="72000"/>
          <a:lstStyle>
            <a:lvl1pPr>
              <a:defRPr/>
            </a:lvl1pPr>
          </a:lstStyle>
          <a:p>
            <a:r>
              <a:rPr lang="en-AU"/>
              <a:t>Click icon to insert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B2F5DA-FD7D-4272-A1C6-34EDF31EBA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15BC23-41BB-4408-B486-6B10DF5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5599" y="1870075"/>
            <a:ext cx="1144905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BD8041A-7C40-491C-A3AD-D90AB5C5F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599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58674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fographic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BBB46-01A4-4A86-8136-D030F81C9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535675"/>
            <a:ext cx="9250930" cy="553998"/>
          </a:xfrm>
        </p:spPr>
        <p:txBody>
          <a:bodyPr wrap="none"/>
          <a:lstStyle/>
          <a:p>
            <a:r>
              <a:rPr lang="en-US" dirty="0"/>
              <a:t>Long headline goes here and here and here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F354C8-3989-4684-A80B-8CB9FF70B6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600" y="2387600"/>
            <a:ext cx="3340800" cy="38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227C93-7AC0-49F4-8D64-CB9A52D33F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0700" y="5327650"/>
            <a:ext cx="7505700" cy="91195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="0"/>
            </a:lvl1pPr>
          </a:lstStyle>
          <a:p>
            <a:pPr lvl="0"/>
            <a:r>
              <a:rPr lang="en-US"/>
              <a:t>Insert commentary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4E95B4-6663-497C-AD36-56FCAC6C87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EA2E57-9990-49A8-B732-6A99187B6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5599" y="1870075"/>
            <a:ext cx="1144905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C908403-271A-43AC-BEB0-261C9E846D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599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897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2FEC4-0D3A-462A-9240-28861E26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535675"/>
            <a:ext cx="11464925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1AB92-58A2-471B-8E2C-B24ED123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EAE7018-82E4-441C-AF8C-BFAF965311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599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30421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CD95A-E7DA-444C-9FBB-159243B4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844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DC011EA-2A3D-4549-BFA2-B7A78719E4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9888" y="2380343"/>
            <a:ext cx="5392737" cy="393472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D8CD3F-049A-4376-853C-7374714B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1866225"/>
            <a:ext cx="114522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D871039-2A13-4132-82E5-24E897E623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2200" y="2380343"/>
            <a:ext cx="5648325" cy="393473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B7C023-B22F-48BD-887B-ABDC0F439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81394F-BB94-48F6-8061-A7563C1EB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536575"/>
            <a:ext cx="11450637" cy="55399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/>
              <a:t>Long headline goes here and here and here</a:t>
            </a:r>
            <a:endParaRPr lang="en-AU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21D3286-76A0-43BC-8166-99EF1B9CA3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887" y="1151615"/>
            <a:ext cx="11450637" cy="369332"/>
          </a:xfrm>
        </p:spPr>
        <p:txBody>
          <a:bodyPr wrap="square">
            <a:spAutoFit/>
          </a:bodyPr>
          <a:lstStyle>
            <a:lvl1pPr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530368627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6C5246-D6C4-45F8-B4BE-329928B0C33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9073"/>
            <a:ext cx="12192000" cy="5299900"/>
          </a:xfrm>
          <a:solidFill>
            <a:schemeClr val="bg2"/>
          </a:solidFill>
        </p:spPr>
        <p:txBody>
          <a:bodyPr lIns="360000" tIns="288000" anchor="t"/>
          <a:lstStyle>
            <a:lvl1pPr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/>
              <a:t>Click icon to insert image</a:t>
            </a:r>
            <a:br>
              <a:rPr lang="en-AU"/>
            </a:br>
            <a:r>
              <a:rPr lang="en-AU" altLang="ko-KR"/>
              <a:t>(1920 x 835 px)</a:t>
            </a:r>
            <a:endParaRPr lang="en-AU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CF53A06-FDEB-4E1E-952C-BFD084B19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887" y="5762625"/>
            <a:ext cx="626926" cy="68158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4BD13DE-9FA0-4DA8-B974-CB8F4B629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1666558"/>
            <a:ext cx="5508399" cy="1661993"/>
          </a:xfrm>
        </p:spPr>
        <p:txBody>
          <a:bodyPr/>
          <a:lstStyle>
            <a:lvl1pPr eaLnBrk="0" latinLnBrk="0">
              <a:lnSpc>
                <a:spcPct val="90000"/>
              </a:lnSpc>
              <a:defRPr sz="60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heading</a:t>
            </a:r>
            <a:endParaRPr lang="en-AU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D05717-9ACC-4755-814C-722E4EBD2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015217" y="5741761"/>
            <a:ext cx="6325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687243-3B6F-433F-AAB9-935E793F8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17617" y="5741761"/>
            <a:ext cx="33124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C4AE66B6-D8E1-4208-A2BC-ADF256915B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19980" y="5888667"/>
            <a:ext cx="6325200" cy="323165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2100" b="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Subtitle here or author or presenter details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1505C058-14B4-4CAD-8EB7-30F444EC0D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16938" y="5888668"/>
            <a:ext cx="3303587" cy="461665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Month Year</a:t>
            </a:r>
          </a:p>
          <a:p>
            <a:pPr lvl="0"/>
            <a:r>
              <a:rPr lang="en-US"/>
              <a:t>transport.nsw.gov.au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B91F2B4-C3E5-457A-8446-740B6C3DF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27142" y="5515373"/>
            <a:ext cx="3298146" cy="226388"/>
          </a:xfrm>
          <a:custGeom>
            <a:avLst/>
            <a:gdLst>
              <a:gd name="connsiteX0" fmla="*/ 0 w 1143000"/>
              <a:gd name="connsiteY0" fmla="*/ 1104900 h 1104900"/>
              <a:gd name="connsiteX1" fmla="*/ 1143000 w 1143000"/>
              <a:gd name="connsiteY1" fmla="*/ 1104900 h 1104900"/>
              <a:gd name="connsiteX2" fmla="*/ 1143000 w 1143000"/>
              <a:gd name="connsiteY2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104900">
                <a:moveTo>
                  <a:pt x="0" y="1104900"/>
                </a:moveTo>
                <a:lnTo>
                  <a:pt x="1143000" y="1104900"/>
                </a:lnTo>
                <a:lnTo>
                  <a:pt x="1143000" y="0"/>
                </a:lnTo>
              </a:path>
            </a:pathLst>
          </a:cu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73AA3-86F5-4118-B111-2B7CF6B5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59207" y="536575"/>
            <a:ext cx="1666081" cy="333586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3175">
            <a:solidFill>
              <a:schemeClr val="bg1"/>
            </a:solidFill>
          </a:ln>
        </p:spPr>
        <p:txBody>
          <a:bodyPr/>
          <a:lstStyle>
            <a:lvl1pPr eaLnBrk="0" latinLnBrk="0"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8E55593-6954-4B38-9A4F-7A37032BB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825288" y="540173"/>
            <a:ext cx="0" cy="4975200"/>
          </a:xfrm>
          <a:noFill/>
          <a:ln w="3175">
            <a:solidFill>
              <a:schemeClr val="bg1"/>
            </a:solidFill>
          </a:ln>
        </p:spPr>
        <p:txBody>
          <a:bodyPr/>
          <a:lstStyle>
            <a:lvl1pPr eaLnBrk="0" latinLnBrk="0"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83424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6C5246-D6C4-45F8-B4BE-329928B0C33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9073"/>
            <a:ext cx="12192000" cy="5299900"/>
          </a:xfrm>
          <a:solidFill>
            <a:schemeClr val="bg2"/>
          </a:solidFill>
        </p:spPr>
        <p:txBody>
          <a:bodyPr lIns="360000" tIns="288000" anchor="t"/>
          <a:lstStyle>
            <a:lvl1pPr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/>
              <a:t>Click icon to insert image</a:t>
            </a:r>
            <a:br>
              <a:rPr lang="en-AU"/>
            </a:br>
            <a:r>
              <a:rPr lang="en-AU" altLang="ko-KR"/>
              <a:t>(1920 x 835 px)</a:t>
            </a:r>
            <a:endParaRPr lang="en-AU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CF53A06-FDEB-4E1E-952C-BFD084B19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887" y="5762625"/>
            <a:ext cx="626926" cy="68158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4BD13DE-9FA0-4DA8-B974-CB8F4B629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1666558"/>
            <a:ext cx="5508399" cy="1661993"/>
          </a:xfrm>
        </p:spPr>
        <p:txBody>
          <a:bodyPr/>
          <a:lstStyle>
            <a:lvl1pPr eaLnBrk="0" latinLnBrk="0">
              <a:lnSpc>
                <a:spcPct val="90000"/>
              </a:lnSpc>
              <a:defRPr sz="60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heading</a:t>
            </a:r>
            <a:endParaRPr lang="en-AU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D05717-9ACC-4755-814C-722E4EBD2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015217" y="5741761"/>
            <a:ext cx="6325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687243-3B6F-433F-AAB9-935E793F8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17617" y="5741761"/>
            <a:ext cx="33124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C4AE66B6-D8E1-4208-A2BC-ADF256915B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19980" y="5888667"/>
            <a:ext cx="6325200" cy="323165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2100" b="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Subtitle here or author or presenter details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1505C058-14B4-4CAD-8EB7-30F444EC0D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16938" y="5888668"/>
            <a:ext cx="3303587" cy="461665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Month Year</a:t>
            </a:r>
          </a:p>
          <a:p>
            <a:pPr lvl="0"/>
            <a:r>
              <a:rPr lang="en-US"/>
              <a:t>transport.nsw.gov.au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A133282-0F45-4013-A52D-DD27DC5F2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0159207" y="536575"/>
            <a:ext cx="1666081" cy="333586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6350">
            <a:solidFill>
              <a:srgbClr val="FFF4CF"/>
            </a:solidFill>
          </a:ln>
        </p:spPr>
        <p:txBody>
          <a:bodyPr/>
          <a:lstStyle>
            <a:lvl1pPr eaLnBrk="0" latinLnBrk="0"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36E0C0C-DB75-4A37-B589-EFECCD46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825288" y="540173"/>
            <a:ext cx="0" cy="4975200"/>
          </a:xfrm>
          <a:noFill/>
          <a:ln w="3175">
            <a:solidFill>
              <a:srgbClr val="FFF4CF"/>
            </a:solidFill>
          </a:ln>
        </p:spPr>
        <p:txBody>
          <a:bodyPr/>
          <a:lstStyle>
            <a:lvl1pPr eaLnBrk="0" latinLnBrk="0"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EE2D61-FF7D-4227-8592-8CA1D4D8C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27142" y="5515373"/>
            <a:ext cx="3298146" cy="226388"/>
          </a:xfrm>
          <a:custGeom>
            <a:avLst/>
            <a:gdLst>
              <a:gd name="connsiteX0" fmla="*/ 0 w 1143000"/>
              <a:gd name="connsiteY0" fmla="*/ 1104900 h 1104900"/>
              <a:gd name="connsiteX1" fmla="*/ 1143000 w 1143000"/>
              <a:gd name="connsiteY1" fmla="*/ 1104900 h 1104900"/>
              <a:gd name="connsiteX2" fmla="*/ 1143000 w 1143000"/>
              <a:gd name="connsiteY2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104900">
                <a:moveTo>
                  <a:pt x="0" y="1104900"/>
                </a:moveTo>
                <a:lnTo>
                  <a:pt x="1143000" y="1104900"/>
                </a:lnTo>
                <a:lnTo>
                  <a:pt x="1143000" y="0"/>
                </a:lnTo>
              </a:path>
            </a:pathLst>
          </a:cu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89395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3827D71-4652-4AF1-929F-D099A07E6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6225"/>
            <a:ext cx="12192000" cy="52560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65839D-48A6-43D0-B5B3-F37C3A3E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05301"/>
            <a:ext cx="12192000" cy="12269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DC3591-002A-43D5-9EA5-76558CEC7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15350" y="4482081"/>
            <a:ext cx="3305175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030D87-1F61-4DBD-ACE6-20225D530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5598" y="4482081"/>
            <a:ext cx="79848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BDE8DD-9133-47BB-AF88-D15460BB48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807" y="536154"/>
            <a:ext cx="1008289" cy="246221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DADAC-1090-4BC1-B0BF-C3B2677CB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8" y="1328517"/>
            <a:ext cx="6372000" cy="1477328"/>
          </a:xfr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title goes here and here</a:t>
            </a:r>
            <a:endParaRPr lang="en-A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CE8C1A5-72B8-464F-8EF9-2103354BBF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69" y="4654444"/>
            <a:ext cx="2955131" cy="307777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b="0">
                <a:solidFill>
                  <a:schemeClr val="tx2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and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D465A4A-0B01-4EE3-B5C2-B2A7704F17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0800" y="4654550"/>
            <a:ext cx="4032250" cy="46166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2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Name Surname, Division </a:t>
            </a:r>
          </a:p>
          <a:p>
            <a:pPr lvl="0"/>
            <a:r>
              <a:rPr lang="en-US" dirty="0"/>
              <a:t>January 2022</a:t>
            </a:r>
            <a:endParaRPr lang="en-AU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CC1E2E3-63AE-4066-A974-8ED1761835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5350" y="4654550"/>
            <a:ext cx="2766783" cy="230832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2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transport.nsw.gov.au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05EDF7-F183-487C-B87E-213BCDCF0D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899" y="5721710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1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709A6F-E5C8-4633-971B-8D46280ED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9887" y="536575"/>
            <a:ext cx="11450638" cy="333586"/>
            <a:chOff x="369887" y="536575"/>
            <a:chExt cx="11450638" cy="333586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C7F51BB8-75EB-4E81-A85B-59963442DF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54444" y="536575"/>
              <a:ext cx="1666081" cy="333586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974EE03-67D3-4C87-A0EA-D8FC20AC421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69887" y="870161"/>
              <a:ext cx="114506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ACF53A06-FDEB-4E1E-952C-BFD084B19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611" y="5633494"/>
            <a:ext cx="626926" cy="68158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4BD13DE-9FA0-4DA8-B974-CB8F4B629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350" y="1666558"/>
            <a:ext cx="5400000" cy="1661993"/>
          </a:xfrm>
        </p:spPr>
        <p:txBody>
          <a:bodyPr/>
          <a:lstStyle>
            <a:lvl1pPr>
              <a:lnSpc>
                <a:spcPct val="90000"/>
              </a:lnSpc>
              <a:defRPr sz="600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heading</a:t>
            </a:r>
            <a:endParaRPr lang="en-AU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EA9CD119-E15A-4296-95B3-D7CC266C4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0512" y="6120759"/>
            <a:ext cx="1997342" cy="246221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6C5246-D6C4-45F8-B4BE-329928B0C33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34628" y="219073"/>
            <a:ext cx="5457371" cy="6355898"/>
          </a:xfrm>
          <a:solidFill>
            <a:schemeClr val="bg2"/>
          </a:solidFill>
        </p:spPr>
        <p:txBody>
          <a:bodyPr lIns="360000" tIns="288000" rIns="360000" bIns="288000" anchor="ctr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/>
              <a:t>Click icon to insert image</a:t>
            </a:r>
            <a:br>
              <a:rPr lang="en-AU"/>
            </a:br>
            <a:r>
              <a:rPr lang="en-AU" altLang="ko-KR"/>
              <a:t>(859 x 1001 px)</a:t>
            </a:r>
            <a:endParaRPr lang="en-AU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EEBCCF-F8C6-4E78-BFAD-00D5C82E8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2268" y="870161"/>
            <a:ext cx="11450638" cy="0"/>
          </a:xfrm>
          <a:noFill/>
          <a:ln w="3175">
            <a:solidFill>
              <a:schemeClr val="accent3"/>
            </a:solidFill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40BFF66-1A5E-4453-8896-FE1443572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159207" y="536575"/>
            <a:ext cx="1666081" cy="33358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6350">
            <a:solidFill>
              <a:schemeClr val="accent3"/>
            </a:solidFill>
          </a:ln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5CD263-F57F-4249-B6AD-886A4AB29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868275"/>
            <a:ext cx="0" cy="54468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63991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59058AD-7E8E-4068-BD36-787D1C15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19073"/>
            <a:ext cx="12192000" cy="5299900"/>
            <a:chOff x="0" y="219073"/>
            <a:chExt cx="12192000" cy="52999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686458-5C7B-4718-A5CE-D16BA0806A12}"/>
                </a:ext>
              </a:extLst>
            </p:cNvPr>
            <p:cNvSpPr/>
            <p:nvPr userDrawn="1"/>
          </p:nvSpPr>
          <p:spPr>
            <a:xfrm>
              <a:off x="0" y="219073"/>
              <a:ext cx="12192000" cy="406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latinLnBrk="0"/>
              <a:endParaRPr lang="en-AU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0B14A4-35E7-48FA-98BE-AD4CBD763445}"/>
                </a:ext>
              </a:extLst>
            </p:cNvPr>
            <p:cNvSpPr/>
            <p:nvPr userDrawn="1"/>
          </p:nvSpPr>
          <p:spPr>
            <a:xfrm>
              <a:off x="0" y="4287073"/>
              <a:ext cx="12192000" cy="1231900"/>
            </a:xfrm>
            <a:prstGeom prst="rect">
              <a:avLst/>
            </a:prstGeom>
            <a:solidFill>
              <a:srgbClr val="FFF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latinLnBrk="0"/>
              <a:endParaRPr lang="en-AU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34BD13DE-9FA0-4DA8-B974-CB8F4B629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2374643"/>
            <a:ext cx="7948613" cy="1477328"/>
          </a:xfrm>
        </p:spPr>
        <p:txBody>
          <a:bodyPr/>
          <a:lstStyle>
            <a:lvl1pPr eaLnBrk="0" latinLnBrk="0"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 and here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21F89D-D2B7-4489-8C39-FDE105CC6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5598" y="4482081"/>
            <a:ext cx="7984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A4B71-04AC-4574-8D9F-E6AA7770F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15927" y="4482081"/>
            <a:ext cx="33045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39C0937-D915-49A3-8215-56D7BC88B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69" y="4654444"/>
            <a:ext cx="2955131" cy="307777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b="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Subtitle here and here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1B39545-3F28-4332-908C-95CAA8EE74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0800" y="4654550"/>
            <a:ext cx="4032250" cy="461665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Name Surname, Division </a:t>
            </a:r>
          </a:p>
          <a:p>
            <a:pPr lvl="0"/>
            <a:r>
              <a:rPr lang="en-US"/>
              <a:t>January 2022</a:t>
            </a:r>
            <a:endParaRPr lang="en-AU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9609DAFC-480F-4E98-9114-03B77A0E38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5927" y="4654550"/>
            <a:ext cx="3305175" cy="230832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30DF54-A1D5-440A-8C37-BF2584A6E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369888" y="536575"/>
            <a:ext cx="114506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ACF53A06-FDEB-4E1E-952C-BFD084B19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887" y="5762625"/>
            <a:ext cx="626926" cy="68158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E6EB7D6-D6BA-40D4-B07D-8B8E6ED42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887" y="536575"/>
            <a:ext cx="1666081" cy="33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0845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59058AD-7E8E-4068-BD36-787D1C15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19073"/>
            <a:ext cx="12192000" cy="5299900"/>
            <a:chOff x="0" y="219073"/>
            <a:chExt cx="12192000" cy="52999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686458-5C7B-4718-A5CE-D16BA0806A12}"/>
                </a:ext>
              </a:extLst>
            </p:cNvPr>
            <p:cNvSpPr/>
            <p:nvPr userDrawn="1"/>
          </p:nvSpPr>
          <p:spPr>
            <a:xfrm>
              <a:off x="0" y="219073"/>
              <a:ext cx="12192000" cy="406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latinLnBrk="0"/>
              <a:endParaRPr lang="en-AU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0B14A4-35E7-48FA-98BE-AD4CBD763445}"/>
                </a:ext>
              </a:extLst>
            </p:cNvPr>
            <p:cNvSpPr/>
            <p:nvPr userDrawn="1"/>
          </p:nvSpPr>
          <p:spPr>
            <a:xfrm>
              <a:off x="0" y="4287073"/>
              <a:ext cx="12192000" cy="1231900"/>
            </a:xfrm>
            <a:prstGeom prst="rect">
              <a:avLst/>
            </a:prstGeom>
            <a:solidFill>
              <a:srgbClr val="FFF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latinLnBrk="0"/>
              <a:endParaRPr lang="en-AU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34BD13DE-9FA0-4DA8-B974-CB8F4B629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2374643"/>
            <a:ext cx="7948613" cy="1477328"/>
          </a:xfrm>
        </p:spPr>
        <p:txBody>
          <a:bodyPr/>
          <a:lstStyle>
            <a:lvl1pPr eaLnBrk="0" latinLnBrk="0"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 and here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21F89D-D2B7-4489-8C39-FDE105CC6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5598" y="4482081"/>
            <a:ext cx="7984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A4B71-04AC-4574-8D9F-E6AA7770F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15927" y="4482081"/>
            <a:ext cx="33045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39C0937-D915-49A3-8215-56D7BC88B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69" y="4654444"/>
            <a:ext cx="2955131" cy="307777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b="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Subtitle here and here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1B39545-3F28-4332-908C-95CAA8EE74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0800" y="4654550"/>
            <a:ext cx="4032250" cy="461665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Name Surname, Division </a:t>
            </a:r>
          </a:p>
          <a:p>
            <a:pPr lvl="0"/>
            <a:r>
              <a:rPr lang="en-US"/>
              <a:t>January 2022</a:t>
            </a:r>
            <a:endParaRPr lang="en-AU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9609DAFC-480F-4E98-9114-03B77A0E38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5927" y="4654550"/>
            <a:ext cx="3305175" cy="230832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30DF54-A1D5-440A-8C37-BF2584A6E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369888" y="536575"/>
            <a:ext cx="114506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ACF53A06-FDEB-4E1E-952C-BFD084B19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887" y="5762625"/>
            <a:ext cx="626926" cy="68158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E6EB7D6-D6BA-40D4-B07D-8B8E6ED42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887" y="536575"/>
            <a:ext cx="1666081" cy="33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70059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686458-5C7B-4718-A5CE-D16BA0806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3"/>
            <a:ext cx="12192000" cy="529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30DF54-A1D5-440A-8C37-BF2584A6E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369888" y="536575"/>
            <a:ext cx="114506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ACF53A06-FDEB-4E1E-952C-BFD084B19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887" y="5762625"/>
            <a:ext cx="626926" cy="68158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4BD13DE-9FA0-4DA8-B974-CB8F4B629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2374643"/>
            <a:ext cx="7948613" cy="1477328"/>
          </a:xfrm>
        </p:spPr>
        <p:txBody>
          <a:bodyPr/>
          <a:lstStyle>
            <a:lvl1pPr eaLnBrk="0" latinLnBrk="0"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 and here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21F89D-D2B7-4489-8C39-FDE105CC6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5598" y="4482081"/>
            <a:ext cx="79848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A4B71-04AC-4574-8D9F-E6AA7770F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15927" y="4482081"/>
            <a:ext cx="3304598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39C0937-D915-49A3-8215-56D7BC88B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69" y="4654444"/>
            <a:ext cx="2955131" cy="307777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Subtitle here and here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1B39545-3F28-4332-908C-95CAA8EE74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0800" y="4654550"/>
            <a:ext cx="4032250" cy="461665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Name Surname, Division </a:t>
            </a:r>
          </a:p>
          <a:p>
            <a:pPr lvl="0"/>
            <a:r>
              <a:rPr lang="en-US"/>
              <a:t>January 2022</a:t>
            </a:r>
            <a:endParaRPr lang="en-AU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9609DAFC-480F-4E98-9114-03B77A0E38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5927" y="4654550"/>
            <a:ext cx="3305175" cy="230832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C7F51BB8-75EB-4E81-A85B-59963442D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887" y="536575"/>
            <a:ext cx="1666081" cy="33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2365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686458-5C7B-4718-A5CE-D16BA0806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3"/>
            <a:ext cx="12192000" cy="529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30DF54-A1D5-440A-8C37-BF2584A6E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369888" y="536575"/>
            <a:ext cx="114506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ACF53A06-FDEB-4E1E-952C-BFD084B19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887" y="5762625"/>
            <a:ext cx="626926" cy="68158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4BD13DE-9FA0-4DA8-B974-CB8F4B629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2374643"/>
            <a:ext cx="7948613" cy="1477328"/>
          </a:xfrm>
        </p:spPr>
        <p:txBody>
          <a:bodyPr/>
          <a:lstStyle>
            <a:lvl1pPr eaLnBrk="0" latinLnBrk="0"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 and here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21F89D-D2B7-4489-8C39-FDE105CC6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5598" y="4482081"/>
            <a:ext cx="79848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A4B71-04AC-4574-8D9F-E6AA7770F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15927" y="4482081"/>
            <a:ext cx="3304598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39C0937-D915-49A3-8215-56D7BC88B2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69" y="4654444"/>
            <a:ext cx="2955131" cy="307777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Subtitle here and here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1B39545-3F28-4332-908C-95CAA8EE74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0800" y="4654550"/>
            <a:ext cx="4032250" cy="461665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Name Surname, Division </a:t>
            </a:r>
          </a:p>
          <a:p>
            <a:pPr lvl="0"/>
            <a:r>
              <a:rPr lang="en-US"/>
              <a:t>January 2022</a:t>
            </a:r>
            <a:endParaRPr lang="en-AU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9609DAFC-480F-4E98-9114-03B77A0E38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5927" y="4654550"/>
            <a:ext cx="3305175" cy="230832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C7F51BB8-75EB-4E81-A85B-59963442D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887" y="536575"/>
            <a:ext cx="1666081" cy="33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49663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B341FC2-16A9-4FBA-95DB-6A8B9848A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0971" y="219072"/>
            <a:ext cx="8341756" cy="63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9341FF3E-55B2-4B4D-92C0-07A14A50D5A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9072"/>
            <a:ext cx="2510971" cy="6357600"/>
          </a:xfrm>
          <a:solidFill>
            <a:schemeClr val="bg2"/>
          </a:solidFill>
        </p:spPr>
        <p:txBody>
          <a:bodyPr lIns="360000" tIns="288000" rIns="180000" bIns="288000" anchor="ctr"/>
          <a:lstStyle>
            <a:lvl1pPr algn="l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/>
              <a:t>Click icon to insert image</a:t>
            </a:r>
            <a:br>
              <a:rPr lang="en-AU"/>
            </a:br>
            <a:r>
              <a:rPr lang="en-AU" altLang="ko-KR"/>
              <a:t>(395 x 1002 px)</a:t>
            </a:r>
            <a:endParaRPr lang="en-AU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4BD13DE-9FA0-4DA8-B974-CB8F4B629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7306" y="1431215"/>
            <a:ext cx="7116866" cy="1477328"/>
          </a:xfrm>
        </p:spPr>
        <p:txBody>
          <a:bodyPr/>
          <a:lstStyle>
            <a:lvl1pPr eaLnBrk="0" latinLnBrk="0"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 and here</a:t>
            </a:r>
            <a:endParaRPr lang="en-AU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9609DAFC-480F-4E98-9114-03B77A0E38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2547" y="6122829"/>
            <a:ext cx="2109074" cy="246221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B1DB8B4-2564-4607-A71D-D91F6925A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3599" y="541338"/>
            <a:ext cx="626926" cy="68158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3F82B14-178A-4090-99D8-C3C750E4F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8316" y="536575"/>
            <a:ext cx="1666081" cy="3335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A3B812-523E-4327-B7C5-0EED54ED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88316" y="536575"/>
            <a:ext cx="0" cy="5778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>
            <a:extLst>
              <a:ext uri="{FF2B5EF4-FFF2-40B4-BE49-F238E27FC236}">
                <a16:creationId xmlns:a16="http://schemas.microsoft.com/office/drawing/2014/main" id="{A2F24D9D-76C9-4474-A6A2-EB401D23D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83880" y="4533248"/>
            <a:ext cx="3152745" cy="232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06717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765830-DC94-43AE-A997-B04098C7E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0971" y="219072"/>
            <a:ext cx="8341756" cy="63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A17E3BC-44C6-438C-810C-CCB1ECFCCD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9072"/>
            <a:ext cx="2510971" cy="6357600"/>
          </a:xfrm>
          <a:solidFill>
            <a:schemeClr val="bg2"/>
          </a:solidFill>
        </p:spPr>
        <p:txBody>
          <a:bodyPr lIns="360000" tIns="288000" rIns="180000" bIns="288000" anchor="ctr"/>
          <a:lstStyle>
            <a:lvl1pPr algn="l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/>
              <a:t>Click icon to insert image</a:t>
            </a:r>
            <a:br>
              <a:rPr lang="en-AU"/>
            </a:br>
            <a:r>
              <a:rPr lang="en-AU" altLang="ko-KR"/>
              <a:t>(395 x 1002 px)</a:t>
            </a:r>
            <a:endParaRPr lang="en-AU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4BD13DE-9FA0-4DA8-B974-CB8F4B629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7306" y="1431215"/>
            <a:ext cx="7116866" cy="1477328"/>
          </a:xfrm>
        </p:spPr>
        <p:txBody>
          <a:bodyPr/>
          <a:lstStyle>
            <a:lvl1pPr eaLnBrk="0" latinLnBrk="0"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 and here</a:t>
            </a:r>
            <a:endParaRPr lang="en-AU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9609DAFC-480F-4E98-9114-03B77A0E38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2547" y="6122829"/>
            <a:ext cx="2109074" cy="246221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B1DB8B4-2564-4607-A71D-D91F6925A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3599" y="541338"/>
            <a:ext cx="626926" cy="68158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3F82B14-178A-4090-99D8-C3C750E4F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8316" y="536575"/>
            <a:ext cx="1666081" cy="3335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A3B812-523E-4327-B7C5-0EED54ED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88316" y="536575"/>
            <a:ext cx="0" cy="5778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4422AA29-9B1E-4EE1-9BD3-A4934C9CA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83880" y="4533248"/>
            <a:ext cx="3152745" cy="232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19152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9B21D7A-AB9E-4CD3-A958-EC790AF5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2"/>
            <a:ext cx="12192000" cy="6355897"/>
          </a:xfrm>
          <a:prstGeom prst="rect">
            <a:avLst/>
          </a:prstGeom>
          <a:solidFill>
            <a:srgbClr val="DBF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20F0BF-1B13-4F46-A974-10F49C7E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369888" y="536575"/>
            <a:ext cx="11450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ACF53A06-FDEB-4E1E-952C-BFD084B19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887" y="5633494"/>
            <a:ext cx="626926" cy="68158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4BD13DE-9FA0-4DA8-B974-CB8F4B629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6" y="2072958"/>
            <a:ext cx="6107109" cy="1477328"/>
          </a:xfrm>
        </p:spPr>
        <p:txBody>
          <a:bodyPr/>
          <a:lstStyle>
            <a:lvl1pPr eaLnBrk="0" latinLnBrk="0">
              <a:lnSpc>
                <a:spcPct val="100000"/>
              </a:lnSpc>
              <a:defRPr sz="480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 and here</a:t>
            </a:r>
            <a:endParaRPr lang="en-AU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EA9CD119-E15A-4296-95B3-D7CC266C4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0887" y="6120759"/>
            <a:ext cx="1997342" cy="246221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6C5246-D6C4-45F8-B4BE-329928B0C33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0600" y="219072"/>
            <a:ext cx="4851399" cy="6355898"/>
          </a:xfrm>
          <a:solidFill>
            <a:schemeClr val="bg2"/>
          </a:solidFill>
        </p:spPr>
        <p:txBody>
          <a:bodyPr lIns="360000" tIns="288000" rIns="360000" bIns="288000" anchor="ctr"/>
          <a:lstStyle>
            <a:lvl1pPr algn="r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/>
              <a:t>Click icon to insert image</a:t>
            </a:r>
            <a:br>
              <a:rPr lang="en-AU"/>
            </a:br>
            <a:r>
              <a:rPr lang="en-AU" altLang="ko-KR"/>
              <a:t>(764 </a:t>
            </a:r>
            <a:r>
              <a:rPr lang="en-US" altLang="ko-KR"/>
              <a:t>x</a:t>
            </a:r>
            <a:r>
              <a:rPr lang="ko-KR" altLang="en-US"/>
              <a:t> </a:t>
            </a:r>
            <a:r>
              <a:rPr lang="en-US" altLang="ko-KR"/>
              <a:t>1001</a:t>
            </a:r>
            <a:r>
              <a:rPr lang="ko-KR" altLang="en-US"/>
              <a:t> </a:t>
            </a:r>
            <a:r>
              <a:rPr lang="en-US" altLang="ko-KR"/>
              <a:t>px)</a:t>
            </a:r>
            <a:endParaRPr lang="en-AU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079E365-B29F-4FD0-8DF9-35FE6E565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887" y="536575"/>
            <a:ext cx="1666081" cy="33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0654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9B21D7A-AB9E-4CD3-A958-EC790AF5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2"/>
            <a:ext cx="12192000" cy="6355897"/>
          </a:xfrm>
          <a:prstGeom prst="rect">
            <a:avLst/>
          </a:prstGeom>
          <a:solidFill>
            <a:srgbClr val="F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079E365-B29F-4FD0-8DF9-35FE6E565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887" y="536575"/>
            <a:ext cx="1666081" cy="33358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4B8E76-FAE7-4C1D-8481-523561443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369888" y="536575"/>
            <a:ext cx="11450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ACF53A06-FDEB-4E1E-952C-BFD084B19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887" y="5633494"/>
            <a:ext cx="626926" cy="68158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4BD13DE-9FA0-4DA8-B974-CB8F4B629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6" y="2072958"/>
            <a:ext cx="6107109" cy="1477328"/>
          </a:xfrm>
        </p:spPr>
        <p:txBody>
          <a:bodyPr/>
          <a:lstStyle>
            <a:lvl1pPr eaLnBrk="0" latinLnBrk="0">
              <a:lnSpc>
                <a:spcPct val="100000"/>
              </a:lnSpc>
              <a:defRPr sz="480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 and here</a:t>
            </a:r>
            <a:endParaRPr lang="en-AU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EA9CD119-E15A-4296-95B3-D7CC266C4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0887" y="6120759"/>
            <a:ext cx="1997342" cy="246221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6C5246-D6C4-45F8-B4BE-329928B0C33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0600" y="219072"/>
            <a:ext cx="4851399" cy="6355898"/>
          </a:xfrm>
          <a:solidFill>
            <a:schemeClr val="bg2"/>
          </a:solidFill>
        </p:spPr>
        <p:txBody>
          <a:bodyPr lIns="360000" tIns="288000" rIns="360000" bIns="288000" anchor="ctr"/>
          <a:lstStyle>
            <a:lvl1pPr algn="r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/>
              <a:t>Click icon to insert image</a:t>
            </a:r>
            <a:br>
              <a:rPr lang="en-AU"/>
            </a:br>
            <a:r>
              <a:rPr lang="en-AU" altLang="ko-KR"/>
              <a:t>(764 </a:t>
            </a:r>
            <a:r>
              <a:rPr lang="en-US" altLang="ko-KR"/>
              <a:t>x</a:t>
            </a:r>
            <a:r>
              <a:rPr lang="ko-KR" altLang="en-US"/>
              <a:t> </a:t>
            </a:r>
            <a:r>
              <a:rPr lang="en-US" altLang="ko-KR"/>
              <a:t>1001</a:t>
            </a:r>
            <a:r>
              <a:rPr lang="ko-KR" altLang="en-US"/>
              <a:t> </a:t>
            </a:r>
            <a:r>
              <a:rPr lang="en-US" altLang="ko-KR"/>
              <a:t>px)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4281684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FFB743B-81C1-4AB3-9508-CADC1DA5C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3"/>
            <a:ext cx="12192000" cy="529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30DF54-A1D5-440A-8C37-BF2584A6E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369888" y="536575"/>
            <a:ext cx="114506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079E365-B29F-4FD0-8DF9-35FE6E565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887" y="536575"/>
            <a:ext cx="1666081" cy="33358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95DDE74-5FCB-4D20-9522-2E2C888D3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9366" b="40244"/>
          <a:stretch/>
        </p:blipFill>
        <p:spPr>
          <a:xfrm>
            <a:off x="7605849" y="3327400"/>
            <a:ext cx="4586152" cy="3530600"/>
          </a:xfrm>
          <a:prstGeom prst="rect">
            <a:avLst/>
          </a:prstGeom>
        </p:spPr>
      </p:pic>
      <p:sp>
        <p:nvSpPr>
          <p:cNvPr id="24" name="Title 7">
            <a:extLst>
              <a:ext uri="{FF2B5EF4-FFF2-40B4-BE49-F238E27FC236}">
                <a16:creationId xmlns:a16="http://schemas.microsoft.com/office/drawing/2014/main" id="{ED5BDAA0-F4E2-4E94-BEF6-67F208B4E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2374643"/>
            <a:ext cx="7948613" cy="1477328"/>
          </a:xfrm>
        </p:spPr>
        <p:txBody>
          <a:bodyPr/>
          <a:lstStyle>
            <a:lvl1pPr eaLnBrk="0" latinLnBrk="0"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 and here</a:t>
            </a:r>
            <a:endParaRPr lang="en-AU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403A3A-C07F-413E-BDFB-1B2F7974C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5598" y="4482081"/>
            <a:ext cx="329724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85E8CDD3-F6AC-42BE-8691-73FFD8DE5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69" y="4654444"/>
            <a:ext cx="3293269" cy="307777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Subtitle here and here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3F1826A2-80FB-46AD-93B5-A287204A94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0800" y="4654550"/>
            <a:ext cx="3293268" cy="461665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Position and division</a:t>
            </a:r>
            <a:endParaRPr lang="en-AU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0F409A9-DBC3-4DEC-9545-34883975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60800" y="4482081"/>
            <a:ext cx="329724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BE1F553C-4155-46E8-9575-910560631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9887" y="5762625"/>
            <a:ext cx="626926" cy="681581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49F162-5529-44CF-9505-76A88EE9C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522288" y="536575"/>
            <a:ext cx="114506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EA9CD119-E15A-4296-95B3-D7CC266C4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956" y="6169667"/>
            <a:ext cx="1997342" cy="230832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2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</p:spTree>
    <p:extLst>
      <p:ext uri="{BB962C8B-B14F-4D97-AF65-F5344CB8AC3E}">
        <p14:creationId xmlns:p14="http://schemas.microsoft.com/office/powerpoint/2010/main" val="417358360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FCE7A4-091C-4565-81F7-4A3884EF1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6225"/>
            <a:ext cx="12192000" cy="52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97C454-D1EC-40DA-88F7-A03966EFB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15350" y="4482081"/>
            <a:ext cx="33051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398764-A22C-4361-8D47-481AB8932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5598" y="4482081"/>
            <a:ext cx="79848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4537790-2AFE-4435-8AD5-5DD6EA0F09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599" y="541338"/>
            <a:ext cx="1008289" cy="246221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994FA-6C05-4FAC-BF0B-D0E589D1B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2359935"/>
            <a:ext cx="6372000" cy="1477328"/>
          </a:xfrm>
        </p:spPr>
        <p:txBody>
          <a:bodyPr anchor="b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title goes here and here</a:t>
            </a:r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B25762-0986-4A3E-BD4D-1ED836BCE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5599" y="4666422"/>
            <a:ext cx="2955600" cy="307777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and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086BD4-D7F1-4ED4-B660-202E56BF47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22" y="4666422"/>
            <a:ext cx="4032000" cy="46166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Name Surname, Division</a:t>
            </a:r>
          </a:p>
          <a:p>
            <a:pPr lvl="0"/>
            <a:r>
              <a:rPr lang="en-US" dirty="0"/>
              <a:t>January 2022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7376E7-B525-472B-9D3A-9DA8B406D7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5350" y="4666422"/>
            <a:ext cx="2768400" cy="461963"/>
          </a:xfrm>
        </p:spPr>
        <p:txBody>
          <a:bodyPr/>
          <a:lstStyle>
            <a:lvl1pPr>
              <a:defRPr sz="15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transport.nsw.gov.au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51423AE-FB94-444D-875E-E6DFDA18DB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899" y="5721710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0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FFB743B-81C1-4AB3-9508-CADC1DA5C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3"/>
            <a:ext cx="12192000" cy="529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30DF54-A1D5-440A-8C37-BF2584A6E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369888" y="536575"/>
            <a:ext cx="114506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079E365-B29F-4FD0-8DF9-35FE6E565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887" y="536575"/>
            <a:ext cx="1666081" cy="333586"/>
          </a:xfrm>
          <a:prstGeom prst="rect">
            <a:avLst/>
          </a:prstGeom>
        </p:spPr>
      </p:pic>
      <p:sp>
        <p:nvSpPr>
          <p:cNvPr id="24" name="Title 7">
            <a:extLst>
              <a:ext uri="{FF2B5EF4-FFF2-40B4-BE49-F238E27FC236}">
                <a16:creationId xmlns:a16="http://schemas.microsoft.com/office/drawing/2014/main" id="{ED5BDAA0-F4E2-4E94-BEF6-67F208B4E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2374643"/>
            <a:ext cx="7948613" cy="1477328"/>
          </a:xfrm>
        </p:spPr>
        <p:txBody>
          <a:bodyPr/>
          <a:lstStyle>
            <a:lvl1pPr eaLnBrk="0" latinLnBrk="0"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 and here</a:t>
            </a:r>
            <a:endParaRPr lang="en-AU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403A3A-C07F-413E-BDFB-1B2F7974C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5598" y="4482081"/>
            <a:ext cx="329724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85E8CDD3-F6AC-42BE-8691-73FFD8DE5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69" y="4654444"/>
            <a:ext cx="3293269" cy="307777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Subtitle here and here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3F1826A2-80FB-46AD-93B5-A287204A94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0800" y="4654550"/>
            <a:ext cx="3293268" cy="461665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Position and division</a:t>
            </a:r>
            <a:endParaRPr lang="en-AU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0F409A9-DBC3-4DEC-9545-34883975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60800" y="4482081"/>
            <a:ext cx="329724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BE1F553C-4155-46E8-9575-910560631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887" y="5762625"/>
            <a:ext cx="626926" cy="681581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49F162-5529-44CF-9505-76A88EE9C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522288" y="536575"/>
            <a:ext cx="114506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EA9CD119-E15A-4296-95B3-D7CC266C4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956" y="6169667"/>
            <a:ext cx="1997342" cy="230832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tx2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transport.nsw.gov.au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83BFD1E-B072-47F3-A4CB-F9539DE06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19366" b="40244"/>
          <a:stretch/>
        </p:blipFill>
        <p:spPr>
          <a:xfrm>
            <a:off x="7605849" y="3327400"/>
            <a:ext cx="4586152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70470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39D7A7A-A10D-4208-BAF6-3074AECD0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2"/>
            <a:ext cx="12192000" cy="6410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pic>
        <p:nvPicPr>
          <p:cNvPr id="29" name="Graphic 28" descr="Graphic: Transport Taxis Trains Trucks">
            <a:extLst>
              <a:ext uri="{FF2B5EF4-FFF2-40B4-BE49-F238E27FC236}">
                <a16:creationId xmlns:a16="http://schemas.microsoft.com/office/drawing/2014/main" id="{907DA743-929A-40F0-9910-1A89B8C917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226"/>
          <a:stretch>
            <a:fillRect/>
          </a:stretch>
        </p:blipFill>
        <p:spPr>
          <a:xfrm>
            <a:off x="369888" y="2558087"/>
            <a:ext cx="11822113" cy="1454400"/>
          </a:xfrm>
          <a:custGeom>
            <a:avLst/>
            <a:gdLst>
              <a:gd name="connsiteX0" fmla="*/ 0 w 11822113"/>
              <a:gd name="connsiteY0" fmla="*/ 0 h 1454400"/>
              <a:gd name="connsiteX1" fmla="*/ 11822113 w 11822113"/>
              <a:gd name="connsiteY1" fmla="*/ 0 h 1454400"/>
              <a:gd name="connsiteX2" fmla="*/ 11822113 w 11822113"/>
              <a:gd name="connsiteY2" fmla="*/ 1454400 h 1454400"/>
              <a:gd name="connsiteX3" fmla="*/ 0 w 11822113"/>
              <a:gd name="connsiteY3" fmla="*/ 1454400 h 14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22113" h="1454400">
                <a:moveTo>
                  <a:pt x="0" y="0"/>
                </a:moveTo>
                <a:lnTo>
                  <a:pt x="11822113" y="0"/>
                </a:lnTo>
                <a:lnTo>
                  <a:pt x="11822113" y="1454400"/>
                </a:lnTo>
                <a:lnTo>
                  <a:pt x="0" y="145440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F7C1F15-6E1F-4A71-9060-FDEDCCA44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29824" y="219072"/>
            <a:ext cx="2162175" cy="6410328"/>
          </a:xfrm>
          <a:prstGeom prst="rect">
            <a:avLst/>
          </a:prstGeom>
          <a:solidFill>
            <a:srgbClr val="DBF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6C14663-11C3-4A6B-97FA-DB5FDC596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3599" y="541338"/>
            <a:ext cx="626926" cy="68158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B86CB6-7E27-4CF5-B4BF-4019FF067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7" y="536575"/>
            <a:ext cx="96599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E6CBF64-1808-4260-B66B-5D7A0C476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9887" y="536575"/>
            <a:ext cx="1666081" cy="3335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9F75999-4DD8-46A0-B94B-0D13BCBA7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21310" y="2309811"/>
            <a:ext cx="2615746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C5550B-B764-4BEE-8E84-935DC5838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610097"/>
            <a:ext cx="5172075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6E7A864-2168-4F12-8412-DD44041FA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437563" y="4525819"/>
            <a:ext cx="1598401" cy="2131200"/>
            <a:chOff x="8437563" y="4525819"/>
            <a:chExt cx="1598401" cy="21312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E92F276-4E6A-4FEC-930E-3AB87F808EFC}"/>
                </a:ext>
              </a:extLst>
            </p:cNvPr>
            <p:cNvSpPr/>
            <p:nvPr userDrawn="1"/>
          </p:nvSpPr>
          <p:spPr>
            <a:xfrm>
              <a:off x="8437564" y="4525819"/>
              <a:ext cx="1598400" cy="21312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latinLnBrk="0"/>
              <a:endParaRPr lang="en-AU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B2569FA-0776-4406-831B-5F942846AF43}"/>
                </a:ext>
              </a:extLst>
            </p:cNvPr>
            <p:cNvCxnSpPr/>
            <p:nvPr userDrawn="1"/>
          </p:nvCxnSpPr>
          <p:spPr>
            <a:xfrm>
              <a:off x="8437563" y="47922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28F4B72-B39E-4FD3-B001-B201A8D9E430}"/>
                </a:ext>
              </a:extLst>
            </p:cNvPr>
            <p:cNvCxnSpPr/>
            <p:nvPr userDrawn="1"/>
          </p:nvCxnSpPr>
          <p:spPr>
            <a:xfrm>
              <a:off x="8437563" y="50586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E7BE41B-2331-485C-AC96-B2F770F9D5B0}"/>
                </a:ext>
              </a:extLst>
            </p:cNvPr>
            <p:cNvCxnSpPr/>
            <p:nvPr userDrawn="1"/>
          </p:nvCxnSpPr>
          <p:spPr>
            <a:xfrm>
              <a:off x="8437563" y="53250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6E0A033-025A-4A6B-99AC-4F6F4E830E6D}"/>
                </a:ext>
              </a:extLst>
            </p:cNvPr>
            <p:cNvCxnSpPr/>
            <p:nvPr userDrawn="1"/>
          </p:nvCxnSpPr>
          <p:spPr>
            <a:xfrm>
              <a:off x="8437563" y="55914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464E3C1-7F2A-4C4E-A605-9CC1FDE452EF}"/>
                </a:ext>
              </a:extLst>
            </p:cNvPr>
            <p:cNvCxnSpPr/>
            <p:nvPr userDrawn="1"/>
          </p:nvCxnSpPr>
          <p:spPr>
            <a:xfrm>
              <a:off x="8437563" y="58578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D3B80D4-34FA-4694-A0DF-7C455FF98132}"/>
                </a:ext>
              </a:extLst>
            </p:cNvPr>
            <p:cNvCxnSpPr/>
            <p:nvPr userDrawn="1"/>
          </p:nvCxnSpPr>
          <p:spPr>
            <a:xfrm>
              <a:off x="8437563" y="61242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B712017-4F29-42EE-8217-10395EBE06DA}"/>
                </a:ext>
              </a:extLst>
            </p:cNvPr>
            <p:cNvCxnSpPr/>
            <p:nvPr userDrawn="1"/>
          </p:nvCxnSpPr>
          <p:spPr>
            <a:xfrm>
              <a:off x="8437563" y="63906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478A88-A4D9-479D-98C0-FC35DB4F1ACD}"/>
                </a:ext>
              </a:extLst>
            </p:cNvPr>
            <p:cNvCxnSpPr/>
            <p:nvPr userDrawn="1"/>
          </p:nvCxnSpPr>
          <p:spPr>
            <a:xfrm>
              <a:off x="8703964" y="4525819"/>
              <a:ext cx="0" cy="213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6733447-6A7B-46EA-BD9F-CFF6DAA91614}"/>
                </a:ext>
              </a:extLst>
            </p:cNvPr>
            <p:cNvCxnSpPr/>
            <p:nvPr userDrawn="1"/>
          </p:nvCxnSpPr>
          <p:spPr>
            <a:xfrm>
              <a:off x="8970364" y="4525819"/>
              <a:ext cx="0" cy="213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8EC1A35-CD34-4F78-BE51-8BE5B7D418EA}"/>
                </a:ext>
              </a:extLst>
            </p:cNvPr>
            <p:cNvCxnSpPr/>
            <p:nvPr userDrawn="1"/>
          </p:nvCxnSpPr>
          <p:spPr>
            <a:xfrm>
              <a:off x="9236764" y="4525819"/>
              <a:ext cx="0" cy="213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7237639-9BD4-4022-8A15-17629C9A0EA5}"/>
                </a:ext>
              </a:extLst>
            </p:cNvPr>
            <p:cNvCxnSpPr/>
            <p:nvPr userDrawn="1"/>
          </p:nvCxnSpPr>
          <p:spPr>
            <a:xfrm>
              <a:off x="9503164" y="4525819"/>
              <a:ext cx="0" cy="213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B03F4EF-6851-4A2D-ACE4-C9E13A716CCF}"/>
                </a:ext>
              </a:extLst>
            </p:cNvPr>
            <p:cNvCxnSpPr/>
            <p:nvPr userDrawn="1"/>
          </p:nvCxnSpPr>
          <p:spPr>
            <a:xfrm>
              <a:off x="9769564" y="4525819"/>
              <a:ext cx="0" cy="213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9619371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39D7A7A-A10D-4208-BAF6-3074AECD0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2"/>
            <a:ext cx="12192000" cy="6410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pic>
        <p:nvPicPr>
          <p:cNvPr id="31" name="Graphic 30" descr="Graphic: Transport Taxis Trains Trucks">
            <a:extLst>
              <a:ext uri="{FF2B5EF4-FFF2-40B4-BE49-F238E27FC236}">
                <a16:creationId xmlns:a16="http://schemas.microsoft.com/office/drawing/2014/main" id="{D84437A2-77EA-4AE2-9FB6-4060D6268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226"/>
          <a:stretch>
            <a:fillRect/>
          </a:stretch>
        </p:blipFill>
        <p:spPr>
          <a:xfrm>
            <a:off x="369888" y="2558087"/>
            <a:ext cx="11822113" cy="1454400"/>
          </a:xfrm>
          <a:custGeom>
            <a:avLst/>
            <a:gdLst>
              <a:gd name="connsiteX0" fmla="*/ 0 w 11822113"/>
              <a:gd name="connsiteY0" fmla="*/ 0 h 1454400"/>
              <a:gd name="connsiteX1" fmla="*/ 11822113 w 11822113"/>
              <a:gd name="connsiteY1" fmla="*/ 0 h 1454400"/>
              <a:gd name="connsiteX2" fmla="*/ 11822113 w 11822113"/>
              <a:gd name="connsiteY2" fmla="*/ 1454400 h 1454400"/>
              <a:gd name="connsiteX3" fmla="*/ 0 w 11822113"/>
              <a:gd name="connsiteY3" fmla="*/ 1454400 h 14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22113" h="1454400">
                <a:moveTo>
                  <a:pt x="0" y="0"/>
                </a:moveTo>
                <a:lnTo>
                  <a:pt x="11822113" y="0"/>
                </a:lnTo>
                <a:lnTo>
                  <a:pt x="11822113" y="1454400"/>
                </a:lnTo>
                <a:lnTo>
                  <a:pt x="0" y="145440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F7C1F15-6E1F-4A71-9060-FDEDCCA44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29824" y="219072"/>
            <a:ext cx="2162175" cy="6410328"/>
          </a:xfrm>
          <a:prstGeom prst="rect">
            <a:avLst/>
          </a:prstGeom>
          <a:solidFill>
            <a:srgbClr val="CBE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6C14663-11C3-4A6B-97FA-DB5FDC596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3599" y="541338"/>
            <a:ext cx="626926" cy="68158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B86CB6-7E27-4CF5-B4BF-4019FF067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7" y="536575"/>
            <a:ext cx="96599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E6CBF64-1808-4260-B66B-5D7A0C476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9887" y="536575"/>
            <a:ext cx="1666081" cy="3335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9F75999-4DD8-46A0-B94B-0D13BCBA7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21310" y="2309811"/>
            <a:ext cx="2615746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C5550B-B764-4BEE-8E84-935DC5838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610097"/>
            <a:ext cx="517207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6E7A864-2168-4F12-8412-DD44041FA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437563" y="4525819"/>
            <a:ext cx="1598401" cy="2131200"/>
            <a:chOff x="8437563" y="4525819"/>
            <a:chExt cx="1598401" cy="21312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E92F276-4E6A-4FEC-930E-3AB87F808EFC}"/>
                </a:ext>
              </a:extLst>
            </p:cNvPr>
            <p:cNvSpPr/>
            <p:nvPr userDrawn="1"/>
          </p:nvSpPr>
          <p:spPr>
            <a:xfrm>
              <a:off x="8437564" y="4525819"/>
              <a:ext cx="1598400" cy="21312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latinLnBrk="0"/>
              <a:endParaRPr lang="en-AU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B2569FA-0776-4406-831B-5F942846AF43}"/>
                </a:ext>
              </a:extLst>
            </p:cNvPr>
            <p:cNvCxnSpPr/>
            <p:nvPr userDrawn="1"/>
          </p:nvCxnSpPr>
          <p:spPr>
            <a:xfrm>
              <a:off x="8437563" y="47922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28F4B72-B39E-4FD3-B001-B201A8D9E430}"/>
                </a:ext>
              </a:extLst>
            </p:cNvPr>
            <p:cNvCxnSpPr/>
            <p:nvPr userDrawn="1"/>
          </p:nvCxnSpPr>
          <p:spPr>
            <a:xfrm>
              <a:off x="8437563" y="50586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E7BE41B-2331-485C-AC96-B2F770F9D5B0}"/>
                </a:ext>
              </a:extLst>
            </p:cNvPr>
            <p:cNvCxnSpPr/>
            <p:nvPr userDrawn="1"/>
          </p:nvCxnSpPr>
          <p:spPr>
            <a:xfrm>
              <a:off x="8437563" y="53250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6E0A033-025A-4A6B-99AC-4F6F4E830E6D}"/>
                </a:ext>
              </a:extLst>
            </p:cNvPr>
            <p:cNvCxnSpPr/>
            <p:nvPr userDrawn="1"/>
          </p:nvCxnSpPr>
          <p:spPr>
            <a:xfrm>
              <a:off x="8437563" y="55914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464E3C1-7F2A-4C4E-A605-9CC1FDE452EF}"/>
                </a:ext>
              </a:extLst>
            </p:cNvPr>
            <p:cNvCxnSpPr/>
            <p:nvPr userDrawn="1"/>
          </p:nvCxnSpPr>
          <p:spPr>
            <a:xfrm>
              <a:off x="8437563" y="58578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D3B80D4-34FA-4694-A0DF-7C455FF98132}"/>
                </a:ext>
              </a:extLst>
            </p:cNvPr>
            <p:cNvCxnSpPr/>
            <p:nvPr userDrawn="1"/>
          </p:nvCxnSpPr>
          <p:spPr>
            <a:xfrm>
              <a:off x="8437563" y="61242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B712017-4F29-42EE-8217-10395EBE06DA}"/>
                </a:ext>
              </a:extLst>
            </p:cNvPr>
            <p:cNvCxnSpPr/>
            <p:nvPr userDrawn="1"/>
          </p:nvCxnSpPr>
          <p:spPr>
            <a:xfrm>
              <a:off x="8437563" y="6390619"/>
              <a:ext cx="1598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478A88-A4D9-479D-98C0-FC35DB4F1ACD}"/>
                </a:ext>
              </a:extLst>
            </p:cNvPr>
            <p:cNvCxnSpPr/>
            <p:nvPr userDrawn="1"/>
          </p:nvCxnSpPr>
          <p:spPr>
            <a:xfrm>
              <a:off x="8703964" y="4525819"/>
              <a:ext cx="0" cy="213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6733447-6A7B-46EA-BD9F-CFF6DAA91614}"/>
                </a:ext>
              </a:extLst>
            </p:cNvPr>
            <p:cNvCxnSpPr/>
            <p:nvPr userDrawn="1"/>
          </p:nvCxnSpPr>
          <p:spPr>
            <a:xfrm>
              <a:off x="8970364" y="4525819"/>
              <a:ext cx="0" cy="213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8EC1A35-CD34-4F78-BE51-8BE5B7D418EA}"/>
                </a:ext>
              </a:extLst>
            </p:cNvPr>
            <p:cNvCxnSpPr/>
            <p:nvPr userDrawn="1"/>
          </p:nvCxnSpPr>
          <p:spPr>
            <a:xfrm>
              <a:off x="9236764" y="4525819"/>
              <a:ext cx="0" cy="213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7237639-9BD4-4022-8A15-17629C9A0EA5}"/>
                </a:ext>
              </a:extLst>
            </p:cNvPr>
            <p:cNvCxnSpPr/>
            <p:nvPr userDrawn="1"/>
          </p:nvCxnSpPr>
          <p:spPr>
            <a:xfrm>
              <a:off x="9503164" y="4525819"/>
              <a:ext cx="0" cy="213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B03F4EF-6851-4A2D-ACE4-C9E13A716CCF}"/>
                </a:ext>
              </a:extLst>
            </p:cNvPr>
            <p:cNvCxnSpPr/>
            <p:nvPr userDrawn="1"/>
          </p:nvCxnSpPr>
          <p:spPr>
            <a:xfrm>
              <a:off x="9769564" y="4525819"/>
              <a:ext cx="0" cy="213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2506558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31E3E4-5771-49B7-86F5-4BB070B56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1"/>
            <a:ext cx="12192000" cy="641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5041373-EF91-4773-9746-36E1E53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9366" b="40244"/>
          <a:stretch/>
        </p:blipFill>
        <p:spPr>
          <a:xfrm>
            <a:off x="6589486" y="2544963"/>
            <a:ext cx="5602517" cy="431303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C884E1-2FED-4033-A2A3-470222E4A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5CA43B5-AE3B-4A3E-B715-ACF72D53FB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378" y="539659"/>
            <a:ext cx="1465200" cy="400110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Acknowledgement of Country</a:t>
            </a: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DE2205FB-4D74-4AAD-AC18-CC348443A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378" y="2602607"/>
            <a:ext cx="6601279" cy="2072170"/>
          </a:xfrm>
        </p:spPr>
        <p:txBody>
          <a:bodyPr wrap="square">
            <a:spAutoFit/>
          </a:bodyPr>
          <a:lstStyle>
            <a:lvl1pPr eaLnBrk="0" latinLnBrk="0">
              <a:lnSpc>
                <a:spcPct val="105000"/>
              </a:lnSpc>
              <a:defRPr sz="26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AU" noProof="0"/>
              <a:t>Transport pays respects to Elders past and present, and recognise and celebrate the diversity of Aboriginal peoples and their ongoing cultures and connections to the lands and waters of NSW.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D8BE7-6ADE-4295-A03E-7BEE1E6ABC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>
              <a:defRPr>
                <a:solidFill>
                  <a:schemeClr val="bg1"/>
                </a:solidFill>
              </a:defRPr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67455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31E3E4-5771-49B7-86F5-4BB070B56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2"/>
            <a:ext cx="12192000" cy="6410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F9E80F7-63E4-4111-8031-0BD7EAD0A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9366" b="40244"/>
          <a:stretch/>
        </p:blipFill>
        <p:spPr>
          <a:xfrm>
            <a:off x="7505700" y="3390900"/>
            <a:ext cx="4686303" cy="346710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C884E1-2FED-4033-A2A3-470222E4A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5CA43B5-AE3B-4A3E-B715-ACF72D53FB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378" y="539659"/>
            <a:ext cx="1465200" cy="400110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Acknowledgement of Country</a:t>
            </a: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DE2205FB-4D74-4AAD-AC18-CC348443A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378" y="2602607"/>
            <a:ext cx="6601279" cy="2072170"/>
          </a:xfrm>
        </p:spPr>
        <p:txBody>
          <a:bodyPr wrap="square">
            <a:spAutoFit/>
          </a:bodyPr>
          <a:lstStyle>
            <a:lvl1pPr eaLnBrk="0" latinLnBrk="0">
              <a:lnSpc>
                <a:spcPct val="105000"/>
              </a:lnSpc>
              <a:defRPr sz="26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AU" noProof="0"/>
              <a:t>Transport pays respects to Elders past and present, and recognise and celebrate the diversity of Aboriginal peoples and their ongoing cultures and connections to the lands and waters of NSW.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D8BE7-6ADE-4295-A03E-7BEE1E6A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>
              <a:defRPr>
                <a:solidFill>
                  <a:schemeClr val="bg1"/>
                </a:solidFill>
              </a:defRPr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4814133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aphic 52">
            <a:extLst>
              <a:ext uri="{FF2B5EF4-FFF2-40B4-BE49-F238E27FC236}">
                <a16:creationId xmlns:a16="http://schemas.microsoft.com/office/drawing/2014/main" id="{CF4D94A1-7987-4D1F-8550-BD9F4DAB5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19072"/>
            <a:ext cx="12192000" cy="64103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C884E1-2FED-4033-A2A3-470222E4A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1905000"/>
            <a:ext cx="0" cy="2995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5CA43B5-AE3B-4A3E-B715-ACF72D53FB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309" y="1905000"/>
            <a:ext cx="1465200" cy="40011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Acknowledgement of Country</a:t>
            </a: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DE2205FB-4D74-4AAD-AC18-CC348443A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0154" y="1857375"/>
            <a:ext cx="6238646" cy="1912768"/>
          </a:xfrm>
        </p:spPr>
        <p:txBody>
          <a:bodyPr wrap="square">
            <a:spAutoFit/>
          </a:bodyPr>
          <a:lstStyle>
            <a:lvl1pPr latinLnBrk="0">
              <a:lnSpc>
                <a:spcPct val="105000"/>
              </a:lnSpc>
              <a:defRPr sz="24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AU" noProof="0"/>
              <a:t>Transport pays respects to Elders past and present, and recognise and celebrate the diversity of Aboriginal peoples and their ongoing cultures and connections to the lands and waters of NSW.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D8BE7-6ADE-4295-A03E-7BEE1E6A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261ABF-9013-4FA8-A4F5-08E84AE1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924968" y="1905000"/>
            <a:ext cx="0" cy="3471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568146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26E88D5C-72CF-4D7F-8EB5-1693AB273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93" b="32781"/>
          <a:stretch/>
        </p:blipFill>
        <p:spPr>
          <a:xfrm>
            <a:off x="0" y="841828"/>
            <a:ext cx="6863938" cy="578757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FC1608B-031A-4439-BEB0-A3289600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43400" y="219071"/>
            <a:ext cx="7848600" cy="641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5CA43B5-AE3B-4A3E-B715-ACF72D53FB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0150" y="533400"/>
            <a:ext cx="1465200" cy="400110"/>
          </a:xfrm>
        </p:spPr>
        <p:txBody>
          <a:bodyPr wrap="square">
            <a:spAutoFit/>
          </a:bodyPr>
          <a:lstStyle>
            <a:lvl1pPr eaLnBrk="0" latinLnBrk="0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/>
              <a:t>Acknowledgement of Country</a:t>
            </a: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DE2205FB-4D74-4AAD-AC18-CC348443A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047" y="2597604"/>
            <a:ext cx="6625503" cy="2072170"/>
          </a:xfrm>
        </p:spPr>
        <p:txBody>
          <a:bodyPr wrap="square">
            <a:spAutoFit/>
          </a:bodyPr>
          <a:lstStyle>
            <a:lvl1pPr eaLnBrk="0" latinLnBrk="0">
              <a:lnSpc>
                <a:spcPct val="105000"/>
              </a:lnSpc>
              <a:defRPr sz="2600">
                <a:solidFill>
                  <a:schemeClr val="tx1"/>
                </a:solidFill>
                <a:latin typeface="Public Sans (NSW) Light" pitchFamily="2" charset="0"/>
              </a:defRPr>
            </a:lvl1pPr>
          </a:lstStyle>
          <a:p>
            <a:r>
              <a:rPr lang="en-AU" noProof="0"/>
              <a:t>Transport pays respects to Elders past and present, and recognise and celebrate the diversity of Aboriginal peoples and their ongoing cultures and connections to the lands and waters of NSW.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D8BE7-6ADE-4295-A03E-7BEE1E6A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D5604A-A935-441C-90EE-1EC839386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10150" y="1323975"/>
            <a:ext cx="65913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709F16-496C-4399-A563-3EDA145C3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10150" y="5524500"/>
            <a:ext cx="65913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82613F-BEDB-49F7-BAD3-37AD07D67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10150" y="1323975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DB404B-131A-4E8F-AD20-AEE882E63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10150" y="5524500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947382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806DEC0-476C-42FC-8920-D275639CF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2"/>
            <a:ext cx="12192000" cy="6410328"/>
          </a:xfrm>
          <a:prstGeom prst="rect">
            <a:avLst/>
          </a:prstGeom>
          <a:solidFill>
            <a:srgbClr val="FFF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28FE3-4061-42F7-B1BB-28319458C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536575"/>
            <a:ext cx="5929313" cy="1107996"/>
          </a:xfrm>
        </p:spPr>
        <p:txBody>
          <a:bodyPr/>
          <a:lstStyle>
            <a:lvl1pPr eaLnBrk="0" latinLnBrk="0">
              <a:defRPr/>
            </a:lvl1pPr>
          </a:lstStyle>
          <a:p>
            <a:r>
              <a:rPr lang="en-US"/>
              <a:t>Long headline goes here and here and here</a:t>
            </a:r>
            <a:endParaRPr lang="en-AU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D7807C6-C34F-439A-8420-A34210A0F30E}"/>
              </a:ext>
            </a:extLst>
          </p:cNvPr>
          <p:cNvGrpSpPr/>
          <p:nvPr userDrawn="1"/>
        </p:nvGrpSpPr>
        <p:grpSpPr>
          <a:xfrm>
            <a:off x="8877045" y="3409694"/>
            <a:ext cx="3313172" cy="3451423"/>
            <a:chOff x="8877045" y="3409694"/>
            <a:chExt cx="3313172" cy="34514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E9232C7-0AB6-490B-BECC-040D9684E66D}"/>
                </a:ext>
              </a:extLst>
            </p:cNvPr>
            <p:cNvSpPr/>
            <p:nvPr/>
          </p:nvSpPr>
          <p:spPr>
            <a:xfrm>
              <a:off x="8877045" y="3409694"/>
              <a:ext cx="3312853" cy="3451104"/>
            </a:xfrm>
            <a:custGeom>
              <a:avLst/>
              <a:gdLst>
                <a:gd name="connsiteX0" fmla="*/ 3311455 w 3312853"/>
                <a:gd name="connsiteY0" fmla="*/ 3450567 h 3451104"/>
                <a:gd name="connsiteX1" fmla="*/ 3311455 w 3312853"/>
                <a:gd name="connsiteY1" fmla="*/ -538 h 3451104"/>
                <a:gd name="connsiteX2" fmla="*/ 2119626 w 3312853"/>
                <a:gd name="connsiteY2" fmla="*/ 882025 h 3451104"/>
                <a:gd name="connsiteX3" fmla="*/ 1320535 w 3312853"/>
                <a:gd name="connsiteY3" fmla="*/ 1809823 h 3451104"/>
                <a:gd name="connsiteX4" fmla="*/ 847253 w 3312853"/>
                <a:gd name="connsiteY4" fmla="*/ 2541474 h 3451104"/>
                <a:gd name="connsiteX5" fmla="*/ 281018 w 3312853"/>
                <a:gd name="connsiteY5" fmla="*/ 3031362 h 3451104"/>
                <a:gd name="connsiteX6" fmla="*/ -1399 w 3312853"/>
                <a:gd name="connsiteY6" fmla="*/ 3450376 h 345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2853" h="3451104">
                  <a:moveTo>
                    <a:pt x="3311455" y="3450567"/>
                  </a:moveTo>
                  <a:lnTo>
                    <a:pt x="3311455" y="-538"/>
                  </a:lnTo>
                  <a:cubicBezTo>
                    <a:pt x="2984120" y="536813"/>
                    <a:pt x="2703993" y="847542"/>
                    <a:pt x="2119626" y="882025"/>
                  </a:cubicBezTo>
                  <a:cubicBezTo>
                    <a:pt x="1726761" y="905247"/>
                    <a:pt x="1357118" y="1285833"/>
                    <a:pt x="1320535" y="1809823"/>
                  </a:cubicBezTo>
                  <a:cubicBezTo>
                    <a:pt x="1298522" y="2125896"/>
                    <a:pt x="1150601" y="2380447"/>
                    <a:pt x="847253" y="2541474"/>
                  </a:cubicBezTo>
                  <a:cubicBezTo>
                    <a:pt x="521191" y="2702247"/>
                    <a:pt x="442236" y="2821410"/>
                    <a:pt x="281018" y="3031362"/>
                  </a:cubicBezTo>
                  <a:cubicBezTo>
                    <a:pt x="178523" y="3165223"/>
                    <a:pt x="84235" y="3305191"/>
                    <a:pt x="-1399" y="3450376"/>
                  </a:cubicBezTo>
                  <a:close/>
                </a:path>
              </a:pathLst>
            </a:custGeom>
            <a:solidFill>
              <a:srgbClr val="FBAC23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877D641-65F1-4C18-8EF3-3916E54EC678}"/>
                </a:ext>
              </a:extLst>
            </p:cNvPr>
            <p:cNvSpPr/>
            <p:nvPr/>
          </p:nvSpPr>
          <p:spPr>
            <a:xfrm>
              <a:off x="10568623" y="5163240"/>
              <a:ext cx="1621275" cy="1697558"/>
            </a:xfrm>
            <a:custGeom>
              <a:avLst/>
              <a:gdLst>
                <a:gd name="connsiteX0" fmla="*/ 1619876 w 1621275"/>
                <a:gd name="connsiteY0" fmla="*/ -538 h 1697558"/>
                <a:gd name="connsiteX1" fmla="*/ 1502112 w 1621275"/>
                <a:gd name="connsiteY1" fmla="*/ 101830 h 1697558"/>
                <a:gd name="connsiteX2" fmla="*/ 1427038 w 1621275"/>
                <a:gd name="connsiteY2" fmla="*/ 195799 h 1697558"/>
                <a:gd name="connsiteX3" fmla="*/ 974051 w 1621275"/>
                <a:gd name="connsiteY3" fmla="*/ 356127 h 1697558"/>
                <a:gd name="connsiteX4" fmla="*/ 447644 w 1621275"/>
                <a:gd name="connsiteY4" fmla="*/ 567288 h 1697558"/>
                <a:gd name="connsiteX5" fmla="*/ 321545 w 1621275"/>
                <a:gd name="connsiteY5" fmla="*/ 1073399 h 1697558"/>
                <a:gd name="connsiteX6" fmla="*/ 239982 w 1621275"/>
                <a:gd name="connsiteY6" fmla="*/ 1487514 h 1697558"/>
                <a:gd name="connsiteX7" fmla="*/ -1399 w 1621275"/>
                <a:gd name="connsiteY7" fmla="*/ 1697021 h 1697558"/>
                <a:gd name="connsiteX8" fmla="*/ 61523 w 1621275"/>
                <a:gd name="connsiteY8" fmla="*/ 1697021 h 1697558"/>
                <a:gd name="connsiteX9" fmla="*/ 264286 w 1621275"/>
                <a:gd name="connsiteY9" fmla="*/ 1503802 h 1697558"/>
                <a:gd name="connsiteX10" fmla="*/ 350811 w 1621275"/>
                <a:gd name="connsiteY10" fmla="*/ 1073145 h 1697558"/>
                <a:gd name="connsiteX11" fmla="*/ 470547 w 1621275"/>
                <a:gd name="connsiteY11" fmla="*/ 585547 h 1697558"/>
                <a:gd name="connsiteX12" fmla="*/ 972079 w 1621275"/>
                <a:gd name="connsiteY12" fmla="*/ 385329 h 1697558"/>
                <a:gd name="connsiteX13" fmla="*/ 1450451 w 1621275"/>
                <a:gd name="connsiteY13" fmla="*/ 213550 h 1697558"/>
                <a:gd name="connsiteX14" fmla="*/ 1524125 w 1621275"/>
                <a:gd name="connsiteY14" fmla="*/ 121298 h 1697558"/>
                <a:gd name="connsiteX15" fmla="*/ 1619558 w 1621275"/>
                <a:gd name="connsiteY15" fmla="*/ 35218 h 169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1275" h="1697558">
                  <a:moveTo>
                    <a:pt x="1619876" y="-538"/>
                  </a:moveTo>
                  <a:cubicBezTo>
                    <a:pt x="1575977" y="27825"/>
                    <a:pt x="1536341" y="62289"/>
                    <a:pt x="1502112" y="101830"/>
                  </a:cubicBezTo>
                  <a:cubicBezTo>
                    <a:pt x="1472147" y="136059"/>
                    <a:pt x="1448225" y="167806"/>
                    <a:pt x="1427038" y="195799"/>
                  </a:cubicBezTo>
                  <a:cubicBezTo>
                    <a:pt x="1335614" y="316681"/>
                    <a:pt x="1289742" y="377631"/>
                    <a:pt x="974051" y="356127"/>
                  </a:cubicBezTo>
                  <a:cubicBezTo>
                    <a:pt x="710847" y="338185"/>
                    <a:pt x="592765" y="385584"/>
                    <a:pt x="447644" y="567288"/>
                  </a:cubicBezTo>
                  <a:cubicBezTo>
                    <a:pt x="318937" y="728506"/>
                    <a:pt x="320400" y="903847"/>
                    <a:pt x="321545" y="1073399"/>
                  </a:cubicBezTo>
                  <a:cubicBezTo>
                    <a:pt x="322690" y="1221957"/>
                    <a:pt x="323772" y="1362179"/>
                    <a:pt x="239982" y="1487514"/>
                  </a:cubicBezTo>
                  <a:cubicBezTo>
                    <a:pt x="158037" y="1609986"/>
                    <a:pt x="72083" y="1661075"/>
                    <a:pt x="-1399" y="1697021"/>
                  </a:cubicBezTo>
                  <a:lnTo>
                    <a:pt x="61523" y="1697021"/>
                  </a:lnTo>
                  <a:cubicBezTo>
                    <a:pt x="125908" y="1660120"/>
                    <a:pt x="196210" y="1605533"/>
                    <a:pt x="264286" y="1503802"/>
                  </a:cubicBezTo>
                  <a:cubicBezTo>
                    <a:pt x="353356" y="1371023"/>
                    <a:pt x="351956" y="1219603"/>
                    <a:pt x="350811" y="1073145"/>
                  </a:cubicBezTo>
                  <a:cubicBezTo>
                    <a:pt x="349538" y="908746"/>
                    <a:pt x="348266" y="738685"/>
                    <a:pt x="470547" y="585547"/>
                  </a:cubicBezTo>
                  <a:cubicBezTo>
                    <a:pt x="609879" y="411032"/>
                    <a:pt x="717654" y="368024"/>
                    <a:pt x="972079" y="385329"/>
                  </a:cubicBezTo>
                  <a:cubicBezTo>
                    <a:pt x="1303549" y="407915"/>
                    <a:pt x="1355718" y="338822"/>
                    <a:pt x="1450451" y="213550"/>
                  </a:cubicBezTo>
                  <a:cubicBezTo>
                    <a:pt x="1471256" y="185938"/>
                    <a:pt x="1494987" y="154700"/>
                    <a:pt x="1524125" y="121298"/>
                  </a:cubicBezTo>
                  <a:cubicBezTo>
                    <a:pt x="1552246" y="88775"/>
                    <a:pt x="1584312" y="59859"/>
                    <a:pt x="1619558" y="35218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E50BC03-D6C8-4289-9FA8-8B6223D2C61A}"/>
                </a:ext>
              </a:extLst>
            </p:cNvPr>
            <p:cNvSpPr/>
            <p:nvPr/>
          </p:nvSpPr>
          <p:spPr>
            <a:xfrm>
              <a:off x="10273609" y="5004949"/>
              <a:ext cx="1916290" cy="1855849"/>
            </a:xfrm>
            <a:custGeom>
              <a:avLst/>
              <a:gdLst>
                <a:gd name="connsiteX0" fmla="*/ 1914891 w 1916290"/>
                <a:gd name="connsiteY0" fmla="*/ -538 h 1855849"/>
                <a:gd name="connsiteX1" fmla="*/ 1790765 w 1916290"/>
                <a:gd name="connsiteY1" fmla="*/ 129951 h 1855849"/>
                <a:gd name="connsiteX2" fmla="*/ 1601298 w 1916290"/>
                <a:gd name="connsiteY2" fmla="*/ 326352 h 1855849"/>
                <a:gd name="connsiteX3" fmla="*/ 1145575 w 1916290"/>
                <a:gd name="connsiteY3" fmla="*/ 435909 h 1855849"/>
                <a:gd name="connsiteX4" fmla="*/ 948793 w 1916290"/>
                <a:gd name="connsiteY4" fmla="*/ 416313 h 1855849"/>
                <a:gd name="connsiteX5" fmla="*/ 641118 w 1916290"/>
                <a:gd name="connsiteY5" fmla="*/ 609342 h 1855849"/>
                <a:gd name="connsiteX6" fmla="*/ 512347 w 1916290"/>
                <a:gd name="connsiteY6" fmla="*/ 1049732 h 1855849"/>
                <a:gd name="connsiteX7" fmla="*/ 144931 w 1916290"/>
                <a:gd name="connsiteY7" fmla="*/ 1763633 h 1855849"/>
                <a:gd name="connsiteX8" fmla="*/ -1399 w 1916290"/>
                <a:gd name="connsiteY8" fmla="*/ 1855312 h 1855849"/>
                <a:gd name="connsiteX9" fmla="*/ 45744 w 1916290"/>
                <a:gd name="connsiteY9" fmla="*/ 1855312 h 1855849"/>
                <a:gd name="connsiteX10" fmla="*/ 156765 w 1916290"/>
                <a:gd name="connsiteY10" fmla="*/ 1790291 h 1855849"/>
                <a:gd name="connsiteX11" fmla="*/ 541295 w 1916290"/>
                <a:gd name="connsiteY11" fmla="*/ 1053231 h 1855849"/>
                <a:gd name="connsiteX12" fmla="*/ 666184 w 1916290"/>
                <a:gd name="connsiteY12" fmla="*/ 624229 h 1855849"/>
                <a:gd name="connsiteX13" fmla="*/ 948093 w 1916290"/>
                <a:gd name="connsiteY13" fmla="*/ 445579 h 1855849"/>
                <a:gd name="connsiteX14" fmla="*/ 1141249 w 1916290"/>
                <a:gd name="connsiteY14" fmla="*/ 464665 h 1855849"/>
                <a:gd name="connsiteX15" fmla="*/ 1621148 w 1916290"/>
                <a:gd name="connsiteY15" fmla="*/ 347538 h 1855849"/>
                <a:gd name="connsiteX16" fmla="*/ 1812332 w 1916290"/>
                <a:gd name="connsiteY16" fmla="*/ 149483 h 1855849"/>
                <a:gd name="connsiteX17" fmla="*/ 1914764 w 1916290"/>
                <a:gd name="connsiteY17" fmla="*/ 40244 h 185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16290" h="1855849">
                  <a:moveTo>
                    <a:pt x="1914891" y="-538"/>
                  </a:moveTo>
                  <a:cubicBezTo>
                    <a:pt x="1875318" y="37190"/>
                    <a:pt x="1834664" y="81789"/>
                    <a:pt x="1790765" y="129951"/>
                  </a:cubicBezTo>
                  <a:cubicBezTo>
                    <a:pt x="1735668" y="190519"/>
                    <a:pt x="1673128" y="259103"/>
                    <a:pt x="1601298" y="326352"/>
                  </a:cubicBezTo>
                  <a:cubicBezTo>
                    <a:pt x="1438681" y="478599"/>
                    <a:pt x="1309338" y="459958"/>
                    <a:pt x="1145575" y="435909"/>
                  </a:cubicBezTo>
                  <a:cubicBezTo>
                    <a:pt x="1084053" y="426938"/>
                    <a:pt x="1020431" y="417649"/>
                    <a:pt x="948793" y="416313"/>
                  </a:cubicBezTo>
                  <a:cubicBezTo>
                    <a:pt x="821549" y="413959"/>
                    <a:pt x="717782" y="478917"/>
                    <a:pt x="641118" y="609342"/>
                  </a:cubicBezTo>
                  <a:cubicBezTo>
                    <a:pt x="578005" y="716672"/>
                    <a:pt x="534741" y="864783"/>
                    <a:pt x="512347" y="1049732"/>
                  </a:cubicBezTo>
                  <a:cubicBezTo>
                    <a:pt x="465140" y="1440307"/>
                    <a:pt x="344958" y="1673863"/>
                    <a:pt x="144931" y="1763633"/>
                  </a:cubicBezTo>
                  <a:cubicBezTo>
                    <a:pt x="91933" y="1786919"/>
                    <a:pt x="42627" y="1817775"/>
                    <a:pt x="-1399" y="1855312"/>
                  </a:cubicBezTo>
                  <a:lnTo>
                    <a:pt x="45744" y="1855312"/>
                  </a:lnTo>
                  <a:cubicBezTo>
                    <a:pt x="80227" y="1829545"/>
                    <a:pt x="117446" y="1807723"/>
                    <a:pt x="156765" y="1790291"/>
                  </a:cubicBezTo>
                  <a:cubicBezTo>
                    <a:pt x="366717" y="1696003"/>
                    <a:pt x="492751" y="1454876"/>
                    <a:pt x="541295" y="1053231"/>
                  </a:cubicBezTo>
                  <a:cubicBezTo>
                    <a:pt x="562863" y="875090"/>
                    <a:pt x="606062" y="726533"/>
                    <a:pt x="666184" y="624229"/>
                  </a:cubicBezTo>
                  <a:cubicBezTo>
                    <a:pt x="737123" y="503348"/>
                    <a:pt x="831983" y="443416"/>
                    <a:pt x="948093" y="445579"/>
                  </a:cubicBezTo>
                  <a:cubicBezTo>
                    <a:pt x="1018077" y="446915"/>
                    <a:pt x="1080617" y="456077"/>
                    <a:pt x="1141249" y="464665"/>
                  </a:cubicBezTo>
                  <a:cubicBezTo>
                    <a:pt x="1305966" y="488651"/>
                    <a:pt x="1448225" y="509201"/>
                    <a:pt x="1621148" y="347538"/>
                  </a:cubicBezTo>
                  <a:cubicBezTo>
                    <a:pt x="1693869" y="279526"/>
                    <a:pt x="1756791" y="210433"/>
                    <a:pt x="1812332" y="149483"/>
                  </a:cubicBezTo>
                  <a:cubicBezTo>
                    <a:pt x="1848406" y="109910"/>
                    <a:pt x="1882317" y="73137"/>
                    <a:pt x="1914764" y="40244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BD9F99-4D92-49BC-9517-54AE14747B53}"/>
                </a:ext>
              </a:extLst>
            </p:cNvPr>
            <p:cNvSpPr/>
            <p:nvPr/>
          </p:nvSpPr>
          <p:spPr>
            <a:xfrm>
              <a:off x="10856321" y="5363395"/>
              <a:ext cx="1333577" cy="1497722"/>
            </a:xfrm>
            <a:custGeom>
              <a:avLst/>
              <a:gdLst>
                <a:gd name="connsiteX0" fmla="*/ 1332178 w 1333577"/>
                <a:gd name="connsiteY0" fmla="*/ -538 h 1497722"/>
                <a:gd name="connsiteX1" fmla="*/ 1182285 w 1333577"/>
                <a:gd name="connsiteY1" fmla="*/ 140957 h 1497722"/>
                <a:gd name="connsiteX2" fmla="*/ 747875 w 1333577"/>
                <a:gd name="connsiteY2" fmla="*/ 218131 h 1497722"/>
                <a:gd name="connsiteX3" fmla="*/ 504903 w 1333577"/>
                <a:gd name="connsiteY3" fmla="*/ 215331 h 1497722"/>
                <a:gd name="connsiteX4" fmla="*/ 201809 w 1333577"/>
                <a:gd name="connsiteY4" fmla="*/ 413832 h 1497722"/>
                <a:gd name="connsiteX5" fmla="*/ 145949 w 1333577"/>
                <a:gd name="connsiteY5" fmla="*/ 992791 h 1497722"/>
                <a:gd name="connsiteX6" fmla="*/ 162682 w 1333577"/>
                <a:gd name="connsiteY6" fmla="*/ 1357980 h 1497722"/>
                <a:gd name="connsiteX7" fmla="*/ -1399 w 1333577"/>
                <a:gd name="connsiteY7" fmla="*/ 1497185 h 1497722"/>
                <a:gd name="connsiteX8" fmla="*/ 58533 w 1333577"/>
                <a:gd name="connsiteY8" fmla="*/ 1497185 h 1497722"/>
                <a:gd name="connsiteX9" fmla="*/ 220959 w 1333577"/>
                <a:gd name="connsiteY9" fmla="*/ 1225838 h 1497722"/>
                <a:gd name="connsiteX10" fmla="*/ 173688 w 1333577"/>
                <a:gd name="connsiteY10" fmla="*/ 983438 h 1497722"/>
                <a:gd name="connsiteX11" fmla="*/ 225985 w 1333577"/>
                <a:gd name="connsiteY11" fmla="*/ 430628 h 1497722"/>
                <a:gd name="connsiteX12" fmla="*/ 506366 w 1333577"/>
                <a:gd name="connsiteY12" fmla="*/ 244915 h 1497722"/>
                <a:gd name="connsiteX13" fmla="*/ 746666 w 1333577"/>
                <a:gd name="connsiteY13" fmla="*/ 247715 h 1497722"/>
                <a:gd name="connsiteX14" fmla="*/ 1203344 w 1333577"/>
                <a:gd name="connsiteY14" fmla="*/ 161698 h 1497722"/>
                <a:gd name="connsiteX15" fmla="*/ 1332178 w 1333577"/>
                <a:gd name="connsiteY15" fmla="*/ 38590 h 149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77" h="1497722">
                  <a:moveTo>
                    <a:pt x="1332178" y="-538"/>
                  </a:moveTo>
                  <a:cubicBezTo>
                    <a:pt x="1287643" y="37636"/>
                    <a:pt x="1237382" y="84207"/>
                    <a:pt x="1182285" y="140957"/>
                  </a:cubicBezTo>
                  <a:cubicBezTo>
                    <a:pt x="1093214" y="232955"/>
                    <a:pt x="933142" y="226083"/>
                    <a:pt x="747875" y="218131"/>
                  </a:cubicBezTo>
                  <a:cubicBezTo>
                    <a:pt x="668793" y="214759"/>
                    <a:pt x="586976" y="211259"/>
                    <a:pt x="504903" y="215331"/>
                  </a:cubicBezTo>
                  <a:cubicBezTo>
                    <a:pt x="399291" y="220612"/>
                    <a:pt x="280382" y="298549"/>
                    <a:pt x="201809" y="413832"/>
                  </a:cubicBezTo>
                  <a:cubicBezTo>
                    <a:pt x="139141" y="505829"/>
                    <a:pt x="48544" y="703375"/>
                    <a:pt x="145949" y="992791"/>
                  </a:cubicBezTo>
                  <a:cubicBezTo>
                    <a:pt x="200855" y="1155854"/>
                    <a:pt x="206326" y="1275336"/>
                    <a:pt x="162682" y="1357980"/>
                  </a:cubicBezTo>
                  <a:cubicBezTo>
                    <a:pt x="127308" y="1424910"/>
                    <a:pt x="63113" y="1462638"/>
                    <a:pt x="-1399" y="1497185"/>
                  </a:cubicBezTo>
                  <a:lnTo>
                    <a:pt x="58533" y="1497185"/>
                  </a:lnTo>
                  <a:cubicBezTo>
                    <a:pt x="144295" y="1446288"/>
                    <a:pt x="220895" y="1376303"/>
                    <a:pt x="220959" y="1225838"/>
                  </a:cubicBezTo>
                  <a:cubicBezTo>
                    <a:pt x="220959" y="1161452"/>
                    <a:pt x="206962" y="1082307"/>
                    <a:pt x="173688" y="983438"/>
                  </a:cubicBezTo>
                  <a:cubicBezTo>
                    <a:pt x="80355" y="706365"/>
                    <a:pt x="166371" y="518108"/>
                    <a:pt x="225985" y="430628"/>
                  </a:cubicBezTo>
                  <a:cubicBezTo>
                    <a:pt x="286299" y="342130"/>
                    <a:pt x="396365" y="250387"/>
                    <a:pt x="506366" y="244915"/>
                  </a:cubicBezTo>
                  <a:cubicBezTo>
                    <a:pt x="587103" y="240844"/>
                    <a:pt x="668221" y="244343"/>
                    <a:pt x="746666" y="247715"/>
                  </a:cubicBezTo>
                  <a:cubicBezTo>
                    <a:pt x="938931" y="255922"/>
                    <a:pt x="1104985" y="263048"/>
                    <a:pt x="1203344" y="161698"/>
                  </a:cubicBezTo>
                  <a:cubicBezTo>
                    <a:pt x="1250233" y="113282"/>
                    <a:pt x="1293242" y="72628"/>
                    <a:pt x="1332178" y="38590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931EA49-87EF-45ED-B74B-D76E077916F0}"/>
                </a:ext>
              </a:extLst>
            </p:cNvPr>
            <p:cNvSpPr/>
            <p:nvPr/>
          </p:nvSpPr>
          <p:spPr>
            <a:xfrm>
              <a:off x="9836972" y="4848885"/>
              <a:ext cx="2353118" cy="2012168"/>
            </a:xfrm>
            <a:custGeom>
              <a:avLst/>
              <a:gdLst>
                <a:gd name="connsiteX0" fmla="*/ 2351528 w 2353118"/>
                <a:gd name="connsiteY0" fmla="*/ -538 h 2012168"/>
                <a:gd name="connsiteX1" fmla="*/ 2128152 w 2353118"/>
                <a:gd name="connsiteY1" fmla="*/ 194591 h 2012168"/>
                <a:gd name="connsiteX2" fmla="*/ 1731469 w 2353118"/>
                <a:gd name="connsiteY2" fmla="*/ 479044 h 2012168"/>
                <a:gd name="connsiteX3" fmla="*/ 1482262 w 2353118"/>
                <a:gd name="connsiteY3" fmla="*/ 463329 h 2012168"/>
                <a:gd name="connsiteX4" fmla="*/ 1116309 w 2353118"/>
                <a:gd name="connsiteY4" fmla="*/ 481398 h 2012168"/>
                <a:gd name="connsiteX5" fmla="*/ 870474 w 2353118"/>
                <a:gd name="connsiteY5" fmla="*/ 1287296 h 2012168"/>
                <a:gd name="connsiteX6" fmla="*/ 684571 w 2353118"/>
                <a:gd name="connsiteY6" fmla="*/ 1745373 h 2012168"/>
                <a:gd name="connsiteX7" fmla="*/ 229866 w 2353118"/>
                <a:gd name="connsiteY7" fmla="*/ 1932676 h 2012168"/>
                <a:gd name="connsiteX8" fmla="*/ -1399 w 2353118"/>
                <a:gd name="connsiteY8" fmla="*/ 2011631 h 2012168"/>
                <a:gd name="connsiteX9" fmla="*/ 63558 w 2353118"/>
                <a:gd name="connsiteY9" fmla="*/ 2011631 h 2012168"/>
                <a:gd name="connsiteX10" fmla="*/ 235337 w 2353118"/>
                <a:gd name="connsiteY10" fmla="*/ 1961434 h 2012168"/>
                <a:gd name="connsiteX11" fmla="*/ 899867 w 2353118"/>
                <a:gd name="connsiteY11" fmla="*/ 1289777 h 2012168"/>
                <a:gd name="connsiteX12" fmla="*/ 1132024 w 2353118"/>
                <a:gd name="connsiteY12" fmla="*/ 506528 h 2012168"/>
                <a:gd name="connsiteX13" fmla="*/ 1476282 w 2353118"/>
                <a:gd name="connsiteY13" fmla="*/ 492150 h 2012168"/>
                <a:gd name="connsiteX14" fmla="*/ 1740058 w 2353118"/>
                <a:gd name="connsiteY14" fmla="*/ 507356 h 2012168"/>
                <a:gd name="connsiteX15" fmla="*/ 2148701 w 2353118"/>
                <a:gd name="connsiteY15" fmla="*/ 215840 h 2012168"/>
                <a:gd name="connsiteX16" fmla="*/ 2351719 w 2353118"/>
                <a:gd name="connsiteY16" fmla="*/ 35282 h 20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53118" h="2012168">
                  <a:moveTo>
                    <a:pt x="2351528" y="-538"/>
                  </a:moveTo>
                  <a:cubicBezTo>
                    <a:pt x="2273273" y="54050"/>
                    <a:pt x="2200107" y="124925"/>
                    <a:pt x="2128152" y="194591"/>
                  </a:cubicBezTo>
                  <a:cubicBezTo>
                    <a:pt x="2006315" y="312609"/>
                    <a:pt x="1880026" y="434636"/>
                    <a:pt x="1731469" y="479044"/>
                  </a:cubicBezTo>
                  <a:cubicBezTo>
                    <a:pt x="1657350" y="501121"/>
                    <a:pt x="1572415" y="482734"/>
                    <a:pt x="1482262" y="463329"/>
                  </a:cubicBezTo>
                  <a:cubicBezTo>
                    <a:pt x="1359154" y="436735"/>
                    <a:pt x="1231847" y="409187"/>
                    <a:pt x="1116309" y="481398"/>
                  </a:cubicBezTo>
                  <a:cubicBezTo>
                    <a:pt x="939186" y="592100"/>
                    <a:pt x="908266" y="790282"/>
                    <a:pt x="870474" y="1287296"/>
                  </a:cubicBezTo>
                  <a:cubicBezTo>
                    <a:pt x="854441" y="1498203"/>
                    <a:pt x="795401" y="1643579"/>
                    <a:pt x="684571" y="1745373"/>
                  </a:cubicBezTo>
                  <a:cubicBezTo>
                    <a:pt x="586785" y="1834826"/>
                    <a:pt x="446562" y="1892594"/>
                    <a:pt x="229866" y="1932676"/>
                  </a:cubicBezTo>
                  <a:cubicBezTo>
                    <a:pt x="134370" y="1950300"/>
                    <a:pt x="57324" y="1976576"/>
                    <a:pt x="-1399" y="2011631"/>
                  </a:cubicBezTo>
                  <a:lnTo>
                    <a:pt x="63558" y="2011631"/>
                  </a:lnTo>
                  <a:cubicBezTo>
                    <a:pt x="118782" y="1988537"/>
                    <a:pt x="176360" y="1971677"/>
                    <a:pt x="235337" y="1961434"/>
                  </a:cubicBezTo>
                  <a:cubicBezTo>
                    <a:pt x="619486" y="1890368"/>
                    <a:pt x="864685" y="1753263"/>
                    <a:pt x="899867" y="1289777"/>
                  </a:cubicBezTo>
                  <a:cubicBezTo>
                    <a:pt x="936832" y="803516"/>
                    <a:pt x="966416" y="609978"/>
                    <a:pt x="1132024" y="506528"/>
                  </a:cubicBezTo>
                  <a:cubicBezTo>
                    <a:pt x="1237509" y="440616"/>
                    <a:pt x="1358899" y="466828"/>
                    <a:pt x="1476282" y="492150"/>
                  </a:cubicBezTo>
                  <a:cubicBezTo>
                    <a:pt x="1570124" y="512446"/>
                    <a:pt x="1658686" y="531595"/>
                    <a:pt x="1740058" y="507356"/>
                  </a:cubicBezTo>
                  <a:cubicBezTo>
                    <a:pt x="1895677" y="460912"/>
                    <a:pt x="2024320" y="336340"/>
                    <a:pt x="2148701" y="215840"/>
                  </a:cubicBezTo>
                  <a:cubicBezTo>
                    <a:pt x="2216713" y="149992"/>
                    <a:pt x="2282943" y="85924"/>
                    <a:pt x="2351719" y="35282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58F5E32-1C9A-4153-A480-157DD25538B9}"/>
                </a:ext>
              </a:extLst>
            </p:cNvPr>
            <p:cNvSpPr/>
            <p:nvPr/>
          </p:nvSpPr>
          <p:spPr>
            <a:xfrm>
              <a:off x="11144475" y="5603631"/>
              <a:ext cx="1045424" cy="1257167"/>
            </a:xfrm>
            <a:custGeom>
              <a:avLst/>
              <a:gdLst>
                <a:gd name="connsiteX0" fmla="*/ 1044025 w 1045424"/>
                <a:gd name="connsiteY0" fmla="*/ -538 h 1257167"/>
                <a:gd name="connsiteX1" fmla="*/ 971687 w 1045424"/>
                <a:gd name="connsiteY1" fmla="*/ 33564 h 1257167"/>
                <a:gd name="connsiteX2" fmla="*/ 619158 w 1045424"/>
                <a:gd name="connsiteY2" fmla="*/ 71100 h 1257167"/>
                <a:gd name="connsiteX3" fmla="*/ 149120 w 1045424"/>
                <a:gd name="connsiteY3" fmla="*/ 139303 h 1257167"/>
                <a:gd name="connsiteX4" fmla="*/ 46625 w 1045424"/>
                <a:gd name="connsiteY4" fmla="*/ 710373 h 1257167"/>
                <a:gd name="connsiteX5" fmla="*/ 64376 w 1045424"/>
                <a:gd name="connsiteY5" fmla="*/ 758408 h 1257167"/>
                <a:gd name="connsiteX6" fmla="*/ 119663 w 1045424"/>
                <a:gd name="connsiteY6" fmla="*/ 1247023 h 1257167"/>
                <a:gd name="connsiteX7" fmla="*/ 116100 w 1045424"/>
                <a:gd name="connsiteY7" fmla="*/ 1256630 h 1257167"/>
                <a:gd name="connsiteX8" fmla="*/ 147275 w 1045424"/>
                <a:gd name="connsiteY8" fmla="*/ 1256630 h 1257167"/>
                <a:gd name="connsiteX9" fmla="*/ 91860 w 1045424"/>
                <a:gd name="connsiteY9" fmla="*/ 748228 h 1257167"/>
                <a:gd name="connsiteX10" fmla="*/ 74110 w 1045424"/>
                <a:gd name="connsiteY10" fmla="*/ 700321 h 1257167"/>
                <a:gd name="connsiteX11" fmla="*/ 31038 w 1045424"/>
                <a:gd name="connsiteY11" fmla="*/ 390228 h 1257167"/>
                <a:gd name="connsiteX12" fmla="*/ 163053 w 1045424"/>
                <a:gd name="connsiteY12" fmla="*/ 165070 h 1257167"/>
                <a:gd name="connsiteX13" fmla="*/ 618522 w 1045424"/>
                <a:gd name="connsiteY13" fmla="*/ 100367 h 1257167"/>
                <a:gd name="connsiteX14" fmla="*/ 984029 w 1045424"/>
                <a:gd name="connsiteY14" fmla="*/ 60094 h 1257167"/>
                <a:gd name="connsiteX15" fmla="*/ 1044025 w 1045424"/>
                <a:gd name="connsiteY15" fmla="*/ 31846 h 125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5424" h="1257167">
                  <a:moveTo>
                    <a:pt x="1044025" y="-538"/>
                  </a:moveTo>
                  <a:cubicBezTo>
                    <a:pt x="1020421" y="10723"/>
                    <a:pt x="996181" y="22175"/>
                    <a:pt x="971687" y="33564"/>
                  </a:cubicBezTo>
                  <a:cubicBezTo>
                    <a:pt x="878417" y="76890"/>
                    <a:pt x="752510" y="74091"/>
                    <a:pt x="619158" y="71100"/>
                  </a:cubicBezTo>
                  <a:cubicBezTo>
                    <a:pt x="456731" y="67474"/>
                    <a:pt x="288770" y="63720"/>
                    <a:pt x="149120" y="139303"/>
                  </a:cubicBezTo>
                  <a:cubicBezTo>
                    <a:pt x="-29403" y="235881"/>
                    <a:pt x="-29022" y="503029"/>
                    <a:pt x="46625" y="710373"/>
                  </a:cubicBezTo>
                  <a:cubicBezTo>
                    <a:pt x="52606" y="726724"/>
                    <a:pt x="58522" y="742693"/>
                    <a:pt x="64376" y="758408"/>
                  </a:cubicBezTo>
                  <a:cubicBezTo>
                    <a:pt x="129397" y="933495"/>
                    <a:pt x="180676" y="1071809"/>
                    <a:pt x="119663" y="1247023"/>
                  </a:cubicBezTo>
                  <a:cubicBezTo>
                    <a:pt x="118518" y="1250332"/>
                    <a:pt x="117309" y="1253386"/>
                    <a:pt x="116100" y="1256630"/>
                  </a:cubicBezTo>
                  <a:lnTo>
                    <a:pt x="147275" y="1256630"/>
                  </a:lnTo>
                  <a:cubicBezTo>
                    <a:pt x="211851" y="1071427"/>
                    <a:pt x="158854" y="928850"/>
                    <a:pt x="91860" y="748228"/>
                  </a:cubicBezTo>
                  <a:cubicBezTo>
                    <a:pt x="86007" y="732577"/>
                    <a:pt x="80090" y="716608"/>
                    <a:pt x="74110" y="700321"/>
                  </a:cubicBezTo>
                  <a:cubicBezTo>
                    <a:pt x="35937" y="596299"/>
                    <a:pt x="20413" y="483243"/>
                    <a:pt x="31038" y="390228"/>
                  </a:cubicBezTo>
                  <a:cubicBezTo>
                    <a:pt x="39563" y="315472"/>
                    <a:pt x="69211" y="215713"/>
                    <a:pt x="163053" y="165070"/>
                  </a:cubicBezTo>
                  <a:cubicBezTo>
                    <a:pt x="295832" y="93177"/>
                    <a:pt x="459849" y="96868"/>
                    <a:pt x="618522" y="100367"/>
                  </a:cubicBezTo>
                  <a:cubicBezTo>
                    <a:pt x="755373" y="103420"/>
                    <a:pt x="884588" y="106347"/>
                    <a:pt x="984029" y="60094"/>
                  </a:cubicBezTo>
                  <a:cubicBezTo>
                    <a:pt x="1004325" y="50678"/>
                    <a:pt x="1024366" y="41007"/>
                    <a:pt x="1044025" y="31846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B29430B-767F-49DD-8DEE-35F42EC54291}"/>
                </a:ext>
              </a:extLst>
            </p:cNvPr>
            <p:cNvSpPr/>
            <p:nvPr/>
          </p:nvSpPr>
          <p:spPr>
            <a:xfrm>
              <a:off x="11868828" y="6062854"/>
              <a:ext cx="321071" cy="797945"/>
            </a:xfrm>
            <a:custGeom>
              <a:avLst/>
              <a:gdLst>
                <a:gd name="connsiteX0" fmla="*/ 203562 w 321071"/>
                <a:gd name="connsiteY0" fmla="*/ 42025 h 797945"/>
                <a:gd name="connsiteX1" fmla="*/ 319672 w 321071"/>
                <a:gd name="connsiteY1" fmla="*/ 30383 h 797945"/>
                <a:gd name="connsiteX2" fmla="*/ 319672 w 321071"/>
                <a:gd name="connsiteY2" fmla="*/ -538 h 797945"/>
                <a:gd name="connsiteX3" fmla="*/ 205661 w 321071"/>
                <a:gd name="connsiteY3" fmla="*/ 12823 h 797945"/>
                <a:gd name="connsiteX4" fmla="*/ 27520 w 321071"/>
                <a:gd name="connsiteY4" fmla="*/ 61621 h 797945"/>
                <a:gd name="connsiteX5" fmla="*/ 50361 w 321071"/>
                <a:gd name="connsiteY5" fmla="*/ 414086 h 797945"/>
                <a:gd name="connsiteX6" fmla="*/ 98077 w 321071"/>
                <a:gd name="connsiteY6" fmla="*/ 797408 h 797945"/>
                <a:gd name="connsiteX7" fmla="*/ 127343 w 321071"/>
                <a:gd name="connsiteY7" fmla="*/ 797408 h 797945"/>
                <a:gd name="connsiteX8" fmla="*/ 78291 w 321071"/>
                <a:gd name="connsiteY8" fmla="*/ 405370 h 797945"/>
                <a:gd name="connsiteX9" fmla="*/ 50487 w 321071"/>
                <a:gd name="connsiteY9" fmla="*/ 79817 h 797945"/>
                <a:gd name="connsiteX10" fmla="*/ 203562 w 321071"/>
                <a:gd name="connsiteY10" fmla="*/ 42025 h 79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1071" h="797945">
                  <a:moveTo>
                    <a:pt x="203562" y="42025"/>
                  </a:moveTo>
                  <a:cubicBezTo>
                    <a:pt x="242626" y="44876"/>
                    <a:pt x="281944" y="40931"/>
                    <a:pt x="319672" y="30383"/>
                  </a:cubicBezTo>
                  <a:lnTo>
                    <a:pt x="319672" y="-538"/>
                  </a:lnTo>
                  <a:cubicBezTo>
                    <a:pt x="282835" y="11042"/>
                    <a:pt x="244153" y="15571"/>
                    <a:pt x="205661" y="12823"/>
                  </a:cubicBezTo>
                  <a:cubicBezTo>
                    <a:pt x="115891" y="6461"/>
                    <a:pt x="59331" y="21730"/>
                    <a:pt x="27520" y="61621"/>
                  </a:cubicBezTo>
                  <a:cubicBezTo>
                    <a:pt x="-17015" y="117990"/>
                    <a:pt x="-10653" y="220103"/>
                    <a:pt x="50361" y="414086"/>
                  </a:cubicBezTo>
                  <a:cubicBezTo>
                    <a:pt x="92415" y="548074"/>
                    <a:pt x="100876" y="687660"/>
                    <a:pt x="98077" y="797408"/>
                  </a:cubicBezTo>
                  <a:lnTo>
                    <a:pt x="127343" y="797408"/>
                  </a:lnTo>
                  <a:cubicBezTo>
                    <a:pt x="130078" y="684861"/>
                    <a:pt x="120981" y="542412"/>
                    <a:pt x="78291" y="405370"/>
                  </a:cubicBezTo>
                  <a:cubicBezTo>
                    <a:pt x="21476" y="224238"/>
                    <a:pt x="13141" y="126897"/>
                    <a:pt x="50487" y="79817"/>
                  </a:cubicBezTo>
                  <a:cubicBezTo>
                    <a:pt x="75746" y="48260"/>
                    <a:pt x="124289" y="36236"/>
                    <a:pt x="203562" y="42025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17A42B-BF32-40DD-B9A2-B8CFC811AA6A}"/>
                </a:ext>
              </a:extLst>
            </p:cNvPr>
            <p:cNvSpPr/>
            <p:nvPr/>
          </p:nvSpPr>
          <p:spPr>
            <a:xfrm>
              <a:off x="11401379" y="5843377"/>
              <a:ext cx="788711" cy="1017676"/>
            </a:xfrm>
            <a:custGeom>
              <a:avLst/>
              <a:gdLst>
                <a:gd name="connsiteX0" fmla="*/ 787121 w 788711"/>
                <a:gd name="connsiteY0" fmla="*/ 79161 h 1017676"/>
                <a:gd name="connsiteX1" fmla="*/ 610443 w 788711"/>
                <a:gd name="connsiteY1" fmla="*/ 99966 h 1017676"/>
                <a:gd name="connsiteX2" fmla="*/ 414742 w 788711"/>
                <a:gd name="connsiteY2" fmla="*/ 54667 h 1017676"/>
                <a:gd name="connsiteX3" fmla="*/ 42490 w 788711"/>
                <a:gd name="connsiteY3" fmla="*/ 20566 h 1017676"/>
                <a:gd name="connsiteX4" fmla="*/ 564 w 788711"/>
                <a:gd name="connsiteY4" fmla="*/ 87623 h 1017676"/>
                <a:gd name="connsiteX5" fmla="*/ 195565 w 788711"/>
                <a:gd name="connsiteY5" fmla="*/ 373921 h 1017676"/>
                <a:gd name="connsiteX6" fmla="*/ 356210 w 788711"/>
                <a:gd name="connsiteY6" fmla="*/ 540483 h 1017676"/>
                <a:gd name="connsiteX7" fmla="*/ 445980 w 788711"/>
                <a:gd name="connsiteY7" fmla="*/ 1017139 h 1017676"/>
                <a:gd name="connsiteX8" fmla="*/ 475374 w 788711"/>
                <a:gd name="connsiteY8" fmla="*/ 1017139 h 1017676"/>
                <a:gd name="connsiteX9" fmla="*/ 382740 w 788711"/>
                <a:gd name="connsiteY9" fmla="*/ 528077 h 1017676"/>
                <a:gd name="connsiteX10" fmla="*/ 214142 w 788711"/>
                <a:gd name="connsiteY10" fmla="*/ 351272 h 1017676"/>
                <a:gd name="connsiteX11" fmla="*/ 29638 w 788711"/>
                <a:gd name="connsiteY11" fmla="*/ 92522 h 1017676"/>
                <a:gd name="connsiteX12" fmla="*/ 58523 w 788711"/>
                <a:gd name="connsiteY12" fmla="*/ 45442 h 1017676"/>
                <a:gd name="connsiteX13" fmla="*/ 407235 w 788711"/>
                <a:gd name="connsiteY13" fmla="*/ 83169 h 1017676"/>
                <a:gd name="connsiteX14" fmla="*/ 607007 w 788711"/>
                <a:gd name="connsiteY14" fmla="*/ 129232 h 1017676"/>
                <a:gd name="connsiteX15" fmla="*/ 787312 w 788711"/>
                <a:gd name="connsiteY15" fmla="*/ 110145 h 101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711" h="1017676">
                  <a:moveTo>
                    <a:pt x="787121" y="79161"/>
                  </a:moveTo>
                  <a:cubicBezTo>
                    <a:pt x="728589" y="96848"/>
                    <a:pt x="667003" y="107028"/>
                    <a:pt x="610443" y="99966"/>
                  </a:cubicBezTo>
                  <a:cubicBezTo>
                    <a:pt x="555855" y="93094"/>
                    <a:pt x="487334" y="74517"/>
                    <a:pt x="414742" y="54667"/>
                  </a:cubicBezTo>
                  <a:cubicBezTo>
                    <a:pt x="267839" y="14649"/>
                    <a:pt x="115719" y="-26706"/>
                    <a:pt x="42490" y="20566"/>
                  </a:cubicBezTo>
                  <a:cubicBezTo>
                    <a:pt x="19269" y="35631"/>
                    <a:pt x="3936" y="60176"/>
                    <a:pt x="564" y="87623"/>
                  </a:cubicBezTo>
                  <a:cubicBezTo>
                    <a:pt x="-17377" y="198834"/>
                    <a:pt x="90843" y="287714"/>
                    <a:pt x="195565" y="373921"/>
                  </a:cubicBezTo>
                  <a:cubicBezTo>
                    <a:pt x="264722" y="430672"/>
                    <a:pt x="329998" y="484242"/>
                    <a:pt x="356210" y="540483"/>
                  </a:cubicBezTo>
                  <a:cubicBezTo>
                    <a:pt x="409779" y="655003"/>
                    <a:pt x="461822" y="806550"/>
                    <a:pt x="445980" y="1017139"/>
                  </a:cubicBezTo>
                  <a:lnTo>
                    <a:pt x="475374" y="1017139"/>
                  </a:lnTo>
                  <a:cubicBezTo>
                    <a:pt x="491279" y="801460"/>
                    <a:pt x="437773" y="646159"/>
                    <a:pt x="382740" y="528077"/>
                  </a:cubicBezTo>
                  <a:cubicBezTo>
                    <a:pt x="353729" y="465855"/>
                    <a:pt x="285907" y="410186"/>
                    <a:pt x="214142" y="351272"/>
                  </a:cubicBezTo>
                  <a:cubicBezTo>
                    <a:pt x="115846" y="270600"/>
                    <a:pt x="14115" y="187128"/>
                    <a:pt x="29638" y="92522"/>
                  </a:cubicBezTo>
                  <a:cubicBezTo>
                    <a:pt x="31738" y="73302"/>
                    <a:pt x="42363" y="56035"/>
                    <a:pt x="58523" y="45442"/>
                  </a:cubicBezTo>
                  <a:cubicBezTo>
                    <a:pt x="121000" y="5169"/>
                    <a:pt x="273056" y="46587"/>
                    <a:pt x="407235" y="83169"/>
                  </a:cubicBezTo>
                  <a:cubicBezTo>
                    <a:pt x="480845" y="103210"/>
                    <a:pt x="550320" y="122170"/>
                    <a:pt x="607007" y="129232"/>
                  </a:cubicBezTo>
                  <a:cubicBezTo>
                    <a:pt x="665539" y="136548"/>
                    <a:pt x="727888" y="127259"/>
                    <a:pt x="787312" y="110145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3B7540A-57D7-4715-9D65-111BE91D8B73}"/>
                </a:ext>
              </a:extLst>
            </p:cNvPr>
            <p:cNvSpPr/>
            <p:nvPr/>
          </p:nvSpPr>
          <p:spPr>
            <a:xfrm>
              <a:off x="11325327" y="5786663"/>
              <a:ext cx="864890" cy="1074136"/>
            </a:xfrm>
            <a:custGeom>
              <a:avLst/>
              <a:gdLst>
                <a:gd name="connsiteX0" fmla="*/ 863173 w 864890"/>
                <a:gd name="connsiteY0" fmla="*/ 20084 h 1074136"/>
                <a:gd name="connsiteX1" fmla="*/ 631780 w 864890"/>
                <a:gd name="connsiteY1" fmla="*/ 58957 h 1074136"/>
                <a:gd name="connsiteX2" fmla="*/ 381046 w 864890"/>
                <a:gd name="connsiteY2" fmla="*/ 24983 h 1074136"/>
                <a:gd name="connsiteX3" fmla="*/ 147745 w 864890"/>
                <a:gd name="connsiteY3" fmla="*/ 1507 h 1074136"/>
                <a:gd name="connsiteX4" fmla="*/ 7140 w 864890"/>
                <a:gd name="connsiteY4" fmla="*/ 117553 h 1074136"/>
                <a:gd name="connsiteX5" fmla="*/ 149336 w 864890"/>
                <a:gd name="connsiteY5" fmla="*/ 464865 h 1074136"/>
                <a:gd name="connsiteX6" fmla="*/ 338420 w 864890"/>
                <a:gd name="connsiteY6" fmla="*/ 803524 h 1074136"/>
                <a:gd name="connsiteX7" fmla="*/ 323023 w 864890"/>
                <a:gd name="connsiteY7" fmla="*/ 1073599 h 1074136"/>
                <a:gd name="connsiteX8" fmla="*/ 354198 w 864890"/>
                <a:gd name="connsiteY8" fmla="*/ 1073599 h 1074136"/>
                <a:gd name="connsiteX9" fmla="*/ 367431 w 864890"/>
                <a:gd name="connsiteY9" fmla="*/ 797607 h 1074136"/>
                <a:gd name="connsiteX10" fmla="*/ 172875 w 864890"/>
                <a:gd name="connsiteY10" fmla="*/ 446987 h 1074136"/>
                <a:gd name="connsiteX11" fmla="*/ 35389 w 864890"/>
                <a:gd name="connsiteY11" fmla="*/ 126396 h 1074136"/>
                <a:gd name="connsiteX12" fmla="*/ 151499 w 864890"/>
                <a:gd name="connsiteY12" fmla="*/ 30582 h 1074136"/>
                <a:gd name="connsiteX13" fmla="*/ 376147 w 864890"/>
                <a:gd name="connsiteY13" fmla="*/ 53804 h 1074136"/>
                <a:gd name="connsiteX14" fmla="*/ 630634 w 864890"/>
                <a:gd name="connsiteY14" fmla="*/ 88160 h 1074136"/>
                <a:gd name="connsiteX15" fmla="*/ 863491 w 864890"/>
                <a:gd name="connsiteY15" fmla="*/ 51513 h 107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4890" h="1074136">
                  <a:moveTo>
                    <a:pt x="863173" y="20084"/>
                  </a:moveTo>
                  <a:cubicBezTo>
                    <a:pt x="789625" y="49242"/>
                    <a:pt x="710799" y="62488"/>
                    <a:pt x="631780" y="58957"/>
                  </a:cubicBezTo>
                  <a:cubicBezTo>
                    <a:pt x="542709" y="54567"/>
                    <a:pt x="456884" y="38853"/>
                    <a:pt x="381046" y="24983"/>
                  </a:cubicBezTo>
                  <a:cubicBezTo>
                    <a:pt x="290067" y="8378"/>
                    <a:pt x="211431" y="-6001"/>
                    <a:pt x="147745" y="1507"/>
                  </a:cubicBezTo>
                  <a:cubicBezTo>
                    <a:pt x="75216" y="10032"/>
                    <a:pt x="29218" y="48014"/>
                    <a:pt x="7140" y="117553"/>
                  </a:cubicBezTo>
                  <a:cubicBezTo>
                    <a:pt x="-29379" y="232772"/>
                    <a:pt x="57465" y="345510"/>
                    <a:pt x="149336" y="464865"/>
                  </a:cubicBezTo>
                  <a:cubicBezTo>
                    <a:pt x="225682" y="563924"/>
                    <a:pt x="312144" y="676280"/>
                    <a:pt x="338420" y="803524"/>
                  </a:cubicBezTo>
                  <a:cubicBezTo>
                    <a:pt x="358651" y="901438"/>
                    <a:pt x="346690" y="994390"/>
                    <a:pt x="323023" y="1073599"/>
                  </a:cubicBezTo>
                  <a:lnTo>
                    <a:pt x="354198" y="1073599"/>
                  </a:lnTo>
                  <a:cubicBezTo>
                    <a:pt x="386963" y="957934"/>
                    <a:pt x="380855" y="862501"/>
                    <a:pt x="367431" y="797607"/>
                  </a:cubicBezTo>
                  <a:cubicBezTo>
                    <a:pt x="339756" y="664001"/>
                    <a:pt x="251067" y="548591"/>
                    <a:pt x="172875" y="446987"/>
                  </a:cubicBezTo>
                  <a:cubicBezTo>
                    <a:pt x="81960" y="328969"/>
                    <a:pt x="3514" y="227046"/>
                    <a:pt x="35389" y="126396"/>
                  </a:cubicBezTo>
                  <a:cubicBezTo>
                    <a:pt x="54093" y="67355"/>
                    <a:pt x="89912" y="37835"/>
                    <a:pt x="151499" y="30582"/>
                  </a:cubicBezTo>
                  <a:cubicBezTo>
                    <a:pt x="210794" y="23584"/>
                    <a:pt x="287395" y="37580"/>
                    <a:pt x="376147" y="53804"/>
                  </a:cubicBezTo>
                  <a:cubicBezTo>
                    <a:pt x="452493" y="67801"/>
                    <a:pt x="539783" y="83706"/>
                    <a:pt x="630634" y="88160"/>
                  </a:cubicBezTo>
                  <a:cubicBezTo>
                    <a:pt x="709908" y="91735"/>
                    <a:pt x="789117" y="79272"/>
                    <a:pt x="863491" y="51513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A08181B-0F86-4933-B04C-0B42942924DD}"/>
                </a:ext>
              </a:extLst>
            </p:cNvPr>
            <p:cNvSpPr/>
            <p:nvPr/>
          </p:nvSpPr>
          <p:spPr>
            <a:xfrm>
              <a:off x="9347147" y="4276860"/>
              <a:ext cx="2842751" cy="2583620"/>
            </a:xfrm>
            <a:custGeom>
              <a:avLst/>
              <a:gdLst>
                <a:gd name="connsiteX0" fmla="*/ 2841352 w 2842751"/>
                <a:gd name="connsiteY0" fmla="*/ -538 h 2583620"/>
                <a:gd name="connsiteX1" fmla="*/ 2496840 w 2842751"/>
                <a:gd name="connsiteY1" fmla="*/ 378585 h 2583620"/>
                <a:gd name="connsiteX2" fmla="*/ 2065293 w 2842751"/>
                <a:gd name="connsiteY2" fmla="*/ 567606 h 2583620"/>
                <a:gd name="connsiteX3" fmla="*/ 1800117 w 2842751"/>
                <a:gd name="connsiteY3" fmla="*/ 507038 h 2583620"/>
                <a:gd name="connsiteX4" fmla="*/ 1557527 w 2842751"/>
                <a:gd name="connsiteY4" fmla="*/ 471409 h 2583620"/>
                <a:gd name="connsiteX5" fmla="*/ 1261113 w 2842751"/>
                <a:gd name="connsiteY5" fmla="*/ 1122961 h 2583620"/>
                <a:gd name="connsiteX6" fmla="*/ 1229302 w 2842751"/>
                <a:gd name="connsiteY6" fmla="*/ 1575058 h 2583620"/>
                <a:gd name="connsiteX7" fmla="*/ 1040726 w 2842751"/>
                <a:gd name="connsiteY7" fmla="*/ 2016339 h 2583620"/>
                <a:gd name="connsiteX8" fmla="*/ 654160 w 2842751"/>
                <a:gd name="connsiteY8" fmla="*/ 2142120 h 2583620"/>
                <a:gd name="connsiteX9" fmla="*/ 221531 w 2842751"/>
                <a:gd name="connsiteY9" fmla="*/ 2279288 h 2583620"/>
                <a:gd name="connsiteX10" fmla="*/ 20231 w 2842751"/>
                <a:gd name="connsiteY10" fmla="*/ 2538547 h 2583620"/>
                <a:gd name="connsiteX11" fmla="*/ -1399 w 2842751"/>
                <a:gd name="connsiteY11" fmla="*/ 2583083 h 2583620"/>
                <a:gd name="connsiteX12" fmla="*/ 30412 w 2842751"/>
                <a:gd name="connsiteY12" fmla="*/ 2583083 h 2583620"/>
                <a:gd name="connsiteX13" fmla="*/ 240364 w 2842751"/>
                <a:gd name="connsiteY13" fmla="*/ 2301366 h 2583620"/>
                <a:gd name="connsiteX14" fmla="*/ 656896 w 2842751"/>
                <a:gd name="connsiteY14" fmla="*/ 2170940 h 2583620"/>
                <a:gd name="connsiteX15" fmla="*/ 1060895 w 2842751"/>
                <a:gd name="connsiteY15" fmla="*/ 2037334 h 2583620"/>
                <a:gd name="connsiteX16" fmla="*/ 1258123 w 2842751"/>
                <a:gd name="connsiteY16" fmla="*/ 1580020 h 2583620"/>
                <a:gd name="connsiteX17" fmla="*/ 1289933 w 2842751"/>
                <a:gd name="connsiteY17" fmla="*/ 1121943 h 2583620"/>
                <a:gd name="connsiteX18" fmla="*/ 1566625 w 2842751"/>
                <a:gd name="connsiteY18" fmla="*/ 498449 h 2583620"/>
                <a:gd name="connsiteX19" fmla="*/ 1788220 w 2842751"/>
                <a:gd name="connsiteY19" fmla="*/ 533314 h 2583620"/>
                <a:gd name="connsiteX20" fmla="*/ 2513509 w 2842751"/>
                <a:gd name="connsiteY20" fmla="*/ 401616 h 2583620"/>
                <a:gd name="connsiteX21" fmla="*/ 2840716 w 2842751"/>
                <a:gd name="connsiteY21" fmla="*/ 53223 h 258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2751" h="2583620">
                  <a:moveTo>
                    <a:pt x="2841352" y="-538"/>
                  </a:moveTo>
                  <a:cubicBezTo>
                    <a:pt x="2766979" y="118054"/>
                    <a:pt x="2674917" y="248415"/>
                    <a:pt x="2496840" y="378585"/>
                  </a:cubicBezTo>
                  <a:cubicBezTo>
                    <a:pt x="2332696" y="498640"/>
                    <a:pt x="2191455" y="560417"/>
                    <a:pt x="2065293" y="567606"/>
                  </a:cubicBezTo>
                  <a:cubicBezTo>
                    <a:pt x="1956626" y="573968"/>
                    <a:pt x="1873473" y="538276"/>
                    <a:pt x="1800117" y="507038"/>
                  </a:cubicBezTo>
                  <a:cubicBezTo>
                    <a:pt x="1720589" y="473127"/>
                    <a:pt x="1645452" y="441062"/>
                    <a:pt x="1557527" y="471409"/>
                  </a:cubicBezTo>
                  <a:cubicBezTo>
                    <a:pt x="1416541" y="520017"/>
                    <a:pt x="1250679" y="672582"/>
                    <a:pt x="1261113" y="1122961"/>
                  </a:cubicBezTo>
                  <a:cubicBezTo>
                    <a:pt x="1262767" y="1195108"/>
                    <a:pt x="1263022" y="1383493"/>
                    <a:pt x="1229302" y="1575058"/>
                  </a:cubicBezTo>
                  <a:cubicBezTo>
                    <a:pt x="1193101" y="1782275"/>
                    <a:pt x="1129670" y="1930704"/>
                    <a:pt x="1040726" y="2016339"/>
                  </a:cubicBezTo>
                  <a:cubicBezTo>
                    <a:pt x="939695" y="2113744"/>
                    <a:pt x="801000" y="2127550"/>
                    <a:pt x="654160" y="2142120"/>
                  </a:cubicBezTo>
                  <a:cubicBezTo>
                    <a:pt x="503949" y="2157071"/>
                    <a:pt x="348775" y="2172467"/>
                    <a:pt x="221531" y="2279288"/>
                  </a:cubicBezTo>
                  <a:cubicBezTo>
                    <a:pt x="122790" y="2361997"/>
                    <a:pt x="57514" y="2466083"/>
                    <a:pt x="20231" y="2538547"/>
                  </a:cubicBezTo>
                  <a:cubicBezTo>
                    <a:pt x="12279" y="2553817"/>
                    <a:pt x="5089" y="2568831"/>
                    <a:pt x="-1399" y="2583083"/>
                  </a:cubicBezTo>
                  <a:lnTo>
                    <a:pt x="30412" y="2583083"/>
                  </a:lnTo>
                  <a:cubicBezTo>
                    <a:pt x="71702" y="2494521"/>
                    <a:pt x="140604" y="2385091"/>
                    <a:pt x="240364" y="2301366"/>
                  </a:cubicBezTo>
                  <a:cubicBezTo>
                    <a:pt x="360354" y="2200397"/>
                    <a:pt x="511074" y="2185446"/>
                    <a:pt x="656896" y="2170940"/>
                  </a:cubicBezTo>
                  <a:cubicBezTo>
                    <a:pt x="808889" y="2155862"/>
                    <a:pt x="952483" y="2141547"/>
                    <a:pt x="1060895" y="2037334"/>
                  </a:cubicBezTo>
                  <a:cubicBezTo>
                    <a:pt x="1154355" y="1947246"/>
                    <a:pt x="1220649" y="1793408"/>
                    <a:pt x="1258123" y="1580020"/>
                  </a:cubicBezTo>
                  <a:cubicBezTo>
                    <a:pt x="1292033" y="1385847"/>
                    <a:pt x="1291778" y="1195108"/>
                    <a:pt x="1289933" y="1121943"/>
                  </a:cubicBezTo>
                  <a:cubicBezTo>
                    <a:pt x="1280008" y="689314"/>
                    <a:pt x="1434864" y="544193"/>
                    <a:pt x="1566625" y="498449"/>
                  </a:cubicBezTo>
                  <a:cubicBezTo>
                    <a:pt x="1643926" y="471791"/>
                    <a:pt x="1710792" y="500294"/>
                    <a:pt x="1788220" y="533314"/>
                  </a:cubicBezTo>
                  <a:cubicBezTo>
                    <a:pt x="1941675" y="598717"/>
                    <a:pt x="2132668" y="680153"/>
                    <a:pt x="2513509" y="401616"/>
                  </a:cubicBezTo>
                  <a:cubicBezTo>
                    <a:pt x="2676635" y="282325"/>
                    <a:pt x="2768887" y="163416"/>
                    <a:pt x="2840716" y="53223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DDB26F2-D5B5-413A-A5E2-85B2A070F219}"/>
                </a:ext>
              </a:extLst>
            </p:cNvPr>
            <p:cNvSpPr/>
            <p:nvPr/>
          </p:nvSpPr>
          <p:spPr>
            <a:xfrm>
              <a:off x="12001570" y="6197668"/>
              <a:ext cx="188265" cy="663257"/>
            </a:xfrm>
            <a:custGeom>
              <a:avLst/>
              <a:gdLst>
                <a:gd name="connsiteX0" fmla="*/ 46962 w 188265"/>
                <a:gd name="connsiteY0" fmla="*/ 322916 h 663257"/>
                <a:gd name="connsiteX1" fmla="*/ 56123 w 188265"/>
                <a:gd name="connsiteY1" fmla="*/ 72055 h 663257"/>
                <a:gd name="connsiteX2" fmla="*/ 186866 w 188265"/>
                <a:gd name="connsiteY2" fmla="*/ 28728 h 663257"/>
                <a:gd name="connsiteX3" fmla="*/ 186866 w 188265"/>
                <a:gd name="connsiteY3" fmla="*/ -538 h 663257"/>
                <a:gd name="connsiteX4" fmla="*/ 33219 w 188265"/>
                <a:gd name="connsiteY4" fmla="*/ 53795 h 663257"/>
                <a:gd name="connsiteX5" fmla="*/ 18395 w 188265"/>
                <a:gd name="connsiteY5" fmla="*/ 329405 h 663257"/>
                <a:gd name="connsiteX6" fmla="*/ 117582 w 188265"/>
                <a:gd name="connsiteY6" fmla="*/ 622066 h 663257"/>
                <a:gd name="connsiteX7" fmla="*/ 134950 w 188265"/>
                <a:gd name="connsiteY7" fmla="*/ 662720 h 663257"/>
                <a:gd name="connsiteX8" fmla="*/ 166761 w 188265"/>
                <a:gd name="connsiteY8" fmla="*/ 662720 h 663257"/>
                <a:gd name="connsiteX9" fmla="*/ 144685 w 188265"/>
                <a:gd name="connsiteY9" fmla="*/ 610487 h 663257"/>
                <a:gd name="connsiteX10" fmla="*/ 46962 w 188265"/>
                <a:gd name="connsiteY10" fmla="*/ 322916 h 66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265" h="663257">
                  <a:moveTo>
                    <a:pt x="46962" y="322916"/>
                  </a:moveTo>
                  <a:cubicBezTo>
                    <a:pt x="18459" y="197390"/>
                    <a:pt x="21513" y="115381"/>
                    <a:pt x="56123" y="72055"/>
                  </a:cubicBezTo>
                  <a:cubicBezTo>
                    <a:pt x="84816" y="36172"/>
                    <a:pt x="134505" y="29810"/>
                    <a:pt x="186866" y="28728"/>
                  </a:cubicBezTo>
                  <a:lnTo>
                    <a:pt x="186866" y="-538"/>
                  </a:lnTo>
                  <a:cubicBezTo>
                    <a:pt x="128970" y="671"/>
                    <a:pt x="69674" y="8242"/>
                    <a:pt x="33219" y="53795"/>
                  </a:cubicBezTo>
                  <a:cubicBezTo>
                    <a:pt x="-7372" y="104693"/>
                    <a:pt x="-12207" y="194654"/>
                    <a:pt x="18395" y="329405"/>
                  </a:cubicBezTo>
                  <a:cubicBezTo>
                    <a:pt x="48234" y="460848"/>
                    <a:pt x="86725" y="550173"/>
                    <a:pt x="117582" y="622066"/>
                  </a:cubicBezTo>
                  <a:cubicBezTo>
                    <a:pt x="123944" y="636190"/>
                    <a:pt x="129479" y="649614"/>
                    <a:pt x="134950" y="662720"/>
                  </a:cubicBezTo>
                  <a:lnTo>
                    <a:pt x="166761" y="662720"/>
                  </a:lnTo>
                  <a:cubicBezTo>
                    <a:pt x="159890" y="645860"/>
                    <a:pt x="152510" y="628555"/>
                    <a:pt x="144685" y="610487"/>
                  </a:cubicBezTo>
                  <a:cubicBezTo>
                    <a:pt x="114147" y="539676"/>
                    <a:pt x="76227" y="451750"/>
                    <a:pt x="46962" y="322916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A35A7F-CDA4-4827-B239-4F7E2032DFAE}"/>
                </a:ext>
              </a:extLst>
            </p:cNvPr>
            <p:cNvSpPr/>
            <p:nvPr/>
          </p:nvSpPr>
          <p:spPr>
            <a:xfrm>
              <a:off x="9640125" y="4618383"/>
              <a:ext cx="2549773" cy="2242416"/>
            </a:xfrm>
            <a:custGeom>
              <a:avLst/>
              <a:gdLst>
                <a:gd name="connsiteX0" fmla="*/ 2548374 w 2549773"/>
                <a:gd name="connsiteY0" fmla="*/ -538 h 2242416"/>
                <a:gd name="connsiteX1" fmla="*/ 2403826 w 2549773"/>
                <a:gd name="connsiteY1" fmla="*/ 183202 h 2242416"/>
                <a:gd name="connsiteX2" fmla="*/ 1494033 w 2549773"/>
                <a:gd name="connsiteY2" fmla="*/ 566397 h 2242416"/>
                <a:gd name="connsiteX3" fmla="*/ 1455033 w 2549773"/>
                <a:gd name="connsiteY3" fmla="*/ 563916 h 2242416"/>
                <a:gd name="connsiteX4" fmla="*/ 1159255 w 2549773"/>
                <a:gd name="connsiteY4" fmla="*/ 662530 h 2242416"/>
                <a:gd name="connsiteX5" fmla="*/ 1068721 w 2549773"/>
                <a:gd name="connsiteY5" fmla="*/ 926051 h 2242416"/>
                <a:gd name="connsiteX6" fmla="*/ 1059114 w 2549773"/>
                <a:gd name="connsiteY6" fmla="*/ 1037008 h 2242416"/>
                <a:gd name="connsiteX7" fmla="*/ 956682 w 2549773"/>
                <a:gd name="connsiteY7" fmla="*/ 1636771 h 2242416"/>
                <a:gd name="connsiteX8" fmla="*/ 296479 w 2549773"/>
                <a:gd name="connsiteY8" fmla="*/ 2079452 h 2242416"/>
                <a:gd name="connsiteX9" fmla="*/ 181959 w 2549773"/>
                <a:gd name="connsiteY9" fmla="*/ 2099493 h 2242416"/>
                <a:gd name="connsiteX10" fmla="*/ -1399 w 2549773"/>
                <a:gd name="connsiteY10" fmla="*/ 2241879 h 2242416"/>
                <a:gd name="connsiteX11" fmla="*/ 31938 w 2549773"/>
                <a:gd name="connsiteY11" fmla="*/ 2241879 h 2242416"/>
                <a:gd name="connsiteX12" fmla="*/ 188067 w 2549773"/>
                <a:gd name="connsiteY12" fmla="*/ 2128123 h 2242416"/>
                <a:gd name="connsiteX13" fmla="*/ 300932 w 2549773"/>
                <a:gd name="connsiteY13" fmla="*/ 2108337 h 2242416"/>
                <a:gd name="connsiteX14" fmla="*/ 693415 w 2549773"/>
                <a:gd name="connsiteY14" fmla="*/ 2001834 h 2242416"/>
                <a:gd name="connsiteX15" fmla="*/ 984803 w 2549773"/>
                <a:gd name="connsiteY15" fmla="*/ 1644533 h 2242416"/>
                <a:gd name="connsiteX16" fmla="*/ 1088189 w 2549773"/>
                <a:gd name="connsiteY16" fmla="*/ 1038662 h 2242416"/>
                <a:gd name="connsiteX17" fmla="*/ 1097541 w 2549773"/>
                <a:gd name="connsiteY17" fmla="*/ 930505 h 2242416"/>
                <a:gd name="connsiteX18" fmla="*/ 1453060 w 2549773"/>
                <a:gd name="connsiteY18" fmla="*/ 593309 h 2242416"/>
                <a:gd name="connsiteX19" fmla="*/ 1491997 w 2549773"/>
                <a:gd name="connsiteY19" fmla="*/ 595854 h 2242416"/>
                <a:gd name="connsiteX20" fmla="*/ 1947466 w 2549773"/>
                <a:gd name="connsiteY20" fmla="*/ 568496 h 2242416"/>
                <a:gd name="connsiteX21" fmla="*/ 2427111 w 2549773"/>
                <a:gd name="connsiteY21" fmla="*/ 200635 h 2242416"/>
                <a:gd name="connsiteX22" fmla="*/ 2547992 w 2549773"/>
                <a:gd name="connsiteY22" fmla="*/ 45016 h 224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49773" h="2242416">
                  <a:moveTo>
                    <a:pt x="2548374" y="-538"/>
                  </a:moveTo>
                  <a:cubicBezTo>
                    <a:pt x="2505302" y="49470"/>
                    <a:pt x="2457204" y="109910"/>
                    <a:pt x="2403826" y="183202"/>
                  </a:cubicBezTo>
                  <a:cubicBezTo>
                    <a:pt x="2095959" y="605715"/>
                    <a:pt x="1776323" y="584847"/>
                    <a:pt x="1494033" y="566397"/>
                  </a:cubicBezTo>
                  <a:lnTo>
                    <a:pt x="1455033" y="563916"/>
                  </a:lnTo>
                  <a:cubicBezTo>
                    <a:pt x="1316400" y="555327"/>
                    <a:pt x="1219632" y="587583"/>
                    <a:pt x="1159255" y="662530"/>
                  </a:cubicBezTo>
                  <a:cubicBezTo>
                    <a:pt x="1103012" y="732514"/>
                    <a:pt x="1083672" y="831000"/>
                    <a:pt x="1068721" y="926051"/>
                  </a:cubicBezTo>
                  <a:cubicBezTo>
                    <a:pt x="1063567" y="958944"/>
                    <a:pt x="1061532" y="995145"/>
                    <a:pt x="1059114" y="1037008"/>
                  </a:cubicBezTo>
                  <a:cubicBezTo>
                    <a:pt x="1052752" y="1151527"/>
                    <a:pt x="1042763" y="1323688"/>
                    <a:pt x="956682" y="1636771"/>
                  </a:cubicBezTo>
                  <a:cubicBezTo>
                    <a:pt x="859722" y="1989618"/>
                    <a:pt x="534170" y="2041534"/>
                    <a:pt x="296479" y="2079452"/>
                  </a:cubicBezTo>
                  <a:cubicBezTo>
                    <a:pt x="255251" y="2085814"/>
                    <a:pt x="216315" y="2092176"/>
                    <a:pt x="181959" y="2099493"/>
                  </a:cubicBezTo>
                  <a:cubicBezTo>
                    <a:pt x="100968" y="2116734"/>
                    <a:pt x="38428" y="2165596"/>
                    <a:pt x="-1399" y="2241879"/>
                  </a:cubicBezTo>
                  <a:lnTo>
                    <a:pt x="31938" y="2241879"/>
                  </a:lnTo>
                  <a:cubicBezTo>
                    <a:pt x="64768" y="2182901"/>
                    <a:pt x="121836" y="2141292"/>
                    <a:pt x="188067" y="2128123"/>
                  </a:cubicBezTo>
                  <a:cubicBezTo>
                    <a:pt x="221532" y="2120997"/>
                    <a:pt x="260086" y="2114890"/>
                    <a:pt x="300932" y="2108337"/>
                  </a:cubicBezTo>
                  <a:cubicBezTo>
                    <a:pt x="418823" y="2089250"/>
                    <a:pt x="565599" y="2066155"/>
                    <a:pt x="693415" y="2001834"/>
                  </a:cubicBezTo>
                  <a:cubicBezTo>
                    <a:pt x="844263" y="1925869"/>
                    <a:pt x="939632" y="1808996"/>
                    <a:pt x="984803" y="1644533"/>
                  </a:cubicBezTo>
                  <a:cubicBezTo>
                    <a:pt x="1071647" y="1328460"/>
                    <a:pt x="1081636" y="1154072"/>
                    <a:pt x="1088189" y="1038662"/>
                  </a:cubicBezTo>
                  <a:cubicBezTo>
                    <a:pt x="1090543" y="997562"/>
                    <a:pt x="1092579" y="962316"/>
                    <a:pt x="1097541" y="930505"/>
                  </a:cubicBezTo>
                  <a:cubicBezTo>
                    <a:pt x="1129352" y="728824"/>
                    <a:pt x="1175541" y="575877"/>
                    <a:pt x="1453060" y="593309"/>
                  </a:cubicBezTo>
                  <a:lnTo>
                    <a:pt x="1491997" y="595854"/>
                  </a:lnTo>
                  <a:cubicBezTo>
                    <a:pt x="1638327" y="605397"/>
                    <a:pt x="1788984" y="614941"/>
                    <a:pt x="1947466" y="568496"/>
                  </a:cubicBezTo>
                  <a:cubicBezTo>
                    <a:pt x="2128788" y="515054"/>
                    <a:pt x="2285743" y="394745"/>
                    <a:pt x="2427111" y="200635"/>
                  </a:cubicBezTo>
                  <a:cubicBezTo>
                    <a:pt x="2471137" y="140194"/>
                    <a:pt x="2511347" y="88788"/>
                    <a:pt x="2547992" y="45016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4C8C8D5-470E-4558-A4FC-D725F6EA6123}"/>
                </a:ext>
              </a:extLst>
            </p:cNvPr>
            <p:cNvSpPr/>
            <p:nvPr/>
          </p:nvSpPr>
          <p:spPr>
            <a:xfrm>
              <a:off x="9135986" y="3644714"/>
              <a:ext cx="3053913" cy="3216212"/>
            </a:xfrm>
            <a:custGeom>
              <a:avLst/>
              <a:gdLst>
                <a:gd name="connsiteX0" fmla="*/ 3052514 w 3053913"/>
                <a:gd name="connsiteY0" fmla="*/ -538 h 3216212"/>
                <a:gd name="connsiteX1" fmla="*/ 2607161 w 3053913"/>
                <a:gd name="connsiteY1" fmla="*/ 627347 h 3216212"/>
                <a:gd name="connsiteX2" fmla="*/ 2033610 w 3053913"/>
                <a:gd name="connsiteY2" fmla="*/ 828201 h 3216212"/>
                <a:gd name="connsiteX3" fmla="*/ 1435564 w 3053913"/>
                <a:gd name="connsiteY3" fmla="*/ 1057240 h 3216212"/>
                <a:gd name="connsiteX4" fmla="*/ 1271484 w 3053913"/>
                <a:gd name="connsiteY4" fmla="*/ 1552854 h 3216212"/>
                <a:gd name="connsiteX5" fmla="*/ 1158873 w 3053913"/>
                <a:gd name="connsiteY5" fmla="*/ 2095739 h 3216212"/>
                <a:gd name="connsiteX6" fmla="*/ 650216 w 3053913"/>
                <a:gd name="connsiteY6" fmla="*/ 2489368 h 3216212"/>
                <a:gd name="connsiteX7" fmla="*/ 295078 w 3053913"/>
                <a:gd name="connsiteY7" fmla="*/ 2697793 h 3216212"/>
                <a:gd name="connsiteX8" fmla="*/ 21886 w 3053913"/>
                <a:gd name="connsiteY8" fmla="*/ 3143655 h 3216212"/>
                <a:gd name="connsiteX9" fmla="*/ -1399 w 3053913"/>
                <a:gd name="connsiteY9" fmla="*/ 3215675 h 3216212"/>
                <a:gd name="connsiteX10" fmla="*/ 29457 w 3053913"/>
                <a:gd name="connsiteY10" fmla="*/ 3215675 h 3216212"/>
                <a:gd name="connsiteX11" fmla="*/ 313593 w 3053913"/>
                <a:gd name="connsiteY11" fmla="*/ 2720442 h 3216212"/>
                <a:gd name="connsiteX12" fmla="*/ 663513 w 3053913"/>
                <a:gd name="connsiteY12" fmla="*/ 2515580 h 3216212"/>
                <a:gd name="connsiteX13" fmla="*/ 1185212 w 3053913"/>
                <a:gd name="connsiteY13" fmla="*/ 2108400 h 3216212"/>
                <a:gd name="connsiteX14" fmla="*/ 1300813 w 3053913"/>
                <a:gd name="connsiteY14" fmla="*/ 1553681 h 3216212"/>
                <a:gd name="connsiteX15" fmla="*/ 1455860 w 3053913"/>
                <a:gd name="connsiteY15" fmla="*/ 1078171 h 3216212"/>
                <a:gd name="connsiteX16" fmla="*/ 2037045 w 3053913"/>
                <a:gd name="connsiteY16" fmla="*/ 857212 h 3216212"/>
                <a:gd name="connsiteX17" fmla="*/ 2626247 w 3053913"/>
                <a:gd name="connsiteY17" fmla="*/ 649678 h 3216212"/>
                <a:gd name="connsiteX18" fmla="*/ 3052514 w 3053913"/>
                <a:gd name="connsiteY18" fmla="*/ 60730 h 321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53913" h="3216212">
                  <a:moveTo>
                    <a:pt x="3052514" y="-538"/>
                  </a:moveTo>
                  <a:cubicBezTo>
                    <a:pt x="2935132" y="213995"/>
                    <a:pt x="2762716" y="496986"/>
                    <a:pt x="2607161" y="627347"/>
                  </a:cubicBezTo>
                  <a:cubicBezTo>
                    <a:pt x="2416804" y="786974"/>
                    <a:pt x="2221994" y="807906"/>
                    <a:pt x="2033610" y="828201"/>
                  </a:cubicBezTo>
                  <a:cubicBezTo>
                    <a:pt x="1834919" y="849578"/>
                    <a:pt x="1629483" y="871718"/>
                    <a:pt x="1435564" y="1057240"/>
                  </a:cubicBezTo>
                  <a:cubicBezTo>
                    <a:pt x="1285034" y="1200961"/>
                    <a:pt x="1278800" y="1364024"/>
                    <a:pt x="1271484" y="1552854"/>
                  </a:cubicBezTo>
                  <a:cubicBezTo>
                    <a:pt x="1265122" y="1712417"/>
                    <a:pt x="1258377" y="1893358"/>
                    <a:pt x="1158873" y="2095739"/>
                  </a:cubicBezTo>
                  <a:cubicBezTo>
                    <a:pt x="1066876" y="2282851"/>
                    <a:pt x="855078" y="2387827"/>
                    <a:pt x="650216" y="2489368"/>
                  </a:cubicBezTo>
                  <a:cubicBezTo>
                    <a:pt x="525072" y="2551335"/>
                    <a:pt x="395729" y="2615466"/>
                    <a:pt x="295078" y="2697793"/>
                  </a:cubicBezTo>
                  <a:cubicBezTo>
                    <a:pt x="158291" y="2809640"/>
                    <a:pt x="71002" y="3001970"/>
                    <a:pt x="21886" y="3143655"/>
                  </a:cubicBezTo>
                  <a:cubicBezTo>
                    <a:pt x="13298" y="3168467"/>
                    <a:pt x="5535" y="3192580"/>
                    <a:pt x="-1399" y="3215675"/>
                  </a:cubicBezTo>
                  <a:lnTo>
                    <a:pt x="29457" y="3215675"/>
                  </a:lnTo>
                  <a:cubicBezTo>
                    <a:pt x="79591" y="3053248"/>
                    <a:pt x="168980" y="2838779"/>
                    <a:pt x="313593" y="2720442"/>
                  </a:cubicBezTo>
                  <a:cubicBezTo>
                    <a:pt x="411698" y="2640215"/>
                    <a:pt x="539578" y="2576848"/>
                    <a:pt x="663513" y="2515580"/>
                  </a:cubicBezTo>
                  <a:cubicBezTo>
                    <a:pt x="872765" y="2411876"/>
                    <a:pt x="1089080" y="2304674"/>
                    <a:pt x="1185212" y="2108400"/>
                  </a:cubicBezTo>
                  <a:cubicBezTo>
                    <a:pt x="1287452" y="1900420"/>
                    <a:pt x="1294515" y="1716235"/>
                    <a:pt x="1300813" y="1553681"/>
                  </a:cubicBezTo>
                  <a:cubicBezTo>
                    <a:pt x="1307875" y="1371213"/>
                    <a:pt x="1313919" y="1213686"/>
                    <a:pt x="1455860" y="1078171"/>
                  </a:cubicBezTo>
                  <a:cubicBezTo>
                    <a:pt x="1642845" y="899648"/>
                    <a:pt x="1834346" y="879035"/>
                    <a:pt x="2037045" y="857212"/>
                  </a:cubicBezTo>
                  <a:cubicBezTo>
                    <a:pt x="2229819" y="836472"/>
                    <a:pt x="2429083" y="814967"/>
                    <a:pt x="2626247" y="649678"/>
                  </a:cubicBezTo>
                  <a:cubicBezTo>
                    <a:pt x="2770923" y="528351"/>
                    <a:pt x="2927179" y="285506"/>
                    <a:pt x="3052514" y="60730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1AB283-A1BE-428D-B54B-5B0BAEB0E027}"/>
                </a:ext>
              </a:extLst>
            </p:cNvPr>
            <p:cNvSpPr/>
            <p:nvPr/>
          </p:nvSpPr>
          <p:spPr>
            <a:xfrm>
              <a:off x="9000026" y="3467972"/>
              <a:ext cx="3189872" cy="3393081"/>
            </a:xfrm>
            <a:custGeom>
              <a:avLst/>
              <a:gdLst>
                <a:gd name="connsiteX0" fmla="*/ 29712 w 3189872"/>
                <a:gd name="connsiteY0" fmla="*/ 3392289 h 3393081"/>
                <a:gd name="connsiteX1" fmla="*/ 75265 w 3189872"/>
                <a:gd name="connsiteY1" fmla="*/ 3277770 h 3393081"/>
                <a:gd name="connsiteX2" fmla="*/ 472139 w 3189872"/>
                <a:gd name="connsiteY2" fmla="*/ 2772676 h 3393081"/>
                <a:gd name="connsiteX3" fmla="*/ 765753 w 3189872"/>
                <a:gd name="connsiteY3" fmla="*/ 2608723 h 3393081"/>
                <a:gd name="connsiteX4" fmla="*/ 1282808 w 3189872"/>
                <a:gd name="connsiteY4" fmla="*/ 1963470 h 3393081"/>
                <a:gd name="connsiteX5" fmla="*/ 1431938 w 3189872"/>
                <a:gd name="connsiteY5" fmla="*/ 1267892 h 3393081"/>
                <a:gd name="connsiteX6" fmla="*/ 2009497 w 3189872"/>
                <a:gd name="connsiteY6" fmla="*/ 946728 h 3393081"/>
                <a:gd name="connsiteX7" fmla="*/ 2795354 w 3189872"/>
                <a:gd name="connsiteY7" fmla="*/ 613223 h 3393081"/>
                <a:gd name="connsiteX8" fmla="*/ 3188474 w 3189872"/>
                <a:gd name="connsiteY8" fmla="*/ 58376 h 3393081"/>
                <a:gd name="connsiteX9" fmla="*/ 3188474 w 3189872"/>
                <a:gd name="connsiteY9" fmla="*/ -538 h 3393081"/>
                <a:gd name="connsiteX10" fmla="*/ 2774932 w 3189872"/>
                <a:gd name="connsiteY10" fmla="*/ 592228 h 3393081"/>
                <a:gd name="connsiteX11" fmla="*/ 2004089 w 3189872"/>
                <a:gd name="connsiteY11" fmla="*/ 917972 h 3393081"/>
                <a:gd name="connsiteX12" fmla="*/ 1407125 w 3189872"/>
                <a:gd name="connsiteY12" fmla="*/ 1252368 h 3393081"/>
                <a:gd name="connsiteX13" fmla="*/ 1295851 w 3189872"/>
                <a:gd name="connsiteY13" fmla="*/ 1555781 h 3393081"/>
                <a:gd name="connsiteX14" fmla="*/ 1253542 w 3189872"/>
                <a:gd name="connsiteY14" fmla="*/ 1962070 h 3393081"/>
                <a:gd name="connsiteX15" fmla="*/ 1111475 w 3189872"/>
                <a:gd name="connsiteY15" fmla="*/ 2347936 h 3393081"/>
                <a:gd name="connsiteX16" fmla="*/ 752011 w 3189872"/>
                <a:gd name="connsiteY16" fmla="*/ 2582829 h 3393081"/>
                <a:gd name="connsiteX17" fmla="*/ 456933 w 3189872"/>
                <a:gd name="connsiteY17" fmla="*/ 2747673 h 3393081"/>
                <a:gd name="connsiteX18" fmla="*/ 48480 w 3189872"/>
                <a:gd name="connsiteY18" fmla="*/ 3266064 h 3393081"/>
                <a:gd name="connsiteX19" fmla="*/ -1399 w 3189872"/>
                <a:gd name="connsiteY19" fmla="*/ 3392544 h 339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89872" h="3393081">
                  <a:moveTo>
                    <a:pt x="29712" y="3392289"/>
                  </a:moveTo>
                  <a:cubicBezTo>
                    <a:pt x="42436" y="3356343"/>
                    <a:pt x="57769" y="3317661"/>
                    <a:pt x="75265" y="3277770"/>
                  </a:cubicBezTo>
                  <a:cubicBezTo>
                    <a:pt x="146840" y="3114071"/>
                    <a:pt x="273702" y="2893558"/>
                    <a:pt x="472139" y="2772676"/>
                  </a:cubicBezTo>
                  <a:cubicBezTo>
                    <a:pt x="579469" y="2707337"/>
                    <a:pt x="678400" y="2654976"/>
                    <a:pt x="765753" y="2608723"/>
                  </a:cubicBezTo>
                  <a:cubicBezTo>
                    <a:pt x="1076673" y="2444133"/>
                    <a:pt x="1264294" y="2344755"/>
                    <a:pt x="1282808" y="1963470"/>
                  </a:cubicBezTo>
                  <a:cubicBezTo>
                    <a:pt x="1297250" y="1665465"/>
                    <a:pt x="1328170" y="1433118"/>
                    <a:pt x="1431938" y="1267892"/>
                  </a:cubicBezTo>
                  <a:cubicBezTo>
                    <a:pt x="1536659" y="1101203"/>
                    <a:pt x="1714800" y="1002143"/>
                    <a:pt x="2009497" y="946728"/>
                  </a:cubicBezTo>
                  <a:cubicBezTo>
                    <a:pt x="2365398" y="879862"/>
                    <a:pt x="2596027" y="806760"/>
                    <a:pt x="2795354" y="613223"/>
                  </a:cubicBezTo>
                  <a:cubicBezTo>
                    <a:pt x="2924634" y="487506"/>
                    <a:pt x="3044688" y="308156"/>
                    <a:pt x="3188474" y="58376"/>
                  </a:cubicBezTo>
                  <a:lnTo>
                    <a:pt x="3188474" y="-538"/>
                  </a:lnTo>
                  <a:cubicBezTo>
                    <a:pt x="3034573" y="270364"/>
                    <a:pt x="2909428" y="461485"/>
                    <a:pt x="2774932" y="592228"/>
                  </a:cubicBezTo>
                  <a:cubicBezTo>
                    <a:pt x="2579867" y="781757"/>
                    <a:pt x="2362280" y="850660"/>
                    <a:pt x="2004089" y="917972"/>
                  </a:cubicBezTo>
                  <a:cubicBezTo>
                    <a:pt x="1700677" y="975231"/>
                    <a:pt x="1516555" y="1078108"/>
                    <a:pt x="1407125" y="1252368"/>
                  </a:cubicBezTo>
                  <a:cubicBezTo>
                    <a:pt x="1356609" y="1332786"/>
                    <a:pt x="1320218" y="1432036"/>
                    <a:pt x="1295851" y="1555781"/>
                  </a:cubicBezTo>
                  <a:cubicBezTo>
                    <a:pt x="1275110" y="1661266"/>
                    <a:pt x="1262067" y="1786601"/>
                    <a:pt x="1253542" y="1962070"/>
                  </a:cubicBezTo>
                  <a:cubicBezTo>
                    <a:pt x="1245208" y="2134231"/>
                    <a:pt x="1201372" y="2253204"/>
                    <a:pt x="1111475" y="2347936"/>
                  </a:cubicBezTo>
                  <a:cubicBezTo>
                    <a:pt x="1026539" y="2437516"/>
                    <a:pt x="905403" y="2501647"/>
                    <a:pt x="752011" y="2582829"/>
                  </a:cubicBezTo>
                  <a:cubicBezTo>
                    <a:pt x="664340" y="2629273"/>
                    <a:pt x="564963" y="2681888"/>
                    <a:pt x="456933" y="2747673"/>
                  </a:cubicBezTo>
                  <a:cubicBezTo>
                    <a:pt x="251943" y="2872499"/>
                    <a:pt x="121645" y="3098483"/>
                    <a:pt x="48480" y="3266064"/>
                  </a:cubicBezTo>
                  <a:cubicBezTo>
                    <a:pt x="29393" y="3310599"/>
                    <a:pt x="12534" y="3353226"/>
                    <a:pt x="-1399" y="3392544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187C90B-D2F7-4515-B32A-C8DA2CD63CEC}"/>
                </a:ext>
              </a:extLst>
            </p:cNvPr>
            <p:cNvSpPr/>
            <p:nvPr/>
          </p:nvSpPr>
          <p:spPr>
            <a:xfrm>
              <a:off x="12098892" y="6309770"/>
              <a:ext cx="91006" cy="438736"/>
            </a:xfrm>
            <a:custGeom>
              <a:avLst/>
              <a:gdLst>
                <a:gd name="connsiteX0" fmla="*/ 89608 w 91006"/>
                <a:gd name="connsiteY0" fmla="*/ 28792 h 438736"/>
                <a:gd name="connsiteX1" fmla="*/ 89608 w 91006"/>
                <a:gd name="connsiteY1" fmla="*/ -538 h 438736"/>
                <a:gd name="connsiteX2" fmla="*/ 15934 w 91006"/>
                <a:gd name="connsiteY2" fmla="*/ 26629 h 438736"/>
                <a:gd name="connsiteX3" fmla="*/ 38646 w 91006"/>
                <a:gd name="connsiteY3" fmla="*/ 305866 h 438736"/>
                <a:gd name="connsiteX4" fmla="*/ 89544 w 91006"/>
                <a:gd name="connsiteY4" fmla="*/ 438199 h 438736"/>
                <a:gd name="connsiteX5" fmla="*/ 89544 w 91006"/>
                <a:gd name="connsiteY5" fmla="*/ 369042 h 438736"/>
                <a:gd name="connsiteX6" fmla="*/ 67085 w 91006"/>
                <a:gd name="connsiteY6" fmla="*/ 299058 h 438736"/>
                <a:gd name="connsiteX7" fmla="*/ 38455 w 91006"/>
                <a:gd name="connsiteY7" fmla="*/ 45207 h 438736"/>
                <a:gd name="connsiteX8" fmla="*/ 89608 w 91006"/>
                <a:gd name="connsiteY8" fmla="*/ 28792 h 43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006" h="438736">
                  <a:moveTo>
                    <a:pt x="89608" y="28792"/>
                  </a:moveTo>
                  <a:lnTo>
                    <a:pt x="89608" y="-538"/>
                  </a:lnTo>
                  <a:cubicBezTo>
                    <a:pt x="53661" y="162"/>
                    <a:pt x="30566" y="8815"/>
                    <a:pt x="15934" y="26629"/>
                  </a:cubicBezTo>
                  <a:cubicBezTo>
                    <a:pt x="-17913" y="67729"/>
                    <a:pt x="2191" y="152282"/>
                    <a:pt x="38646" y="305866"/>
                  </a:cubicBezTo>
                  <a:cubicBezTo>
                    <a:pt x="49908" y="351991"/>
                    <a:pt x="67022" y="396463"/>
                    <a:pt x="89544" y="438199"/>
                  </a:cubicBezTo>
                  <a:lnTo>
                    <a:pt x="89544" y="369042"/>
                  </a:lnTo>
                  <a:cubicBezTo>
                    <a:pt x="80319" y="346329"/>
                    <a:pt x="72811" y="322916"/>
                    <a:pt x="67085" y="299058"/>
                  </a:cubicBezTo>
                  <a:cubicBezTo>
                    <a:pt x="35274" y="164180"/>
                    <a:pt x="13897" y="75109"/>
                    <a:pt x="38455" y="45207"/>
                  </a:cubicBezTo>
                  <a:cubicBezTo>
                    <a:pt x="47172" y="34518"/>
                    <a:pt x="63714" y="29237"/>
                    <a:pt x="89608" y="28792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92428A-E2F5-4669-9605-57BDB7954D8D}"/>
                </a:ext>
              </a:extLst>
            </p:cNvPr>
            <p:cNvSpPr/>
            <p:nvPr/>
          </p:nvSpPr>
          <p:spPr>
            <a:xfrm>
              <a:off x="9454922" y="4422618"/>
              <a:ext cx="2734976" cy="2438180"/>
            </a:xfrm>
            <a:custGeom>
              <a:avLst/>
              <a:gdLst>
                <a:gd name="connsiteX0" fmla="*/ 2733577 w 2734976"/>
                <a:gd name="connsiteY0" fmla="*/ -538 h 2438180"/>
                <a:gd name="connsiteX1" fmla="*/ 2642089 w 2734976"/>
                <a:gd name="connsiteY1" fmla="*/ 135995 h 2438180"/>
                <a:gd name="connsiteX2" fmla="*/ 2056005 w 2734976"/>
                <a:gd name="connsiteY2" fmla="*/ 661066 h 2438180"/>
                <a:gd name="connsiteX3" fmla="*/ 1706084 w 2734976"/>
                <a:gd name="connsiteY3" fmla="*/ 659794 h 2438180"/>
                <a:gd name="connsiteX4" fmla="*/ 1269384 w 2734976"/>
                <a:gd name="connsiteY4" fmla="*/ 792764 h 2438180"/>
                <a:gd name="connsiteX5" fmla="*/ 1172106 w 2734976"/>
                <a:gd name="connsiteY5" fmla="*/ 1329987 h 2438180"/>
                <a:gd name="connsiteX6" fmla="*/ 1075464 w 2734976"/>
                <a:gd name="connsiteY6" fmla="*/ 1790036 h 2438180"/>
                <a:gd name="connsiteX7" fmla="*/ 509230 w 2734976"/>
                <a:gd name="connsiteY7" fmla="*/ 2158661 h 2438180"/>
                <a:gd name="connsiteX8" fmla="*/ 115347 w 2734976"/>
                <a:gd name="connsiteY8" fmla="*/ 2296021 h 2438180"/>
                <a:gd name="connsiteX9" fmla="*/ -1399 w 2734976"/>
                <a:gd name="connsiteY9" fmla="*/ 2437643 h 2438180"/>
                <a:gd name="connsiteX10" fmla="*/ 32130 w 2734976"/>
                <a:gd name="connsiteY10" fmla="*/ 2437643 h 2438180"/>
                <a:gd name="connsiteX11" fmla="*/ 133161 w 2734976"/>
                <a:gd name="connsiteY11" fmla="*/ 2319179 h 2438180"/>
                <a:gd name="connsiteX12" fmla="*/ 514892 w 2734976"/>
                <a:gd name="connsiteY12" fmla="*/ 2187355 h 2438180"/>
                <a:gd name="connsiteX13" fmla="*/ 1100213 w 2734976"/>
                <a:gd name="connsiteY13" fmla="*/ 1804733 h 2438180"/>
                <a:gd name="connsiteX14" fmla="*/ 1200736 w 2734976"/>
                <a:gd name="connsiteY14" fmla="*/ 1332213 h 2438180"/>
                <a:gd name="connsiteX15" fmla="*/ 1296168 w 2734976"/>
                <a:gd name="connsiteY15" fmla="*/ 803388 h 2438180"/>
                <a:gd name="connsiteX16" fmla="*/ 1702267 w 2734976"/>
                <a:gd name="connsiteY16" fmla="*/ 688869 h 2438180"/>
                <a:gd name="connsiteX17" fmla="*/ 2062048 w 2734976"/>
                <a:gd name="connsiteY17" fmla="*/ 689632 h 2438180"/>
                <a:gd name="connsiteX18" fmla="*/ 2423866 w 2734976"/>
                <a:gd name="connsiteY18" fmla="*/ 486997 h 2438180"/>
                <a:gd name="connsiteX19" fmla="*/ 2666711 w 2734976"/>
                <a:gd name="connsiteY19" fmla="*/ 151264 h 2438180"/>
                <a:gd name="connsiteX20" fmla="*/ 2733195 w 2734976"/>
                <a:gd name="connsiteY20" fmla="*/ 49469 h 243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34976" h="2438180">
                  <a:moveTo>
                    <a:pt x="2733577" y="-538"/>
                  </a:moveTo>
                  <a:cubicBezTo>
                    <a:pt x="2703866" y="39672"/>
                    <a:pt x="2673137" y="85034"/>
                    <a:pt x="2642089" y="135995"/>
                  </a:cubicBezTo>
                  <a:cubicBezTo>
                    <a:pt x="2479726" y="402634"/>
                    <a:pt x="2342621" y="596426"/>
                    <a:pt x="2056005" y="661066"/>
                  </a:cubicBezTo>
                  <a:cubicBezTo>
                    <a:pt x="1943839" y="686515"/>
                    <a:pt x="1822894" y="672836"/>
                    <a:pt x="1706084" y="659794"/>
                  </a:cubicBezTo>
                  <a:cubicBezTo>
                    <a:pt x="1516301" y="638607"/>
                    <a:pt x="1337077" y="618567"/>
                    <a:pt x="1269384" y="792764"/>
                  </a:cubicBezTo>
                  <a:cubicBezTo>
                    <a:pt x="1199718" y="972114"/>
                    <a:pt x="1185021" y="1162279"/>
                    <a:pt x="1172106" y="1329987"/>
                  </a:cubicBezTo>
                  <a:cubicBezTo>
                    <a:pt x="1158682" y="1503992"/>
                    <a:pt x="1146021" y="1668391"/>
                    <a:pt x="1075464" y="1790036"/>
                  </a:cubicBezTo>
                  <a:cubicBezTo>
                    <a:pt x="937342" y="2027982"/>
                    <a:pt x="873401" y="2085878"/>
                    <a:pt x="509230" y="2158661"/>
                  </a:cubicBezTo>
                  <a:cubicBezTo>
                    <a:pt x="320527" y="2196325"/>
                    <a:pt x="201872" y="2229409"/>
                    <a:pt x="115347" y="2296021"/>
                  </a:cubicBezTo>
                  <a:cubicBezTo>
                    <a:pt x="69348" y="2331395"/>
                    <a:pt x="32002" y="2375867"/>
                    <a:pt x="-1399" y="2437643"/>
                  </a:cubicBezTo>
                  <a:lnTo>
                    <a:pt x="32130" y="2437643"/>
                  </a:lnTo>
                  <a:cubicBezTo>
                    <a:pt x="57515" y="2391772"/>
                    <a:pt x="91871" y="2351499"/>
                    <a:pt x="133161" y="2319179"/>
                  </a:cubicBezTo>
                  <a:cubicBezTo>
                    <a:pt x="215170" y="2256066"/>
                    <a:pt x="330389" y="2224191"/>
                    <a:pt x="514892" y="2187355"/>
                  </a:cubicBezTo>
                  <a:cubicBezTo>
                    <a:pt x="888225" y="2112727"/>
                    <a:pt x="959227" y="2048213"/>
                    <a:pt x="1100213" y="1804733"/>
                  </a:cubicBezTo>
                  <a:cubicBezTo>
                    <a:pt x="1174142" y="1677489"/>
                    <a:pt x="1187057" y="1509718"/>
                    <a:pt x="1200736" y="1332213"/>
                  </a:cubicBezTo>
                  <a:cubicBezTo>
                    <a:pt x="1214160" y="1158398"/>
                    <a:pt x="1227966" y="978730"/>
                    <a:pt x="1296168" y="803388"/>
                  </a:cubicBezTo>
                  <a:cubicBezTo>
                    <a:pt x="1355655" y="650187"/>
                    <a:pt x="1516301" y="668128"/>
                    <a:pt x="1702267" y="688869"/>
                  </a:cubicBezTo>
                  <a:cubicBezTo>
                    <a:pt x="1821685" y="702229"/>
                    <a:pt x="1945111" y="716036"/>
                    <a:pt x="2062048" y="689632"/>
                  </a:cubicBezTo>
                  <a:cubicBezTo>
                    <a:pt x="2204180" y="657821"/>
                    <a:pt x="2319145" y="593182"/>
                    <a:pt x="2423866" y="486997"/>
                  </a:cubicBezTo>
                  <a:cubicBezTo>
                    <a:pt x="2516627" y="392964"/>
                    <a:pt x="2588710" y="279335"/>
                    <a:pt x="2666711" y="151264"/>
                  </a:cubicBezTo>
                  <a:cubicBezTo>
                    <a:pt x="2689106" y="114427"/>
                    <a:pt x="2711246" y="80771"/>
                    <a:pt x="2733195" y="49469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5FC16E0-A526-43DA-B473-4B95C731B5C5}"/>
                </a:ext>
              </a:extLst>
            </p:cNvPr>
            <p:cNvSpPr/>
            <p:nvPr/>
          </p:nvSpPr>
          <p:spPr>
            <a:xfrm>
              <a:off x="9199163" y="3810894"/>
              <a:ext cx="2990736" cy="3049904"/>
            </a:xfrm>
            <a:custGeom>
              <a:avLst/>
              <a:gdLst>
                <a:gd name="connsiteX0" fmla="*/ 2989337 w 2990736"/>
                <a:gd name="connsiteY0" fmla="*/ -538 h 3049904"/>
                <a:gd name="connsiteX1" fmla="*/ 2889769 w 2990736"/>
                <a:gd name="connsiteY1" fmla="*/ 161762 h 3049904"/>
                <a:gd name="connsiteX2" fmla="*/ 2579739 w 2990736"/>
                <a:gd name="connsiteY2" fmla="*/ 548010 h 3049904"/>
                <a:gd name="connsiteX3" fmla="*/ 2162189 w 2990736"/>
                <a:gd name="connsiteY3" fmla="*/ 759935 h 3049904"/>
                <a:gd name="connsiteX4" fmla="*/ 2056005 w 2990736"/>
                <a:gd name="connsiteY4" fmla="*/ 770941 h 3049904"/>
                <a:gd name="connsiteX5" fmla="*/ 1368888 w 2990736"/>
                <a:gd name="connsiteY5" fmla="*/ 998389 h 3049904"/>
                <a:gd name="connsiteX6" fmla="*/ 1253860 w 2990736"/>
                <a:gd name="connsiteY6" fmla="*/ 1420202 h 3049904"/>
                <a:gd name="connsiteX7" fmla="*/ 1173696 w 2990736"/>
                <a:gd name="connsiteY7" fmla="*/ 1965251 h 3049904"/>
                <a:gd name="connsiteX8" fmla="*/ 874673 w 2990736"/>
                <a:gd name="connsiteY8" fmla="*/ 2344946 h 3049904"/>
                <a:gd name="connsiteX9" fmla="*/ 485053 w 2990736"/>
                <a:gd name="connsiteY9" fmla="*/ 2533267 h 3049904"/>
                <a:gd name="connsiteX10" fmla="*/ 303412 w 2990736"/>
                <a:gd name="connsiteY10" fmla="*/ 2612667 h 3049904"/>
                <a:gd name="connsiteX11" fmla="*/ 33211 w 2990736"/>
                <a:gd name="connsiteY11" fmla="*/ 2959088 h 3049904"/>
                <a:gd name="connsiteX12" fmla="*/ -1399 w 2990736"/>
                <a:gd name="connsiteY12" fmla="*/ 3049367 h 3049904"/>
                <a:gd name="connsiteX13" fmla="*/ 29902 w 2990736"/>
                <a:gd name="connsiteY13" fmla="*/ 3049367 h 3049904"/>
                <a:gd name="connsiteX14" fmla="*/ 318364 w 2990736"/>
                <a:gd name="connsiteY14" fmla="*/ 2637798 h 3049904"/>
                <a:gd name="connsiteX15" fmla="*/ 495615 w 2990736"/>
                <a:gd name="connsiteY15" fmla="*/ 2560624 h 3049904"/>
                <a:gd name="connsiteX16" fmla="*/ 891151 w 2990736"/>
                <a:gd name="connsiteY16" fmla="*/ 2369123 h 3049904"/>
                <a:gd name="connsiteX17" fmla="*/ 1201563 w 2990736"/>
                <a:gd name="connsiteY17" fmla="*/ 1974667 h 3049904"/>
                <a:gd name="connsiteX18" fmla="*/ 1283253 w 2990736"/>
                <a:gd name="connsiteY18" fmla="*/ 1421157 h 3049904"/>
                <a:gd name="connsiteX19" fmla="*/ 1389819 w 2990736"/>
                <a:gd name="connsiteY19" fmla="*/ 1019321 h 3049904"/>
                <a:gd name="connsiteX20" fmla="*/ 2058931 w 2990736"/>
                <a:gd name="connsiteY20" fmla="*/ 800335 h 3049904"/>
                <a:gd name="connsiteX21" fmla="*/ 2165434 w 2990736"/>
                <a:gd name="connsiteY21" fmla="*/ 789264 h 3049904"/>
                <a:gd name="connsiteX22" fmla="*/ 2599271 w 2990736"/>
                <a:gd name="connsiteY22" fmla="*/ 570023 h 3049904"/>
                <a:gd name="connsiteX23" fmla="*/ 2914963 w 2990736"/>
                <a:gd name="connsiteY23" fmla="*/ 176904 h 3049904"/>
                <a:gd name="connsiteX24" fmla="*/ 2989337 w 2990736"/>
                <a:gd name="connsiteY24" fmla="*/ 54622 h 304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90736" h="3049904">
                  <a:moveTo>
                    <a:pt x="2989337" y="-538"/>
                  </a:moveTo>
                  <a:cubicBezTo>
                    <a:pt x="2957526" y="49724"/>
                    <a:pt x="2923806" y="104057"/>
                    <a:pt x="2889769" y="161762"/>
                  </a:cubicBezTo>
                  <a:cubicBezTo>
                    <a:pt x="2802671" y="309365"/>
                    <a:pt x="2692541" y="446533"/>
                    <a:pt x="2579739" y="548010"/>
                  </a:cubicBezTo>
                  <a:cubicBezTo>
                    <a:pt x="2440216" y="673473"/>
                    <a:pt x="2299803" y="744793"/>
                    <a:pt x="2162189" y="759935"/>
                  </a:cubicBezTo>
                  <a:cubicBezTo>
                    <a:pt x="2126434" y="763879"/>
                    <a:pt x="2090614" y="767442"/>
                    <a:pt x="2056005" y="770941"/>
                  </a:cubicBezTo>
                  <a:cubicBezTo>
                    <a:pt x="1792737" y="797344"/>
                    <a:pt x="1544103" y="822284"/>
                    <a:pt x="1368888" y="998389"/>
                  </a:cubicBezTo>
                  <a:cubicBezTo>
                    <a:pt x="1261367" y="1106547"/>
                    <a:pt x="1258059" y="1244988"/>
                    <a:pt x="1253860" y="1420202"/>
                  </a:cubicBezTo>
                  <a:cubicBezTo>
                    <a:pt x="1250297" y="1567551"/>
                    <a:pt x="1245907" y="1751036"/>
                    <a:pt x="1173696" y="1965251"/>
                  </a:cubicBezTo>
                  <a:cubicBezTo>
                    <a:pt x="1121972" y="2118707"/>
                    <a:pt x="1024121" y="2242897"/>
                    <a:pt x="874673" y="2344946"/>
                  </a:cubicBezTo>
                  <a:cubicBezTo>
                    <a:pt x="746221" y="2432553"/>
                    <a:pt x="601418" y="2488414"/>
                    <a:pt x="485053" y="2533267"/>
                  </a:cubicBezTo>
                  <a:cubicBezTo>
                    <a:pt x="411443" y="2561706"/>
                    <a:pt x="347821" y="2586200"/>
                    <a:pt x="303412" y="2612667"/>
                  </a:cubicBezTo>
                  <a:cubicBezTo>
                    <a:pt x="194683" y="2677307"/>
                    <a:pt x="103831" y="2793862"/>
                    <a:pt x="33211" y="2959088"/>
                  </a:cubicBezTo>
                  <a:cubicBezTo>
                    <a:pt x="22904" y="2983201"/>
                    <a:pt x="10879" y="3013676"/>
                    <a:pt x="-1399" y="3049367"/>
                  </a:cubicBezTo>
                  <a:lnTo>
                    <a:pt x="29902" y="3049367"/>
                  </a:lnTo>
                  <a:cubicBezTo>
                    <a:pt x="80800" y="2904819"/>
                    <a:pt x="170697" y="2725659"/>
                    <a:pt x="318364" y="2637798"/>
                  </a:cubicBezTo>
                  <a:cubicBezTo>
                    <a:pt x="360672" y="2612349"/>
                    <a:pt x="423213" y="2588491"/>
                    <a:pt x="495615" y="2560624"/>
                  </a:cubicBezTo>
                  <a:cubicBezTo>
                    <a:pt x="613379" y="2515198"/>
                    <a:pt x="759899" y="2458829"/>
                    <a:pt x="891151" y="2369123"/>
                  </a:cubicBezTo>
                  <a:cubicBezTo>
                    <a:pt x="1046198" y="2263383"/>
                    <a:pt x="1147739" y="2134294"/>
                    <a:pt x="1201563" y="1974667"/>
                  </a:cubicBezTo>
                  <a:cubicBezTo>
                    <a:pt x="1275236" y="1756189"/>
                    <a:pt x="1279627" y="1570286"/>
                    <a:pt x="1283253" y="1421157"/>
                  </a:cubicBezTo>
                  <a:cubicBezTo>
                    <a:pt x="1287261" y="1252431"/>
                    <a:pt x="1290442" y="1119207"/>
                    <a:pt x="1389819" y="1019321"/>
                  </a:cubicBezTo>
                  <a:cubicBezTo>
                    <a:pt x="1557463" y="850596"/>
                    <a:pt x="1789874" y="827310"/>
                    <a:pt x="2058931" y="800335"/>
                  </a:cubicBezTo>
                  <a:cubicBezTo>
                    <a:pt x="2093604" y="796835"/>
                    <a:pt x="2129551" y="793209"/>
                    <a:pt x="2165434" y="789264"/>
                  </a:cubicBezTo>
                  <a:cubicBezTo>
                    <a:pt x="2309155" y="773423"/>
                    <a:pt x="2455104" y="699685"/>
                    <a:pt x="2599271" y="570023"/>
                  </a:cubicBezTo>
                  <a:cubicBezTo>
                    <a:pt x="2714300" y="466638"/>
                    <a:pt x="2826402" y="326988"/>
                    <a:pt x="2914963" y="176904"/>
                  </a:cubicBezTo>
                  <a:cubicBezTo>
                    <a:pt x="2940412" y="134150"/>
                    <a:pt x="2965224" y="93387"/>
                    <a:pt x="2989337" y="54622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C4C6C86-21EA-4237-BA0B-32DB77FB2DA3}"/>
                </a:ext>
              </a:extLst>
            </p:cNvPr>
            <p:cNvSpPr/>
            <p:nvPr/>
          </p:nvSpPr>
          <p:spPr>
            <a:xfrm>
              <a:off x="9263738" y="4054057"/>
              <a:ext cx="2926351" cy="2806169"/>
            </a:xfrm>
            <a:custGeom>
              <a:avLst/>
              <a:gdLst>
                <a:gd name="connsiteX0" fmla="*/ 2924761 w 2926351"/>
                <a:gd name="connsiteY0" fmla="*/ -538 h 2806169"/>
                <a:gd name="connsiteX1" fmla="*/ 2676254 w 2926351"/>
                <a:gd name="connsiteY1" fmla="*/ 367896 h 2806169"/>
                <a:gd name="connsiteX2" fmla="*/ 1919791 w 2926351"/>
                <a:gd name="connsiteY2" fmla="*/ 668892 h 2806169"/>
                <a:gd name="connsiteX3" fmla="*/ 1663522 w 2926351"/>
                <a:gd name="connsiteY3" fmla="*/ 643443 h 2806169"/>
                <a:gd name="connsiteX4" fmla="*/ 1235410 w 2926351"/>
                <a:gd name="connsiteY4" fmla="*/ 1457803 h 2806169"/>
                <a:gd name="connsiteX5" fmla="*/ 1150284 w 2926351"/>
                <a:gd name="connsiteY5" fmla="*/ 1845896 h 2806169"/>
                <a:gd name="connsiteX6" fmla="*/ 954519 w 2926351"/>
                <a:gd name="connsiteY6" fmla="*/ 2100893 h 2806169"/>
                <a:gd name="connsiteX7" fmla="*/ 435811 w 2926351"/>
                <a:gd name="connsiteY7" fmla="*/ 2351181 h 2806169"/>
                <a:gd name="connsiteX8" fmla="*/ 30412 w 2926351"/>
                <a:gd name="connsiteY8" fmla="*/ 2729986 h 2806169"/>
                <a:gd name="connsiteX9" fmla="*/ -1399 w 2926351"/>
                <a:gd name="connsiteY9" fmla="*/ 2805632 h 2806169"/>
                <a:gd name="connsiteX10" fmla="*/ 29967 w 2926351"/>
                <a:gd name="connsiteY10" fmla="*/ 2805632 h 2806169"/>
                <a:gd name="connsiteX11" fmla="*/ 56879 w 2926351"/>
                <a:gd name="connsiteY11" fmla="*/ 2742392 h 2806169"/>
                <a:gd name="connsiteX12" fmla="*/ 443827 w 2926351"/>
                <a:gd name="connsiteY12" fmla="*/ 2379302 h 2806169"/>
                <a:gd name="connsiteX13" fmla="*/ 973479 w 2926351"/>
                <a:gd name="connsiteY13" fmla="*/ 2123160 h 2806169"/>
                <a:gd name="connsiteX14" fmla="*/ 1176687 w 2926351"/>
                <a:gd name="connsiteY14" fmla="*/ 1858430 h 2806169"/>
                <a:gd name="connsiteX15" fmla="*/ 1264613 w 2926351"/>
                <a:gd name="connsiteY15" fmla="*/ 1458184 h 2806169"/>
                <a:gd name="connsiteX16" fmla="*/ 1362908 w 2926351"/>
                <a:gd name="connsiteY16" fmla="*/ 839271 h 2806169"/>
                <a:gd name="connsiteX17" fmla="*/ 1666321 w 2926351"/>
                <a:gd name="connsiteY17" fmla="*/ 672264 h 2806169"/>
                <a:gd name="connsiteX18" fmla="*/ 1914446 w 2926351"/>
                <a:gd name="connsiteY18" fmla="*/ 697012 h 2806169"/>
                <a:gd name="connsiteX19" fmla="*/ 2700049 w 2926351"/>
                <a:gd name="connsiteY19" fmla="*/ 384629 h 2806169"/>
                <a:gd name="connsiteX20" fmla="*/ 2924952 w 2926351"/>
                <a:gd name="connsiteY20" fmla="*/ 53795 h 280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26351" h="2806169">
                  <a:moveTo>
                    <a:pt x="2924761" y="-538"/>
                  </a:moveTo>
                  <a:cubicBezTo>
                    <a:pt x="2863748" y="97313"/>
                    <a:pt x="2787592" y="215777"/>
                    <a:pt x="2676254" y="367896"/>
                  </a:cubicBezTo>
                  <a:cubicBezTo>
                    <a:pt x="2388875" y="759807"/>
                    <a:pt x="2150420" y="713554"/>
                    <a:pt x="1919791" y="668892"/>
                  </a:cubicBezTo>
                  <a:cubicBezTo>
                    <a:pt x="1831484" y="651714"/>
                    <a:pt x="1748012" y="635554"/>
                    <a:pt x="1663522" y="643443"/>
                  </a:cubicBezTo>
                  <a:cubicBezTo>
                    <a:pt x="1339050" y="674745"/>
                    <a:pt x="1251252" y="842197"/>
                    <a:pt x="1235410" y="1457803"/>
                  </a:cubicBezTo>
                  <a:cubicBezTo>
                    <a:pt x="1231656" y="1604133"/>
                    <a:pt x="1203027" y="1734685"/>
                    <a:pt x="1150284" y="1845896"/>
                  </a:cubicBezTo>
                  <a:cubicBezTo>
                    <a:pt x="1103840" y="1943810"/>
                    <a:pt x="1037101" y="2030730"/>
                    <a:pt x="954519" y="2100893"/>
                  </a:cubicBezTo>
                  <a:cubicBezTo>
                    <a:pt x="797818" y="2235135"/>
                    <a:pt x="604599" y="2302701"/>
                    <a:pt x="435811" y="2351181"/>
                  </a:cubicBezTo>
                  <a:cubicBezTo>
                    <a:pt x="263268" y="2400743"/>
                    <a:pt x="123109" y="2531740"/>
                    <a:pt x="30412" y="2729986"/>
                  </a:cubicBezTo>
                  <a:cubicBezTo>
                    <a:pt x="18324" y="2755943"/>
                    <a:pt x="7826" y="2781328"/>
                    <a:pt x="-1399" y="2805632"/>
                  </a:cubicBezTo>
                  <a:lnTo>
                    <a:pt x="29967" y="2805632"/>
                  </a:lnTo>
                  <a:cubicBezTo>
                    <a:pt x="37919" y="2785082"/>
                    <a:pt x="46827" y="2763896"/>
                    <a:pt x="56879" y="2742392"/>
                  </a:cubicBezTo>
                  <a:cubicBezTo>
                    <a:pt x="118910" y="2609676"/>
                    <a:pt x="236419" y="2438916"/>
                    <a:pt x="443827" y="2379302"/>
                  </a:cubicBezTo>
                  <a:cubicBezTo>
                    <a:pt x="615606" y="2329995"/>
                    <a:pt x="812834" y="2261029"/>
                    <a:pt x="973479" y="2123160"/>
                  </a:cubicBezTo>
                  <a:cubicBezTo>
                    <a:pt x="1059178" y="2050281"/>
                    <a:pt x="1128462" y="1960053"/>
                    <a:pt x="1176687" y="1858430"/>
                  </a:cubicBezTo>
                  <a:cubicBezTo>
                    <a:pt x="1231148" y="1743210"/>
                    <a:pt x="1260731" y="1608523"/>
                    <a:pt x="1264613" y="1458184"/>
                  </a:cubicBezTo>
                  <a:cubicBezTo>
                    <a:pt x="1272883" y="1135939"/>
                    <a:pt x="1302340" y="950800"/>
                    <a:pt x="1362908" y="839271"/>
                  </a:cubicBezTo>
                  <a:cubicBezTo>
                    <a:pt x="1419786" y="734677"/>
                    <a:pt x="1504785" y="687851"/>
                    <a:pt x="1666321" y="672264"/>
                  </a:cubicBezTo>
                  <a:cubicBezTo>
                    <a:pt x="1746611" y="664502"/>
                    <a:pt x="1827984" y="680343"/>
                    <a:pt x="1914446" y="697012"/>
                  </a:cubicBezTo>
                  <a:cubicBezTo>
                    <a:pt x="2142849" y="741548"/>
                    <a:pt x="2401726" y="791491"/>
                    <a:pt x="2700049" y="384629"/>
                  </a:cubicBezTo>
                  <a:cubicBezTo>
                    <a:pt x="2797390" y="251914"/>
                    <a:pt x="2867884" y="144393"/>
                    <a:pt x="2924952" y="53795"/>
                  </a:cubicBezTo>
                  <a:close/>
                </a:path>
              </a:pathLst>
            </a:custGeom>
            <a:solidFill>
              <a:srgbClr val="F4DBC6"/>
            </a:solidFill>
            <a:ln w="6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</p:grp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FD5A123-93BD-451E-932B-5D53E8A1B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2268" y="404134"/>
            <a:ext cx="11450638" cy="0"/>
          </a:xfrm>
          <a:noFill/>
          <a:ln w="3175">
            <a:solidFill>
              <a:schemeClr val="tx1"/>
            </a:solidFill>
          </a:ln>
        </p:spPr>
        <p:txBody>
          <a:bodyPr/>
          <a:lstStyle>
            <a:lvl1pPr eaLnBrk="0" latinLnBrk="0"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C824F3-7D9C-4AF8-9159-E46036B168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64EAD758-B41A-4FE7-8ED8-812EEDC0F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5400000">
            <a:off x="10889285" y="1026262"/>
            <a:ext cx="1555747" cy="31149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3175">
            <a:solidFill>
              <a:schemeClr val="tx2"/>
            </a:solidFill>
          </a:ln>
        </p:spPr>
        <p:txBody>
          <a:bodyPr/>
          <a:lstStyle>
            <a:lvl1pPr eaLnBrk="0" latinLnBrk="0"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626871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28FE3-4061-42F7-B1BB-28319458C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87" y="536575"/>
            <a:ext cx="5929313" cy="1107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Long headline goes here and here and here</a:t>
            </a:r>
            <a:endParaRPr lang="en-AU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D9FAC624-06D3-4EA5-8BA1-88628EB44C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0600" y="219073"/>
            <a:ext cx="4851399" cy="6355898"/>
          </a:xfrm>
          <a:solidFill>
            <a:schemeClr val="bg2"/>
          </a:solidFill>
        </p:spPr>
        <p:txBody>
          <a:bodyPr lIns="360000" tIns="288000" rIns="360000" bIns="288000" anchor="ctr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/>
              <a:t>Click icon to insert image</a:t>
            </a:r>
            <a:br>
              <a:rPr lang="en-AU"/>
            </a:br>
            <a:r>
              <a:rPr lang="en-AU" altLang="ko-KR"/>
              <a:t>(764 </a:t>
            </a:r>
            <a:r>
              <a:rPr lang="en-US" altLang="ko-KR"/>
              <a:t>x</a:t>
            </a:r>
            <a:r>
              <a:rPr lang="ko-KR" altLang="en-US"/>
              <a:t> </a:t>
            </a:r>
            <a:r>
              <a:rPr lang="en-US" altLang="ko-KR"/>
              <a:t>1001</a:t>
            </a:r>
            <a:r>
              <a:rPr lang="ko-KR" altLang="en-US"/>
              <a:t> </a:t>
            </a:r>
            <a:r>
              <a:rPr lang="en-US" altLang="ko-KR"/>
              <a:t>px)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C824F3-7D9C-4AF8-9159-E46036B168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ED708AC-A1C1-4093-9676-378300DC6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2268" y="404134"/>
            <a:ext cx="11450638" cy="0"/>
          </a:xfrm>
          <a:noFill/>
          <a:ln w="3175">
            <a:solidFill>
              <a:schemeClr val="tx1"/>
            </a:solidFill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9D69CF2-BF45-4BB2-9C30-F7EFAA83E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11412" y="404135"/>
            <a:ext cx="311494" cy="155574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3175">
            <a:solidFill>
              <a:schemeClr val="tx2"/>
            </a:solidFill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54139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B0B207-7ED6-454A-8F04-0CF92E1DD22C}"/>
              </a:ext>
            </a:extLst>
          </p:cNvPr>
          <p:cNvSpPr/>
          <p:nvPr userDrawn="1"/>
        </p:nvSpPr>
        <p:spPr>
          <a:xfrm>
            <a:off x="11339512" y="295275"/>
            <a:ext cx="280987" cy="1428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1A031F-9C59-4B9B-BE76-50DC60B35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712716" y="847546"/>
            <a:ext cx="1571622" cy="3146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2E2748-F670-4BD1-A4F9-6709320D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1"/>
            <a:ext cx="11341190" cy="6410329"/>
          </a:xfrm>
          <a:prstGeom prst="rect">
            <a:avLst/>
          </a:prstGeom>
          <a:solidFill>
            <a:srgbClr val="FDE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FC79ACB-414E-4AF0-8DCD-6C944CCE3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364430" cy="2785378"/>
          </a:xfrm>
        </p:spPr>
        <p:txBody>
          <a:bodyPr wrap="none">
            <a:spAutoFit/>
          </a:bodyPr>
          <a:lstStyle>
            <a:lvl1pPr eaLnBrk="0" latinLnBrk="0">
              <a:defRPr sz="18100" b="0">
                <a:solidFill>
                  <a:schemeClr val="tx1"/>
                </a:solidFill>
                <a:latin typeface="Public Sans (NSW)" pitchFamily="2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42379-372B-4138-BEB7-4686D4271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43237"/>
            <a:ext cx="4799012" cy="1107996"/>
          </a:xfrm>
        </p:spPr>
        <p:txBody>
          <a:bodyPr/>
          <a:lstStyle>
            <a:lvl1pPr eaLnBrk="0" latinLnBrk="0">
              <a:defRPr/>
            </a:lvl1pPr>
          </a:lstStyle>
          <a:p>
            <a:r>
              <a:rPr lang="en-US"/>
              <a:t>Headline goes here and here and here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4158CC-949A-4D7B-B55E-F15BE25D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4C0437F2-16BE-48E9-B1EA-177121609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0" b="65052"/>
          <a:stretch/>
        </p:blipFill>
        <p:spPr>
          <a:xfrm>
            <a:off x="7100133" y="4881881"/>
            <a:ext cx="4812467" cy="197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1763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FCE7A4-091C-4565-81F7-4A3884EF1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6225"/>
            <a:ext cx="12192000" cy="52560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97C454-D1EC-40DA-88F7-A03966EFB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15350" y="4482081"/>
            <a:ext cx="33051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398764-A22C-4361-8D47-481AB8932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5598" y="4482081"/>
            <a:ext cx="79848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4537790-2AFE-4435-8AD5-5DD6EA0F09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599" y="541338"/>
            <a:ext cx="1008289" cy="246221"/>
          </a:xfrm>
        </p:spPr>
        <p:txBody>
          <a:bodyPr wrap="non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994FA-6C05-4FAC-BF0B-D0E589D1B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2359935"/>
            <a:ext cx="6372000" cy="1477328"/>
          </a:xfrm>
        </p:spPr>
        <p:txBody>
          <a:bodyPr anchor="b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title goes here and here</a:t>
            </a:r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B25762-0986-4A3E-BD4D-1ED836BCE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5599" y="4666422"/>
            <a:ext cx="2955600" cy="307777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and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086BD4-D7F1-4ED4-B660-202E56BF47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22" y="4666422"/>
            <a:ext cx="4032000" cy="46166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Name Surname, Division</a:t>
            </a:r>
          </a:p>
          <a:p>
            <a:pPr lvl="0"/>
            <a:r>
              <a:rPr lang="en-US" dirty="0"/>
              <a:t>January 2022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7376E7-B525-472B-9D3A-9DA8B406D7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5350" y="4666422"/>
            <a:ext cx="2768400" cy="461963"/>
          </a:xfrm>
        </p:spPr>
        <p:txBody>
          <a:bodyPr/>
          <a:lstStyle>
            <a:lvl1pPr>
              <a:defRPr sz="15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transport.nsw.gov.au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A4FF3EC-43E1-4EA0-8284-165B7AA97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899" y="5721710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2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2E2748-F670-4BD1-A4F9-6709320D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1"/>
            <a:ext cx="11341190" cy="641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FC79ACB-414E-4AF0-8DCD-6C944CCE3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364430" cy="2785378"/>
          </a:xfrm>
        </p:spPr>
        <p:txBody>
          <a:bodyPr wrap="none">
            <a:spAutoFit/>
          </a:bodyPr>
          <a:lstStyle>
            <a:lvl1pPr eaLnBrk="0" latinLnBrk="0">
              <a:defRPr sz="18100" b="0">
                <a:solidFill>
                  <a:schemeClr val="bg1"/>
                </a:solidFill>
                <a:latin typeface="Public Sans (NSW)" pitchFamily="2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42379-372B-4138-BEB7-4686D4271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43237"/>
            <a:ext cx="4799012" cy="1107996"/>
          </a:xfrm>
        </p:spPr>
        <p:txBody>
          <a:bodyPr/>
          <a:lstStyle>
            <a:lvl1pPr eaLnBrk="0" latinLnBrk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and here and here</a:t>
            </a:r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1A031F-9C59-4B9B-BE76-50DC60B35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712716" y="847546"/>
            <a:ext cx="1571622" cy="31467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4158CC-949A-4D7B-B55E-F15BE25D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FB32E-7F37-4F60-8DD1-EC8584B1B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0" b="65052"/>
          <a:stretch/>
        </p:blipFill>
        <p:spPr>
          <a:xfrm>
            <a:off x="7100133" y="4881881"/>
            <a:ext cx="4812467" cy="197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69029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4D667E-3428-4B26-B837-C9C8AFBE3E57}"/>
              </a:ext>
            </a:extLst>
          </p:cNvPr>
          <p:cNvSpPr/>
          <p:nvPr userDrawn="1"/>
        </p:nvSpPr>
        <p:spPr>
          <a:xfrm>
            <a:off x="11339512" y="295275"/>
            <a:ext cx="280987" cy="1428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1A031F-9C59-4B9B-BE76-50DC60B35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712716" y="847546"/>
            <a:ext cx="1571622" cy="3146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2E2748-F670-4BD1-A4F9-6709320D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1"/>
            <a:ext cx="11341190" cy="641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F6436F9-A223-4D35-BB88-A19D41C46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1564" b="33126"/>
          <a:stretch/>
        </p:blipFill>
        <p:spPr>
          <a:xfrm>
            <a:off x="7004837" y="3786461"/>
            <a:ext cx="5187163" cy="3071539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FC79ACB-414E-4AF0-8DCD-6C944CCE3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803653" cy="2785378"/>
          </a:xfrm>
        </p:spPr>
        <p:txBody>
          <a:bodyPr wrap="none">
            <a:spAutoFit/>
          </a:bodyPr>
          <a:lstStyle>
            <a:lvl1pPr eaLnBrk="0" latinLnBrk="0">
              <a:defRPr sz="18100" b="0">
                <a:solidFill>
                  <a:schemeClr val="tx1"/>
                </a:solidFill>
                <a:latin typeface="Public Sans (NSW)" pitchFamily="2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42379-372B-4138-BEB7-4686D4271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43237"/>
            <a:ext cx="4799012" cy="1107996"/>
          </a:xfrm>
        </p:spPr>
        <p:txBody>
          <a:bodyPr/>
          <a:lstStyle>
            <a:lvl1pPr eaLnBrk="0" latinLnBrk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Headline goes here and here and here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4158CC-949A-4D7B-B55E-F15BE25D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88010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2E2748-F670-4BD1-A4F9-6709320D6F5D}"/>
              </a:ext>
            </a:extLst>
          </p:cNvPr>
          <p:cNvSpPr/>
          <p:nvPr userDrawn="1"/>
        </p:nvSpPr>
        <p:spPr>
          <a:xfrm>
            <a:off x="0" y="219071"/>
            <a:ext cx="11341190" cy="641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F6436F9-A223-4D35-BB88-A19D41C46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1564" b="33126"/>
          <a:stretch/>
        </p:blipFill>
        <p:spPr>
          <a:xfrm>
            <a:off x="7004837" y="3786461"/>
            <a:ext cx="5187163" cy="3071539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FC79ACB-414E-4AF0-8DCD-6C944CCE3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803653" cy="2785378"/>
          </a:xfrm>
        </p:spPr>
        <p:txBody>
          <a:bodyPr wrap="none">
            <a:spAutoFit/>
          </a:bodyPr>
          <a:lstStyle>
            <a:lvl1pPr eaLnBrk="0" latinLnBrk="0">
              <a:defRPr sz="18100" b="0">
                <a:solidFill>
                  <a:schemeClr val="bg1"/>
                </a:solidFill>
                <a:latin typeface="Public Sans (NSW)" pitchFamily="2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42379-372B-4138-BEB7-4686D4271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43237"/>
            <a:ext cx="4799012" cy="1107996"/>
          </a:xfrm>
        </p:spPr>
        <p:txBody>
          <a:bodyPr/>
          <a:lstStyle>
            <a:lvl1pPr eaLnBrk="0" latinLnBrk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and here and here</a:t>
            </a:r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1A031F-9C59-4B9B-BE76-50DC60B35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0712716" y="847546"/>
            <a:ext cx="1571622" cy="31467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4158CC-949A-4D7B-B55E-F15BE25D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450159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2E2748-F670-4BD1-A4F9-6709320D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1"/>
            <a:ext cx="11341190" cy="641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7E2C09-25FA-47E9-B043-C1E34899E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754"/>
          <a:stretch/>
        </p:blipFill>
        <p:spPr>
          <a:xfrm flipH="1">
            <a:off x="7393048" y="4434790"/>
            <a:ext cx="4798952" cy="242321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FC79ACB-414E-4AF0-8DCD-6C944CCE3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882199" cy="2785378"/>
          </a:xfrm>
        </p:spPr>
        <p:txBody>
          <a:bodyPr wrap="none">
            <a:spAutoFit/>
          </a:bodyPr>
          <a:lstStyle>
            <a:lvl1pPr eaLnBrk="0" latinLnBrk="0">
              <a:defRPr sz="18100" b="0">
                <a:solidFill>
                  <a:schemeClr val="bg1"/>
                </a:solidFill>
                <a:latin typeface="Public Sans (NSW)" pitchFamily="2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42379-372B-4138-BEB7-4686D4271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43237"/>
            <a:ext cx="4799012" cy="1107996"/>
          </a:xfrm>
        </p:spPr>
        <p:txBody>
          <a:bodyPr/>
          <a:lstStyle>
            <a:lvl1pPr eaLnBrk="0" latinLnBrk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and here and here</a:t>
            </a:r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1A031F-9C59-4B9B-BE76-50DC60B35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0712716" y="847546"/>
            <a:ext cx="1571622" cy="31467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4158CC-949A-4D7B-B55E-F15BE25D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74579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2E2748-F670-4BD1-A4F9-6709320D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1"/>
            <a:ext cx="11341190" cy="641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7E2C09-25FA-47E9-B043-C1E34899E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754"/>
          <a:stretch/>
        </p:blipFill>
        <p:spPr>
          <a:xfrm flipH="1">
            <a:off x="7393048" y="4434790"/>
            <a:ext cx="4798952" cy="242321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FC79ACB-414E-4AF0-8DCD-6C944CCE3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882199" cy="2785378"/>
          </a:xfrm>
        </p:spPr>
        <p:txBody>
          <a:bodyPr wrap="none">
            <a:spAutoFit/>
          </a:bodyPr>
          <a:lstStyle>
            <a:lvl1pPr eaLnBrk="0" latinLnBrk="0">
              <a:defRPr sz="18100" b="0">
                <a:solidFill>
                  <a:schemeClr val="bg1"/>
                </a:solidFill>
                <a:latin typeface="Public Sans (NSW)" pitchFamily="2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42379-372B-4138-BEB7-4686D4271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43237"/>
            <a:ext cx="4799012" cy="1107996"/>
          </a:xfrm>
        </p:spPr>
        <p:txBody>
          <a:bodyPr/>
          <a:lstStyle>
            <a:lvl1pPr eaLnBrk="0" latinLnBrk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and here and here</a:t>
            </a:r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1A031F-9C59-4B9B-BE76-50DC60B35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0712716" y="847546"/>
            <a:ext cx="1571622" cy="31467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4158CC-949A-4D7B-B55E-F15BE25D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82314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8278AB8-3390-4230-9232-AE522E7E47F5}"/>
              </a:ext>
            </a:extLst>
          </p:cNvPr>
          <p:cNvSpPr/>
          <p:nvPr userDrawn="1"/>
        </p:nvSpPr>
        <p:spPr>
          <a:xfrm>
            <a:off x="11339512" y="295275"/>
            <a:ext cx="280987" cy="14287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2E2748-F670-4BD1-A4F9-6709320D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1"/>
            <a:ext cx="11341190" cy="6410329"/>
          </a:xfrm>
          <a:prstGeom prst="rect">
            <a:avLst/>
          </a:prstGeom>
          <a:solidFill>
            <a:srgbClr val="CBE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CB781E-8D10-41E3-9BCE-C46796AAFA3B}"/>
              </a:ext>
            </a:extLst>
          </p:cNvPr>
          <p:cNvGrpSpPr/>
          <p:nvPr userDrawn="1"/>
        </p:nvGrpSpPr>
        <p:grpSpPr>
          <a:xfrm>
            <a:off x="7520417" y="4279913"/>
            <a:ext cx="4669177" cy="2578087"/>
            <a:chOff x="7520417" y="4275481"/>
            <a:chExt cx="4669177" cy="257808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437545F-7886-4F0B-8B11-3BEB8BA59D15}"/>
                </a:ext>
              </a:extLst>
            </p:cNvPr>
            <p:cNvSpPr/>
            <p:nvPr/>
          </p:nvSpPr>
          <p:spPr>
            <a:xfrm>
              <a:off x="11247227" y="6792427"/>
              <a:ext cx="151913" cy="50508"/>
            </a:xfrm>
            <a:custGeom>
              <a:avLst/>
              <a:gdLst>
                <a:gd name="connsiteX0" fmla="*/ 51896 w 151913"/>
                <a:gd name="connsiteY0" fmla="*/ 1383 h 50508"/>
                <a:gd name="connsiteX1" fmla="*/ -1526 w 151913"/>
                <a:gd name="connsiteY1" fmla="*/ 49996 h 50508"/>
                <a:gd name="connsiteX2" fmla="*/ 150387 w 151913"/>
                <a:gd name="connsiteY2" fmla="*/ 49996 h 50508"/>
                <a:gd name="connsiteX3" fmla="*/ 51896 w 151913"/>
                <a:gd name="connsiteY3" fmla="*/ 1383 h 5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913" h="50508">
                  <a:moveTo>
                    <a:pt x="51896" y="1383"/>
                  </a:moveTo>
                  <a:cubicBezTo>
                    <a:pt x="28730" y="10384"/>
                    <a:pt x="9614" y="27715"/>
                    <a:pt x="-1526" y="49996"/>
                  </a:cubicBezTo>
                  <a:lnTo>
                    <a:pt x="150387" y="49996"/>
                  </a:lnTo>
                  <a:cubicBezTo>
                    <a:pt x="115320" y="10118"/>
                    <a:pt x="81140" y="-6466"/>
                    <a:pt x="51896" y="1383"/>
                  </a:cubicBezTo>
                  <a:close/>
                </a:path>
              </a:pathLst>
            </a:custGeom>
            <a:solidFill>
              <a:srgbClr val="F26924"/>
            </a:solidFill>
            <a:ln w="126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CFD0C18-23AB-4FDC-AFE0-82F52C94E35B}"/>
                </a:ext>
              </a:extLst>
            </p:cNvPr>
            <p:cNvSpPr/>
            <p:nvPr/>
          </p:nvSpPr>
          <p:spPr>
            <a:xfrm>
              <a:off x="11089743" y="6440321"/>
              <a:ext cx="581701" cy="403120"/>
            </a:xfrm>
            <a:custGeom>
              <a:avLst/>
              <a:gdLst>
                <a:gd name="connsiteX0" fmla="*/ 236725 w 581701"/>
                <a:gd name="connsiteY0" fmla="*/ 3835 h 403120"/>
                <a:gd name="connsiteX1" fmla="*/ 8856 w 581701"/>
                <a:gd name="connsiteY1" fmla="*/ 365642 h 403120"/>
                <a:gd name="connsiteX2" fmla="*/ 8856 w 581701"/>
                <a:gd name="connsiteY2" fmla="*/ 365642 h 403120"/>
                <a:gd name="connsiteX3" fmla="*/ -1526 w 581701"/>
                <a:gd name="connsiteY3" fmla="*/ 402354 h 403120"/>
                <a:gd name="connsiteX4" fmla="*/ 89369 w 581701"/>
                <a:gd name="connsiteY4" fmla="*/ 402354 h 403120"/>
                <a:gd name="connsiteX5" fmla="*/ 192164 w 581701"/>
                <a:gd name="connsiteY5" fmla="*/ 297281 h 403120"/>
                <a:gd name="connsiteX6" fmla="*/ 371927 w 581701"/>
                <a:gd name="connsiteY6" fmla="*/ 389948 h 403120"/>
                <a:gd name="connsiteX7" fmla="*/ 380156 w 581701"/>
                <a:gd name="connsiteY7" fmla="*/ 402607 h 403120"/>
                <a:gd name="connsiteX8" fmla="*/ 580176 w 581701"/>
                <a:gd name="connsiteY8" fmla="*/ 402607 h 403120"/>
                <a:gd name="connsiteX9" fmla="*/ 488775 w 581701"/>
                <a:gd name="connsiteY9" fmla="*/ 124100 h 403120"/>
                <a:gd name="connsiteX10" fmla="*/ 236725 w 581701"/>
                <a:gd name="connsiteY10" fmla="*/ 3835 h 40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1701" h="403120">
                  <a:moveTo>
                    <a:pt x="236725" y="3835"/>
                  </a:moveTo>
                  <a:cubicBezTo>
                    <a:pt x="145198" y="27508"/>
                    <a:pt x="66455" y="152584"/>
                    <a:pt x="8856" y="365642"/>
                  </a:cubicBezTo>
                  <a:lnTo>
                    <a:pt x="8856" y="365642"/>
                  </a:lnTo>
                  <a:cubicBezTo>
                    <a:pt x="5437" y="378302"/>
                    <a:pt x="2019" y="390961"/>
                    <a:pt x="-1526" y="402354"/>
                  </a:cubicBezTo>
                  <a:lnTo>
                    <a:pt x="89369" y="402354"/>
                  </a:lnTo>
                  <a:cubicBezTo>
                    <a:pt x="113042" y="347919"/>
                    <a:pt x="148868" y="309940"/>
                    <a:pt x="192164" y="297281"/>
                  </a:cubicBezTo>
                  <a:cubicBezTo>
                    <a:pt x="226724" y="287027"/>
                    <a:pt x="296351" y="285508"/>
                    <a:pt x="371927" y="389948"/>
                  </a:cubicBezTo>
                  <a:cubicBezTo>
                    <a:pt x="374840" y="393872"/>
                    <a:pt x="377498" y="398050"/>
                    <a:pt x="380156" y="402607"/>
                  </a:cubicBezTo>
                  <a:lnTo>
                    <a:pt x="580176" y="402607"/>
                  </a:lnTo>
                  <a:cubicBezTo>
                    <a:pt x="567516" y="280064"/>
                    <a:pt x="539791" y="177270"/>
                    <a:pt x="488775" y="124100"/>
                  </a:cubicBezTo>
                  <a:cubicBezTo>
                    <a:pt x="393449" y="25863"/>
                    <a:pt x="308503" y="-14648"/>
                    <a:pt x="236725" y="3835"/>
                  </a:cubicBezTo>
                  <a:close/>
                </a:path>
              </a:pathLst>
            </a:custGeom>
            <a:solidFill>
              <a:srgbClr val="F26924"/>
            </a:solidFill>
            <a:ln w="126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A7C9388-CC75-49C0-8944-A0C493A5EFA2}"/>
                </a:ext>
              </a:extLst>
            </p:cNvPr>
            <p:cNvSpPr/>
            <p:nvPr/>
          </p:nvSpPr>
          <p:spPr>
            <a:xfrm>
              <a:off x="9682015" y="4652413"/>
              <a:ext cx="2506947" cy="2190521"/>
            </a:xfrm>
            <a:custGeom>
              <a:avLst/>
              <a:gdLst>
                <a:gd name="connsiteX0" fmla="*/ -1526 w 2506947"/>
                <a:gd name="connsiteY0" fmla="*/ 2190009 h 2190521"/>
                <a:gd name="connsiteX1" fmla="*/ 105952 w 2506947"/>
                <a:gd name="connsiteY1" fmla="*/ 2190009 h 2190521"/>
                <a:gd name="connsiteX2" fmla="*/ 724365 w 2506947"/>
                <a:gd name="connsiteY2" fmla="*/ 1309039 h 2190521"/>
                <a:gd name="connsiteX3" fmla="*/ 1189980 w 2506947"/>
                <a:gd name="connsiteY3" fmla="*/ 602516 h 2190521"/>
                <a:gd name="connsiteX4" fmla="*/ 1958028 w 2506947"/>
                <a:gd name="connsiteY4" fmla="*/ 326541 h 2190521"/>
                <a:gd name="connsiteX5" fmla="*/ 2505422 w 2506947"/>
                <a:gd name="connsiteY5" fmla="*/ 722401 h 2190521"/>
                <a:gd name="connsiteX6" fmla="*/ 2505422 w 2506947"/>
                <a:gd name="connsiteY6" fmla="*/ 321857 h 2190521"/>
                <a:gd name="connsiteX7" fmla="*/ 1741172 w 2506947"/>
                <a:gd name="connsiteY7" fmla="*/ 3218 h 2190521"/>
                <a:gd name="connsiteX8" fmla="*/ 990340 w 2506947"/>
                <a:gd name="connsiteY8" fmla="*/ 543524 h 2190521"/>
                <a:gd name="connsiteX9" fmla="*/ 858935 w 2506947"/>
                <a:gd name="connsiteY9" fmla="*/ 819499 h 2190521"/>
                <a:gd name="connsiteX10" fmla="*/ 313061 w 2506947"/>
                <a:gd name="connsiteY10" fmla="*/ 1816176 h 2190521"/>
                <a:gd name="connsiteX11" fmla="*/ 313061 w 2506947"/>
                <a:gd name="connsiteY11" fmla="*/ 1816176 h 2190521"/>
                <a:gd name="connsiteX12" fmla="*/ -1526 w 2506947"/>
                <a:gd name="connsiteY12" fmla="*/ 2190009 h 21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06947" h="2190521">
                  <a:moveTo>
                    <a:pt x="-1526" y="2190009"/>
                  </a:moveTo>
                  <a:lnTo>
                    <a:pt x="105952" y="2190009"/>
                  </a:lnTo>
                  <a:cubicBezTo>
                    <a:pt x="351799" y="1948467"/>
                    <a:pt x="540930" y="1624006"/>
                    <a:pt x="724365" y="1309039"/>
                  </a:cubicBezTo>
                  <a:cubicBezTo>
                    <a:pt x="875393" y="1049394"/>
                    <a:pt x="1018192" y="804181"/>
                    <a:pt x="1189980" y="602516"/>
                  </a:cubicBezTo>
                  <a:cubicBezTo>
                    <a:pt x="1388100" y="370089"/>
                    <a:pt x="1675088" y="267041"/>
                    <a:pt x="1958028" y="326541"/>
                  </a:cubicBezTo>
                  <a:cubicBezTo>
                    <a:pt x="2180453" y="373381"/>
                    <a:pt x="2369713" y="512635"/>
                    <a:pt x="2505422" y="722401"/>
                  </a:cubicBezTo>
                  <a:lnTo>
                    <a:pt x="2505422" y="321857"/>
                  </a:lnTo>
                  <a:cubicBezTo>
                    <a:pt x="2282868" y="89430"/>
                    <a:pt x="2015501" y="-22986"/>
                    <a:pt x="1741172" y="3218"/>
                  </a:cubicBezTo>
                  <a:cubicBezTo>
                    <a:pt x="1430889" y="32715"/>
                    <a:pt x="1150229" y="234887"/>
                    <a:pt x="990340" y="543524"/>
                  </a:cubicBezTo>
                  <a:cubicBezTo>
                    <a:pt x="950716" y="619480"/>
                    <a:pt x="908181" y="712400"/>
                    <a:pt x="858935" y="819499"/>
                  </a:cubicBezTo>
                  <a:cubicBezTo>
                    <a:pt x="724239" y="1111552"/>
                    <a:pt x="556755" y="1475004"/>
                    <a:pt x="313061" y="1816176"/>
                  </a:cubicBezTo>
                  <a:lnTo>
                    <a:pt x="313061" y="1816176"/>
                  </a:lnTo>
                  <a:cubicBezTo>
                    <a:pt x="218875" y="1949429"/>
                    <a:pt x="113674" y="2074492"/>
                    <a:pt x="-1526" y="2190009"/>
                  </a:cubicBezTo>
                  <a:close/>
                </a:path>
              </a:pathLst>
            </a:custGeom>
            <a:solidFill>
              <a:srgbClr val="F26924"/>
            </a:solidFill>
            <a:ln w="126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EDA9ABE-79C1-4CD9-85C3-FD33BB477782}"/>
                </a:ext>
              </a:extLst>
            </p:cNvPr>
            <p:cNvSpPr/>
            <p:nvPr/>
          </p:nvSpPr>
          <p:spPr>
            <a:xfrm>
              <a:off x="10899725" y="6007612"/>
              <a:ext cx="968826" cy="835323"/>
            </a:xfrm>
            <a:custGeom>
              <a:avLst/>
              <a:gdLst>
                <a:gd name="connsiteX0" fmla="*/ 870077 w 968826"/>
                <a:gd name="connsiteY0" fmla="*/ 263364 h 835323"/>
                <a:gd name="connsiteX1" fmla="*/ 589797 w 968826"/>
                <a:gd name="connsiteY1" fmla="*/ -79 h 835323"/>
                <a:gd name="connsiteX2" fmla="*/ 227990 w 968826"/>
                <a:gd name="connsiteY2" fmla="*/ 266782 h 835323"/>
                <a:gd name="connsiteX3" fmla="*/ 66709 w 968826"/>
                <a:gd name="connsiteY3" fmla="*/ 642767 h 835323"/>
                <a:gd name="connsiteX4" fmla="*/ 66709 w 968826"/>
                <a:gd name="connsiteY4" fmla="*/ 642767 h 835323"/>
                <a:gd name="connsiteX5" fmla="*/ -1526 w 968826"/>
                <a:gd name="connsiteY5" fmla="*/ 834811 h 835323"/>
                <a:gd name="connsiteX6" fmla="*/ 127981 w 968826"/>
                <a:gd name="connsiteY6" fmla="*/ 834811 h 835323"/>
                <a:gd name="connsiteX7" fmla="*/ 142792 w 968826"/>
                <a:gd name="connsiteY7" fmla="*/ 783287 h 835323"/>
                <a:gd name="connsiteX8" fmla="*/ 412185 w 968826"/>
                <a:gd name="connsiteY8" fmla="*/ 379831 h 835323"/>
                <a:gd name="connsiteX9" fmla="*/ 721834 w 968826"/>
                <a:gd name="connsiteY9" fmla="*/ 516299 h 835323"/>
                <a:gd name="connsiteX10" fmla="*/ 830580 w 968826"/>
                <a:gd name="connsiteY10" fmla="*/ 834811 h 835323"/>
                <a:gd name="connsiteX11" fmla="*/ 967301 w 968826"/>
                <a:gd name="connsiteY11" fmla="*/ 834811 h 835323"/>
                <a:gd name="connsiteX12" fmla="*/ 870077 w 968826"/>
                <a:gd name="connsiteY12" fmla="*/ 263364 h 83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8826" h="835323">
                  <a:moveTo>
                    <a:pt x="870077" y="263364"/>
                  </a:moveTo>
                  <a:cubicBezTo>
                    <a:pt x="784499" y="95373"/>
                    <a:pt x="690186" y="6757"/>
                    <a:pt x="589797" y="-79"/>
                  </a:cubicBezTo>
                  <a:cubicBezTo>
                    <a:pt x="479913" y="-7675"/>
                    <a:pt x="354964" y="84613"/>
                    <a:pt x="227990" y="266782"/>
                  </a:cubicBezTo>
                  <a:cubicBezTo>
                    <a:pt x="164692" y="357550"/>
                    <a:pt x="119245" y="489715"/>
                    <a:pt x="66709" y="642767"/>
                  </a:cubicBezTo>
                  <a:lnTo>
                    <a:pt x="66709" y="642767"/>
                  </a:lnTo>
                  <a:cubicBezTo>
                    <a:pt x="45315" y="704798"/>
                    <a:pt x="23161" y="769361"/>
                    <a:pt x="-1526" y="834811"/>
                  </a:cubicBezTo>
                  <a:lnTo>
                    <a:pt x="127981" y="834811"/>
                  </a:lnTo>
                  <a:cubicBezTo>
                    <a:pt x="133171" y="817974"/>
                    <a:pt x="138108" y="800884"/>
                    <a:pt x="142792" y="783287"/>
                  </a:cubicBezTo>
                  <a:cubicBezTo>
                    <a:pt x="206089" y="545290"/>
                    <a:pt x="297365" y="409580"/>
                    <a:pt x="412185" y="379831"/>
                  </a:cubicBezTo>
                  <a:cubicBezTo>
                    <a:pt x="505992" y="355524"/>
                    <a:pt x="610179" y="401478"/>
                    <a:pt x="721834" y="516299"/>
                  </a:cubicBezTo>
                  <a:cubicBezTo>
                    <a:pt x="778296" y="574533"/>
                    <a:pt x="814629" y="680872"/>
                    <a:pt x="830580" y="834811"/>
                  </a:cubicBezTo>
                  <a:lnTo>
                    <a:pt x="967301" y="834811"/>
                  </a:lnTo>
                  <a:cubicBezTo>
                    <a:pt x="966415" y="616309"/>
                    <a:pt x="941728" y="404010"/>
                    <a:pt x="870077" y="263364"/>
                  </a:cubicBezTo>
                  <a:close/>
                </a:path>
              </a:pathLst>
            </a:custGeom>
            <a:solidFill>
              <a:srgbClr val="F26924"/>
            </a:solidFill>
            <a:ln w="126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BA22A2C-E996-4D4E-8984-53FFC399C663}"/>
                </a:ext>
              </a:extLst>
            </p:cNvPr>
            <p:cNvSpPr/>
            <p:nvPr/>
          </p:nvSpPr>
          <p:spPr>
            <a:xfrm>
              <a:off x="9139179" y="4275481"/>
              <a:ext cx="3049657" cy="2567453"/>
            </a:xfrm>
            <a:custGeom>
              <a:avLst/>
              <a:gdLst>
                <a:gd name="connsiteX0" fmla="*/ 456998 w 3049657"/>
                <a:gd name="connsiteY0" fmla="*/ 2566941 h 2567453"/>
                <a:gd name="connsiteX1" fmla="*/ 807919 w 3049657"/>
                <a:gd name="connsiteY1" fmla="*/ 2159561 h 2567453"/>
                <a:gd name="connsiteX2" fmla="*/ 1347969 w 3049657"/>
                <a:gd name="connsiteY2" fmla="*/ 1172125 h 2567453"/>
                <a:gd name="connsiteX3" fmla="*/ 1480640 w 3049657"/>
                <a:gd name="connsiteY3" fmla="*/ 893617 h 2567453"/>
                <a:gd name="connsiteX4" fmla="*/ 2278184 w 3049657"/>
                <a:gd name="connsiteY4" fmla="*/ 321790 h 2567453"/>
                <a:gd name="connsiteX5" fmla="*/ 3048131 w 3049657"/>
                <a:gd name="connsiteY5" fmla="*/ 615616 h 2567453"/>
                <a:gd name="connsiteX6" fmla="*/ 3048131 w 3049657"/>
                <a:gd name="connsiteY6" fmla="*/ 263050 h 2567453"/>
                <a:gd name="connsiteX7" fmla="*/ 1005025 w 3049657"/>
                <a:gd name="connsiteY7" fmla="*/ 985651 h 2567453"/>
                <a:gd name="connsiteX8" fmla="*/ -1526 w 3049657"/>
                <a:gd name="connsiteY8" fmla="*/ 2566941 h 256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9657" h="2567453">
                  <a:moveTo>
                    <a:pt x="456998" y="2566941"/>
                  </a:moveTo>
                  <a:cubicBezTo>
                    <a:pt x="586884" y="2442802"/>
                    <a:pt x="704364" y="2306372"/>
                    <a:pt x="807919" y="2159561"/>
                  </a:cubicBezTo>
                  <a:cubicBezTo>
                    <a:pt x="1048448" y="1822819"/>
                    <a:pt x="1214665" y="1462025"/>
                    <a:pt x="1347969" y="1172125"/>
                  </a:cubicBezTo>
                  <a:cubicBezTo>
                    <a:pt x="1397595" y="1064520"/>
                    <a:pt x="1440510" y="971219"/>
                    <a:pt x="1480640" y="893617"/>
                  </a:cubicBezTo>
                  <a:cubicBezTo>
                    <a:pt x="1649896" y="567130"/>
                    <a:pt x="1948153" y="353439"/>
                    <a:pt x="2278184" y="321790"/>
                  </a:cubicBezTo>
                  <a:cubicBezTo>
                    <a:pt x="2553653" y="295206"/>
                    <a:pt x="2821527" y="398887"/>
                    <a:pt x="3048131" y="615616"/>
                  </a:cubicBezTo>
                  <a:lnTo>
                    <a:pt x="3048131" y="263050"/>
                  </a:lnTo>
                  <a:cubicBezTo>
                    <a:pt x="2417818" y="-234971"/>
                    <a:pt x="1361769" y="-45080"/>
                    <a:pt x="1005025" y="985651"/>
                  </a:cubicBezTo>
                  <a:cubicBezTo>
                    <a:pt x="822222" y="1456709"/>
                    <a:pt x="599924" y="2077274"/>
                    <a:pt x="-1526" y="2566941"/>
                  </a:cubicBezTo>
                  <a:close/>
                </a:path>
              </a:pathLst>
            </a:custGeom>
            <a:solidFill>
              <a:srgbClr val="F26924"/>
            </a:solidFill>
            <a:ln w="126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74378EE-6F78-4452-99AE-B67578DB7D40}"/>
                </a:ext>
              </a:extLst>
            </p:cNvPr>
            <p:cNvSpPr/>
            <p:nvPr/>
          </p:nvSpPr>
          <p:spPr>
            <a:xfrm>
              <a:off x="10557795" y="5769755"/>
              <a:ext cx="1483811" cy="1073180"/>
            </a:xfrm>
            <a:custGeom>
              <a:avLst/>
              <a:gdLst>
                <a:gd name="connsiteX0" fmla="*/ 1000974 w 1483811"/>
                <a:gd name="connsiteY0" fmla="*/ 414 h 1073180"/>
                <a:gd name="connsiteX1" fmla="*/ 408386 w 1483811"/>
                <a:gd name="connsiteY1" fmla="*/ 436657 h 1073180"/>
                <a:gd name="connsiteX2" fmla="*/ -1526 w 1483811"/>
                <a:gd name="connsiteY2" fmla="*/ 1072668 h 1073180"/>
                <a:gd name="connsiteX3" fmla="*/ 276981 w 1483811"/>
                <a:gd name="connsiteY3" fmla="*/ 1072668 h 1073180"/>
                <a:gd name="connsiteX4" fmla="*/ 352938 w 1483811"/>
                <a:gd name="connsiteY4" fmla="*/ 861761 h 1073180"/>
                <a:gd name="connsiteX5" fmla="*/ 521561 w 1483811"/>
                <a:gd name="connsiteY5" fmla="*/ 471471 h 1073180"/>
                <a:gd name="connsiteX6" fmla="*/ 936031 w 1483811"/>
                <a:gd name="connsiteY6" fmla="*/ 179418 h 1073180"/>
                <a:gd name="connsiteX7" fmla="*/ 1265176 w 1483811"/>
                <a:gd name="connsiteY7" fmla="*/ 474889 h 1073180"/>
                <a:gd name="connsiteX8" fmla="*/ 1368351 w 1483811"/>
                <a:gd name="connsiteY8" fmla="*/ 1072668 h 1073180"/>
                <a:gd name="connsiteX9" fmla="*/ 1482285 w 1483811"/>
                <a:gd name="connsiteY9" fmla="*/ 1072668 h 1073180"/>
                <a:gd name="connsiteX10" fmla="*/ 1374300 w 1483811"/>
                <a:gd name="connsiteY10" fmla="*/ 393616 h 1073180"/>
                <a:gd name="connsiteX11" fmla="*/ 1000974 w 1483811"/>
                <a:gd name="connsiteY11" fmla="*/ 414 h 107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811" h="1073180">
                  <a:moveTo>
                    <a:pt x="1000974" y="414"/>
                  </a:moveTo>
                  <a:cubicBezTo>
                    <a:pt x="774243" y="-16929"/>
                    <a:pt x="526372" y="212206"/>
                    <a:pt x="408386" y="436657"/>
                  </a:cubicBezTo>
                  <a:cubicBezTo>
                    <a:pt x="288374" y="658894"/>
                    <a:pt x="151273" y="871535"/>
                    <a:pt x="-1526" y="1072668"/>
                  </a:cubicBezTo>
                  <a:lnTo>
                    <a:pt x="276981" y="1072668"/>
                  </a:lnTo>
                  <a:cubicBezTo>
                    <a:pt x="304705" y="1000762"/>
                    <a:pt x="329265" y="929616"/>
                    <a:pt x="352938" y="861761"/>
                  </a:cubicBezTo>
                  <a:cubicBezTo>
                    <a:pt x="407246" y="704658"/>
                    <a:pt x="454214" y="568822"/>
                    <a:pt x="521561" y="471471"/>
                  </a:cubicBezTo>
                  <a:cubicBezTo>
                    <a:pt x="663094" y="268920"/>
                    <a:pt x="802221" y="170303"/>
                    <a:pt x="936031" y="179418"/>
                  </a:cubicBezTo>
                  <a:cubicBezTo>
                    <a:pt x="1058575" y="187900"/>
                    <a:pt x="1169471" y="287150"/>
                    <a:pt x="1265176" y="474889"/>
                  </a:cubicBezTo>
                  <a:cubicBezTo>
                    <a:pt x="1341132" y="624397"/>
                    <a:pt x="1367464" y="846064"/>
                    <a:pt x="1368351" y="1072668"/>
                  </a:cubicBezTo>
                  <a:lnTo>
                    <a:pt x="1482285" y="1072668"/>
                  </a:lnTo>
                  <a:cubicBezTo>
                    <a:pt x="1480133" y="856191"/>
                    <a:pt x="1452029" y="620093"/>
                    <a:pt x="1374300" y="393616"/>
                  </a:cubicBezTo>
                  <a:cubicBezTo>
                    <a:pt x="1290621" y="148655"/>
                    <a:pt x="1160989" y="12693"/>
                    <a:pt x="1000974" y="414"/>
                  </a:cubicBezTo>
                  <a:close/>
                </a:path>
              </a:pathLst>
            </a:custGeom>
            <a:solidFill>
              <a:srgbClr val="F26924"/>
            </a:solidFill>
            <a:ln w="126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C07E3A7-3380-483F-BA08-A810544E7A59}"/>
                </a:ext>
              </a:extLst>
            </p:cNvPr>
            <p:cNvSpPr/>
            <p:nvPr/>
          </p:nvSpPr>
          <p:spPr>
            <a:xfrm>
              <a:off x="10288275" y="5259204"/>
              <a:ext cx="1900687" cy="1583984"/>
            </a:xfrm>
            <a:custGeom>
              <a:avLst/>
              <a:gdLst>
                <a:gd name="connsiteX0" fmla="*/ 1524821 w 1900687"/>
                <a:gd name="connsiteY0" fmla="*/ 92317 h 1583984"/>
                <a:gd name="connsiteX1" fmla="*/ 1128075 w 1900687"/>
                <a:gd name="connsiteY1" fmla="*/ 10664 h 1583984"/>
                <a:gd name="connsiteX2" fmla="*/ 381168 w 1900687"/>
                <a:gd name="connsiteY2" fmla="*/ 889481 h 1583984"/>
                <a:gd name="connsiteX3" fmla="*/ 74431 w 1900687"/>
                <a:gd name="connsiteY3" fmla="*/ 1477512 h 1583984"/>
                <a:gd name="connsiteX4" fmla="*/ 74431 w 1900687"/>
                <a:gd name="connsiteY4" fmla="*/ 1477512 h 1583984"/>
                <a:gd name="connsiteX5" fmla="*/ -1526 w 1900687"/>
                <a:gd name="connsiteY5" fmla="*/ 1583472 h 1583984"/>
                <a:gd name="connsiteX6" fmla="*/ 192923 w 1900687"/>
                <a:gd name="connsiteY6" fmla="*/ 1583472 h 1583984"/>
                <a:gd name="connsiteX7" fmla="*/ 625623 w 1900687"/>
                <a:gd name="connsiteY7" fmla="*/ 919105 h 1583984"/>
                <a:gd name="connsiteX8" fmla="*/ 1274797 w 1900687"/>
                <a:gd name="connsiteY8" fmla="*/ 451846 h 1583984"/>
                <a:gd name="connsiteX9" fmla="*/ 1699015 w 1900687"/>
                <a:gd name="connsiteY9" fmla="*/ 884418 h 1583984"/>
                <a:gd name="connsiteX10" fmla="*/ 1809785 w 1900687"/>
                <a:gd name="connsiteY10" fmla="*/ 1582839 h 1583984"/>
                <a:gd name="connsiteX11" fmla="*/ 1899161 w 1900687"/>
                <a:gd name="connsiteY11" fmla="*/ 1582839 h 1583984"/>
                <a:gd name="connsiteX12" fmla="*/ 1899161 w 1900687"/>
                <a:gd name="connsiteY12" fmla="*/ 915813 h 1583984"/>
                <a:gd name="connsiteX13" fmla="*/ 1524821 w 1900687"/>
                <a:gd name="connsiteY13" fmla="*/ 92317 h 158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0687" h="1583984">
                  <a:moveTo>
                    <a:pt x="1524821" y="92317"/>
                  </a:moveTo>
                  <a:cubicBezTo>
                    <a:pt x="1409494" y="9145"/>
                    <a:pt x="1275938" y="-18326"/>
                    <a:pt x="1128075" y="10664"/>
                  </a:cubicBezTo>
                  <a:cubicBezTo>
                    <a:pt x="748292" y="85355"/>
                    <a:pt x="570048" y="475898"/>
                    <a:pt x="381168" y="889481"/>
                  </a:cubicBezTo>
                  <a:cubicBezTo>
                    <a:pt x="290273" y="1089627"/>
                    <a:pt x="195834" y="1296609"/>
                    <a:pt x="74431" y="1477512"/>
                  </a:cubicBezTo>
                  <a:lnTo>
                    <a:pt x="74431" y="1477512"/>
                  </a:lnTo>
                  <a:cubicBezTo>
                    <a:pt x="50884" y="1512579"/>
                    <a:pt x="25185" y="1547899"/>
                    <a:pt x="-1526" y="1583472"/>
                  </a:cubicBezTo>
                  <a:lnTo>
                    <a:pt x="192923" y="1583472"/>
                  </a:lnTo>
                  <a:cubicBezTo>
                    <a:pt x="354711" y="1373933"/>
                    <a:pt x="499407" y="1151760"/>
                    <a:pt x="625623" y="919105"/>
                  </a:cubicBezTo>
                  <a:cubicBezTo>
                    <a:pt x="755507" y="672119"/>
                    <a:pt x="1020216" y="432223"/>
                    <a:pt x="1274797" y="451846"/>
                  </a:cubicBezTo>
                  <a:cubicBezTo>
                    <a:pt x="1403924" y="461593"/>
                    <a:pt x="1582422" y="544765"/>
                    <a:pt x="1699015" y="884418"/>
                  </a:cubicBezTo>
                  <a:cubicBezTo>
                    <a:pt x="1779023" y="1117605"/>
                    <a:pt x="1807760" y="1360539"/>
                    <a:pt x="1809785" y="1582839"/>
                  </a:cubicBezTo>
                  <a:lnTo>
                    <a:pt x="1899161" y="1582839"/>
                  </a:lnTo>
                  <a:lnTo>
                    <a:pt x="1899161" y="915813"/>
                  </a:lnTo>
                  <a:cubicBezTo>
                    <a:pt x="1843713" y="514003"/>
                    <a:pt x="1714586" y="229039"/>
                    <a:pt x="1524821" y="92317"/>
                  </a:cubicBezTo>
                  <a:close/>
                </a:path>
              </a:pathLst>
            </a:custGeom>
            <a:solidFill>
              <a:srgbClr val="F26924"/>
            </a:solidFill>
            <a:ln w="126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AA4299-4DA3-44B5-803A-0D6CDB782EE8}"/>
                </a:ext>
              </a:extLst>
            </p:cNvPr>
            <p:cNvSpPr/>
            <p:nvPr/>
          </p:nvSpPr>
          <p:spPr>
            <a:xfrm>
              <a:off x="9872540" y="5021685"/>
              <a:ext cx="2317054" cy="1821502"/>
            </a:xfrm>
            <a:custGeom>
              <a:avLst/>
              <a:gdLst>
                <a:gd name="connsiteX0" fmla="*/ 743861 w 2317054"/>
                <a:gd name="connsiteY0" fmla="*/ 1102694 h 1821502"/>
                <a:gd name="connsiteX1" fmla="*/ 1532416 w 2317054"/>
                <a:gd name="connsiteY1" fmla="*/ 191215 h 1821502"/>
                <a:gd name="connsiteX2" fmla="*/ 1975496 w 2317054"/>
                <a:gd name="connsiteY2" fmla="*/ 282743 h 1821502"/>
                <a:gd name="connsiteX3" fmla="*/ 2315529 w 2317054"/>
                <a:gd name="connsiteY3" fmla="*/ 854316 h 1821502"/>
                <a:gd name="connsiteX4" fmla="*/ 2315529 w 2317054"/>
                <a:gd name="connsiteY4" fmla="*/ 469217 h 1821502"/>
                <a:gd name="connsiteX5" fmla="*/ 2140449 w 2317054"/>
                <a:gd name="connsiteY5" fmla="*/ 228687 h 1821502"/>
                <a:gd name="connsiteX6" fmla="*/ 1755729 w 2317054"/>
                <a:gd name="connsiteY6" fmla="*/ 14743 h 1821502"/>
                <a:gd name="connsiteX7" fmla="*/ 1044901 w 2317054"/>
                <a:gd name="connsiteY7" fmla="*/ 271223 h 1821502"/>
                <a:gd name="connsiteX8" fmla="*/ 585238 w 2317054"/>
                <a:gd name="connsiteY8" fmla="*/ 969264 h 1821502"/>
                <a:gd name="connsiteX9" fmla="*/ 585238 w 2317054"/>
                <a:gd name="connsiteY9" fmla="*/ 969264 h 1821502"/>
                <a:gd name="connsiteX10" fmla="*/ -1526 w 2317054"/>
                <a:gd name="connsiteY10" fmla="*/ 1820990 h 1821502"/>
                <a:gd name="connsiteX11" fmla="*/ 341164 w 2317054"/>
                <a:gd name="connsiteY11" fmla="*/ 1820990 h 1821502"/>
                <a:gd name="connsiteX12" fmla="*/ 442440 w 2317054"/>
                <a:gd name="connsiteY12" fmla="*/ 1682623 h 1821502"/>
                <a:gd name="connsiteX13" fmla="*/ 743861 w 2317054"/>
                <a:gd name="connsiteY13" fmla="*/ 1102694 h 182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7054" h="1821502">
                  <a:moveTo>
                    <a:pt x="743861" y="1102694"/>
                  </a:moveTo>
                  <a:cubicBezTo>
                    <a:pt x="938563" y="675185"/>
                    <a:pt x="1122504" y="271223"/>
                    <a:pt x="1532416" y="191215"/>
                  </a:cubicBezTo>
                  <a:cubicBezTo>
                    <a:pt x="1694584" y="159313"/>
                    <a:pt x="1847636" y="191215"/>
                    <a:pt x="1975496" y="282743"/>
                  </a:cubicBezTo>
                  <a:cubicBezTo>
                    <a:pt x="2127410" y="392500"/>
                    <a:pt x="2242990" y="587329"/>
                    <a:pt x="2315529" y="854316"/>
                  </a:cubicBezTo>
                  <a:lnTo>
                    <a:pt x="2315529" y="469217"/>
                  </a:lnTo>
                  <a:cubicBezTo>
                    <a:pt x="2269448" y="380765"/>
                    <a:pt x="2210456" y="299694"/>
                    <a:pt x="2140449" y="228687"/>
                  </a:cubicBezTo>
                  <a:cubicBezTo>
                    <a:pt x="2035755" y="121475"/>
                    <a:pt x="1902073" y="47125"/>
                    <a:pt x="1755729" y="14743"/>
                  </a:cubicBezTo>
                  <a:cubicBezTo>
                    <a:pt x="1494311" y="-40326"/>
                    <a:pt x="1228970" y="55633"/>
                    <a:pt x="1044901" y="271223"/>
                  </a:cubicBezTo>
                  <a:cubicBezTo>
                    <a:pt x="876532" y="468963"/>
                    <a:pt x="734999" y="711898"/>
                    <a:pt x="585238" y="969264"/>
                  </a:cubicBezTo>
                  <a:lnTo>
                    <a:pt x="585238" y="969264"/>
                  </a:lnTo>
                  <a:cubicBezTo>
                    <a:pt x="410157" y="1270178"/>
                    <a:pt x="229760" y="1579575"/>
                    <a:pt x="-1526" y="1820990"/>
                  </a:cubicBezTo>
                  <a:lnTo>
                    <a:pt x="341164" y="1820990"/>
                  </a:lnTo>
                  <a:cubicBezTo>
                    <a:pt x="377497" y="1775163"/>
                    <a:pt x="411551" y="1728957"/>
                    <a:pt x="442440" y="1682623"/>
                  </a:cubicBezTo>
                  <a:cubicBezTo>
                    <a:pt x="560425" y="1505517"/>
                    <a:pt x="653600" y="1300815"/>
                    <a:pt x="743861" y="1102694"/>
                  </a:cubicBezTo>
                  <a:close/>
                </a:path>
              </a:pathLst>
            </a:custGeom>
            <a:solidFill>
              <a:srgbClr val="F26924"/>
            </a:solidFill>
            <a:ln w="126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1D4F9A2-BD44-4C94-9110-894C07FB87B8}"/>
                </a:ext>
              </a:extLst>
            </p:cNvPr>
            <p:cNvSpPr/>
            <p:nvPr/>
          </p:nvSpPr>
          <p:spPr>
            <a:xfrm>
              <a:off x="7520417" y="5124500"/>
              <a:ext cx="4668545" cy="1729068"/>
            </a:xfrm>
            <a:custGeom>
              <a:avLst/>
              <a:gdLst>
                <a:gd name="connsiteX0" fmla="*/ 4667020 w 4668545"/>
                <a:gd name="connsiteY0" fmla="*/ 1380675 h 1729068"/>
                <a:gd name="connsiteX1" fmla="*/ 4239384 w 4668545"/>
                <a:gd name="connsiteY1" fmla="*/ 924176 h 1729068"/>
                <a:gd name="connsiteX2" fmla="*/ 2949387 w 4668545"/>
                <a:gd name="connsiteY2" fmla="*/ 1077735 h 1729068"/>
                <a:gd name="connsiteX3" fmla="*/ 1153140 w 4668545"/>
                <a:gd name="connsiteY3" fmla="*/ -343 h 1729068"/>
                <a:gd name="connsiteX4" fmla="*/ -1526 w 4668545"/>
                <a:gd name="connsiteY4" fmla="*/ 1728556 h 1729068"/>
                <a:gd name="connsiteX5" fmla="*/ 4666766 w 4668545"/>
                <a:gd name="connsiteY5" fmla="*/ 1726024 h 172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8545" h="1729068">
                  <a:moveTo>
                    <a:pt x="4667020" y="1380675"/>
                  </a:moveTo>
                  <a:cubicBezTo>
                    <a:pt x="4571567" y="1207621"/>
                    <a:pt x="4429275" y="1015830"/>
                    <a:pt x="4239384" y="924176"/>
                  </a:cubicBezTo>
                  <a:cubicBezTo>
                    <a:pt x="3886692" y="755046"/>
                    <a:pt x="3631731" y="860879"/>
                    <a:pt x="2949387" y="1077735"/>
                  </a:cubicBezTo>
                  <a:cubicBezTo>
                    <a:pt x="2257549" y="1298262"/>
                    <a:pt x="2182479" y="-17686"/>
                    <a:pt x="1153140" y="-343"/>
                  </a:cubicBezTo>
                  <a:cubicBezTo>
                    <a:pt x="123803" y="17001"/>
                    <a:pt x="-1526" y="1728556"/>
                    <a:pt x="-1526" y="1728556"/>
                  </a:cubicBezTo>
                  <a:lnTo>
                    <a:pt x="4666766" y="1726024"/>
                  </a:lnTo>
                  <a:close/>
                </a:path>
              </a:pathLst>
            </a:custGeom>
            <a:solidFill>
              <a:srgbClr val="DF1C52"/>
            </a:solidFill>
            <a:ln w="126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0" latinLnBrk="0"/>
              <a:endParaRPr lang="en-AU"/>
            </a:p>
          </p:txBody>
        </p:sp>
      </p:grp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FC79ACB-414E-4AF0-8DCD-6C944CCE3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878993" cy="2785378"/>
          </a:xfrm>
        </p:spPr>
        <p:txBody>
          <a:bodyPr wrap="none">
            <a:spAutoFit/>
          </a:bodyPr>
          <a:lstStyle>
            <a:lvl1pPr eaLnBrk="0" latinLnBrk="0">
              <a:defRPr sz="18100" b="0">
                <a:solidFill>
                  <a:schemeClr val="tx1"/>
                </a:solidFill>
                <a:latin typeface="Public Sans (NSW)" pitchFamily="2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42379-372B-4138-BEB7-4686D4271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43237"/>
            <a:ext cx="4799012" cy="1107996"/>
          </a:xfrm>
        </p:spPr>
        <p:txBody>
          <a:bodyPr/>
          <a:lstStyle>
            <a:lvl1pPr eaLnBrk="0" latinLnBrk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Headline goes here and here and here</a:t>
            </a:r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1A031F-9C59-4B9B-BE76-50DC60B35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712716" y="847546"/>
            <a:ext cx="1571622" cy="31467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4158CC-949A-4D7B-B55E-F15BE25D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643120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4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51A031F-9C59-4B9B-BE76-50DC60B35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712716" y="847546"/>
            <a:ext cx="1571622" cy="3146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895CAE-8A0F-4F3D-9CC8-CAD44FD0A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19071"/>
            <a:ext cx="11341190" cy="641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E9BDDC5-B21D-4998-B7F8-F99E27BEC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20670" y="4274081"/>
            <a:ext cx="4673290" cy="2583919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FC79ACB-414E-4AF0-8DCD-6C944CCE3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878993" cy="2785378"/>
          </a:xfrm>
        </p:spPr>
        <p:txBody>
          <a:bodyPr wrap="none">
            <a:spAutoFit/>
          </a:bodyPr>
          <a:lstStyle>
            <a:lvl1pPr eaLnBrk="0" latinLnBrk="0">
              <a:defRPr sz="18100" b="0">
                <a:solidFill>
                  <a:schemeClr val="bg1"/>
                </a:solidFill>
                <a:latin typeface="Public Sans (NSW)" pitchFamily="2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42379-372B-4138-BEB7-4686D4271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43237"/>
            <a:ext cx="4799012" cy="1107996"/>
          </a:xfrm>
        </p:spPr>
        <p:txBody>
          <a:bodyPr/>
          <a:lstStyle>
            <a:lvl1pPr eaLnBrk="0" latinLnBrk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and here and here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4158CC-949A-4D7B-B55E-F15BE25D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065106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5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1C7DDF-EB3F-4EE2-97F5-70E74B3F5835}"/>
              </a:ext>
            </a:extLst>
          </p:cNvPr>
          <p:cNvSpPr/>
          <p:nvPr userDrawn="1"/>
        </p:nvSpPr>
        <p:spPr>
          <a:xfrm>
            <a:off x="11339512" y="295275"/>
            <a:ext cx="280987" cy="1428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1A031F-9C59-4B9B-BE76-50DC60B35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712716" y="847546"/>
            <a:ext cx="1571622" cy="314673"/>
          </a:xfrm>
          <a:prstGeom prst="rect">
            <a:avLst/>
          </a:prstGeom>
        </p:spPr>
      </p:pic>
      <p:sp>
        <p:nvSpPr>
          <p:cNvPr id="11" name="Graphic 3">
            <a:extLst>
              <a:ext uri="{FF2B5EF4-FFF2-40B4-BE49-F238E27FC236}">
                <a16:creationId xmlns:a16="http://schemas.microsoft.com/office/drawing/2014/main" id="{3E1D3C52-5E7F-48FD-8748-2DF4B7E7B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219071"/>
            <a:ext cx="11341190" cy="6410329"/>
          </a:xfrm>
          <a:custGeom>
            <a:avLst/>
            <a:gdLst>
              <a:gd name="connsiteX0" fmla="*/ 0 w 12190307"/>
              <a:gd name="connsiteY0" fmla="*/ 0 h 6271640"/>
              <a:gd name="connsiteX1" fmla="*/ 12190307 w 12190307"/>
              <a:gd name="connsiteY1" fmla="*/ 0 h 6271640"/>
              <a:gd name="connsiteX2" fmla="*/ 12190307 w 12190307"/>
              <a:gd name="connsiteY2" fmla="*/ 6271641 h 6271640"/>
              <a:gd name="connsiteX3" fmla="*/ 0 w 12190307"/>
              <a:gd name="connsiteY3" fmla="*/ 6271641 h 627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307" h="6271640">
                <a:moveTo>
                  <a:pt x="0" y="0"/>
                </a:moveTo>
                <a:lnTo>
                  <a:pt x="12190307" y="0"/>
                </a:lnTo>
                <a:lnTo>
                  <a:pt x="12190307" y="6271641"/>
                </a:lnTo>
                <a:lnTo>
                  <a:pt x="0" y="6271641"/>
                </a:lnTo>
                <a:close/>
              </a:path>
            </a:pathLst>
          </a:custGeom>
          <a:solidFill>
            <a:srgbClr val="8DD6D9"/>
          </a:solidFill>
          <a:ln w="6268" cap="flat">
            <a:noFill/>
            <a:prstDash val="solid"/>
            <a:miter/>
          </a:ln>
        </p:spPr>
        <p:txBody>
          <a:bodyPr rtlCol="0" anchor="ctr"/>
          <a:lstStyle/>
          <a:p>
            <a:pPr eaLnBrk="0" latinLnBrk="0"/>
            <a:endParaRPr lang="en-AU"/>
          </a:p>
        </p:txBody>
      </p:sp>
      <p:sp>
        <p:nvSpPr>
          <p:cNvPr id="3" name="Graphic 14">
            <a:extLst>
              <a:ext uri="{FF2B5EF4-FFF2-40B4-BE49-F238E27FC236}">
                <a16:creationId xmlns:a16="http://schemas.microsoft.com/office/drawing/2014/main" id="{C2791B4F-D36D-45BA-9A01-2330BBD92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23277" y="4234631"/>
            <a:ext cx="5267138" cy="2623369"/>
          </a:xfrm>
          <a:custGeom>
            <a:avLst/>
            <a:gdLst>
              <a:gd name="connsiteX0" fmla="*/ 5266649 w 5267138"/>
              <a:gd name="connsiteY0" fmla="*/ 1382817 h 2623369"/>
              <a:gd name="connsiteX1" fmla="*/ 4461435 w 5267138"/>
              <a:gd name="connsiteY1" fmla="*/ 1635574 h 2623369"/>
              <a:gd name="connsiteX2" fmla="*/ 1744693 w 5267138"/>
              <a:gd name="connsiteY2" fmla="*/ -111 h 2623369"/>
              <a:gd name="connsiteX3" fmla="*/ -489 w 5267138"/>
              <a:gd name="connsiteY3" fmla="*/ 2623002 h 2623369"/>
              <a:gd name="connsiteX4" fmla="*/ 5266613 w 5267138"/>
              <a:gd name="connsiteY4" fmla="*/ 2620203 h 26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138" h="2623369">
                <a:moveTo>
                  <a:pt x="5266649" y="1382817"/>
                </a:moveTo>
                <a:cubicBezTo>
                  <a:pt x="5045483" y="1445408"/>
                  <a:pt x="4785251" y="1532005"/>
                  <a:pt x="4461435" y="1635574"/>
                </a:cubicBezTo>
                <a:cubicBezTo>
                  <a:pt x="3415798" y="1970068"/>
                  <a:pt x="3301662" y="-26326"/>
                  <a:pt x="1744693" y="-111"/>
                </a:cubicBezTo>
                <a:cubicBezTo>
                  <a:pt x="187725" y="26103"/>
                  <a:pt x="-489" y="2623002"/>
                  <a:pt x="-489" y="2623002"/>
                </a:cubicBezTo>
                <a:lnTo>
                  <a:pt x="5266613" y="2620203"/>
                </a:lnTo>
                <a:close/>
              </a:path>
            </a:pathLst>
          </a:custGeom>
          <a:solidFill>
            <a:srgbClr val="1AB78F"/>
          </a:solidFill>
          <a:ln w="3681" cap="flat">
            <a:noFill/>
            <a:prstDash val="solid"/>
            <a:miter/>
          </a:ln>
        </p:spPr>
        <p:txBody>
          <a:bodyPr rtlCol="0" anchor="ctr"/>
          <a:lstStyle/>
          <a:p>
            <a:pPr eaLnBrk="0" latinLnBrk="0"/>
            <a:endParaRPr lang="en-AU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FC79ACB-414E-4AF0-8DCD-6C944CCE3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906245" cy="2785378"/>
          </a:xfrm>
        </p:spPr>
        <p:txBody>
          <a:bodyPr wrap="none">
            <a:spAutoFit/>
          </a:bodyPr>
          <a:lstStyle>
            <a:lvl1pPr eaLnBrk="0" latinLnBrk="0">
              <a:defRPr sz="18100" b="0">
                <a:solidFill>
                  <a:schemeClr val="tx1"/>
                </a:solidFill>
                <a:latin typeface="Public Sans (NSW)" pitchFamily="2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42379-372B-4138-BEB7-4686D4271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43237"/>
            <a:ext cx="4799012" cy="1107996"/>
          </a:xfrm>
        </p:spPr>
        <p:txBody>
          <a:bodyPr/>
          <a:lstStyle>
            <a:lvl1pPr eaLnBrk="0" latinLnBrk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Headline goes here and here and here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4158CC-949A-4D7B-B55E-F15BE25D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439521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5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3">
            <a:extLst>
              <a:ext uri="{FF2B5EF4-FFF2-40B4-BE49-F238E27FC236}">
                <a16:creationId xmlns:a16="http://schemas.microsoft.com/office/drawing/2014/main" id="{3E1D3C52-5E7F-48FD-8748-2DF4B7E7B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219071"/>
            <a:ext cx="11341190" cy="6410329"/>
          </a:xfrm>
          <a:custGeom>
            <a:avLst/>
            <a:gdLst>
              <a:gd name="connsiteX0" fmla="*/ 0 w 12190307"/>
              <a:gd name="connsiteY0" fmla="*/ 0 h 6271640"/>
              <a:gd name="connsiteX1" fmla="*/ 12190307 w 12190307"/>
              <a:gd name="connsiteY1" fmla="*/ 0 h 6271640"/>
              <a:gd name="connsiteX2" fmla="*/ 12190307 w 12190307"/>
              <a:gd name="connsiteY2" fmla="*/ 6271641 h 6271640"/>
              <a:gd name="connsiteX3" fmla="*/ 0 w 12190307"/>
              <a:gd name="connsiteY3" fmla="*/ 6271641 h 627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307" h="6271640">
                <a:moveTo>
                  <a:pt x="0" y="0"/>
                </a:moveTo>
                <a:lnTo>
                  <a:pt x="12190307" y="0"/>
                </a:lnTo>
                <a:lnTo>
                  <a:pt x="12190307" y="6271641"/>
                </a:lnTo>
                <a:lnTo>
                  <a:pt x="0" y="6271641"/>
                </a:lnTo>
                <a:close/>
              </a:path>
            </a:pathLst>
          </a:custGeom>
          <a:solidFill>
            <a:schemeClr val="accent2"/>
          </a:solidFill>
          <a:ln w="6268" cap="flat">
            <a:noFill/>
            <a:prstDash val="solid"/>
            <a:miter/>
          </a:ln>
        </p:spPr>
        <p:txBody>
          <a:bodyPr rtlCol="0" anchor="ctr"/>
          <a:lstStyle/>
          <a:p>
            <a:pPr eaLnBrk="0" latinLnBrk="0"/>
            <a:endParaRPr lang="en-AU"/>
          </a:p>
        </p:txBody>
      </p:sp>
      <p:sp>
        <p:nvSpPr>
          <p:cNvPr id="3" name="Graphic 11">
            <a:extLst>
              <a:ext uri="{FF2B5EF4-FFF2-40B4-BE49-F238E27FC236}">
                <a16:creationId xmlns:a16="http://schemas.microsoft.com/office/drawing/2014/main" id="{C786D5E2-6728-4A94-B502-DA84E3DD5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23277" y="4234631"/>
            <a:ext cx="5267138" cy="2623369"/>
          </a:xfrm>
          <a:custGeom>
            <a:avLst/>
            <a:gdLst>
              <a:gd name="connsiteX0" fmla="*/ 5266649 w 5267138"/>
              <a:gd name="connsiteY0" fmla="*/ 1382817 h 2623369"/>
              <a:gd name="connsiteX1" fmla="*/ 4461435 w 5267138"/>
              <a:gd name="connsiteY1" fmla="*/ 1635574 h 2623369"/>
              <a:gd name="connsiteX2" fmla="*/ 1744693 w 5267138"/>
              <a:gd name="connsiteY2" fmla="*/ -111 h 2623369"/>
              <a:gd name="connsiteX3" fmla="*/ -489 w 5267138"/>
              <a:gd name="connsiteY3" fmla="*/ 2623002 h 2623369"/>
              <a:gd name="connsiteX4" fmla="*/ 5266613 w 5267138"/>
              <a:gd name="connsiteY4" fmla="*/ 2620203 h 26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138" h="2623369">
                <a:moveTo>
                  <a:pt x="5266649" y="1382817"/>
                </a:moveTo>
                <a:cubicBezTo>
                  <a:pt x="5045483" y="1445408"/>
                  <a:pt x="4785251" y="1532005"/>
                  <a:pt x="4461435" y="1635574"/>
                </a:cubicBezTo>
                <a:cubicBezTo>
                  <a:pt x="3415798" y="1970068"/>
                  <a:pt x="3301662" y="-26326"/>
                  <a:pt x="1744693" y="-111"/>
                </a:cubicBezTo>
                <a:cubicBezTo>
                  <a:pt x="187725" y="26103"/>
                  <a:pt x="-489" y="2623002"/>
                  <a:pt x="-489" y="2623002"/>
                </a:cubicBezTo>
                <a:lnTo>
                  <a:pt x="5266613" y="2620203"/>
                </a:lnTo>
                <a:close/>
              </a:path>
            </a:pathLst>
          </a:custGeom>
          <a:solidFill>
            <a:srgbClr val="FBAC2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0" latinLnBrk="0"/>
            <a:endParaRPr lang="en-AU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FC79ACB-414E-4AF0-8DCD-6C944CCE3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21" y="28575"/>
            <a:ext cx="2906245" cy="2785378"/>
          </a:xfrm>
        </p:spPr>
        <p:txBody>
          <a:bodyPr wrap="none">
            <a:spAutoFit/>
          </a:bodyPr>
          <a:lstStyle>
            <a:lvl1pPr eaLnBrk="0" latinLnBrk="0">
              <a:defRPr sz="18100" b="0">
                <a:solidFill>
                  <a:schemeClr val="bg1"/>
                </a:solidFill>
                <a:latin typeface="Public Sans (NSW)" pitchFamily="2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42379-372B-4138-BEB7-4686D4271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43237"/>
            <a:ext cx="4799012" cy="1107996"/>
          </a:xfrm>
        </p:spPr>
        <p:txBody>
          <a:bodyPr/>
          <a:lstStyle>
            <a:lvl1pPr eaLnBrk="0" latinLnBrk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goes here and here and here</a:t>
            </a:r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1A031F-9C59-4B9B-BE76-50DC60B35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712716" y="847546"/>
            <a:ext cx="1571622" cy="31467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4158CC-949A-4D7B-B55E-F15BE25D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15031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922D55F-9EF6-4D08-8D56-093E157725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000" y="219071"/>
            <a:ext cx="5756914" cy="6410328"/>
          </a:xfrm>
          <a:solidFill>
            <a:schemeClr val="bg2"/>
          </a:solidFill>
        </p:spPr>
        <p:txBody>
          <a:bodyPr lIns="360000" tIns="288000" rIns="360000" bIns="288000" anchor="t"/>
          <a:lstStyle>
            <a:lvl1pPr algn="l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/>
              <a:t>Click icon to insert image</a:t>
            </a:r>
            <a:br>
              <a:rPr lang="en-AU"/>
            </a:br>
            <a:r>
              <a:rPr lang="en-AU" altLang="ko-KR"/>
              <a:t>(906 x 1010 px)</a:t>
            </a:r>
            <a:endParaRPr lang="en-AU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C672C384-B764-4DF4-B04D-B674B3B60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6008914" y="219071"/>
            <a:ext cx="6183086" cy="6410329"/>
          </a:xfrm>
          <a:custGeom>
            <a:avLst/>
            <a:gdLst>
              <a:gd name="connsiteX0" fmla="*/ 0 w 12190307"/>
              <a:gd name="connsiteY0" fmla="*/ 0 h 6271640"/>
              <a:gd name="connsiteX1" fmla="*/ 12190307 w 12190307"/>
              <a:gd name="connsiteY1" fmla="*/ 0 h 6271640"/>
              <a:gd name="connsiteX2" fmla="*/ 12190307 w 12190307"/>
              <a:gd name="connsiteY2" fmla="*/ 6271641 h 6271640"/>
              <a:gd name="connsiteX3" fmla="*/ 0 w 12190307"/>
              <a:gd name="connsiteY3" fmla="*/ 6271641 h 627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307" h="6271640">
                <a:moveTo>
                  <a:pt x="0" y="0"/>
                </a:moveTo>
                <a:lnTo>
                  <a:pt x="12190307" y="0"/>
                </a:lnTo>
                <a:lnTo>
                  <a:pt x="12190307" y="6271641"/>
                </a:lnTo>
                <a:lnTo>
                  <a:pt x="0" y="6271641"/>
                </a:lnTo>
                <a:close/>
              </a:path>
            </a:pathLst>
          </a:custGeom>
          <a:solidFill>
            <a:srgbClr val="DBFADF"/>
          </a:solidFill>
          <a:ln w="6268" cap="flat">
            <a:noFill/>
            <a:prstDash val="solid"/>
            <a:miter/>
          </a:ln>
        </p:spPr>
        <p:txBody>
          <a:bodyPr rtlCol="0" anchor="ctr"/>
          <a:lstStyle/>
          <a:p>
            <a:pPr eaLnBrk="0" latinLnBrk="0"/>
            <a:endParaRPr lang="en-AU"/>
          </a:p>
        </p:txBody>
      </p:sp>
      <p:sp>
        <p:nvSpPr>
          <p:cNvPr id="7" name="Graphic 3">
            <a:extLst>
              <a:ext uri="{FF2B5EF4-FFF2-40B4-BE49-F238E27FC236}">
                <a16:creationId xmlns:a16="http://schemas.microsoft.com/office/drawing/2014/main" id="{64E37A08-81F8-4E3A-9BE7-541E45EC2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219071"/>
            <a:ext cx="252000" cy="6410329"/>
          </a:xfrm>
          <a:custGeom>
            <a:avLst/>
            <a:gdLst>
              <a:gd name="connsiteX0" fmla="*/ 0 w 12190307"/>
              <a:gd name="connsiteY0" fmla="*/ 0 h 6271640"/>
              <a:gd name="connsiteX1" fmla="*/ 12190307 w 12190307"/>
              <a:gd name="connsiteY1" fmla="*/ 0 h 6271640"/>
              <a:gd name="connsiteX2" fmla="*/ 12190307 w 12190307"/>
              <a:gd name="connsiteY2" fmla="*/ 6271641 h 6271640"/>
              <a:gd name="connsiteX3" fmla="*/ 0 w 12190307"/>
              <a:gd name="connsiteY3" fmla="*/ 6271641 h 627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307" h="6271640">
                <a:moveTo>
                  <a:pt x="0" y="0"/>
                </a:moveTo>
                <a:lnTo>
                  <a:pt x="12190307" y="0"/>
                </a:lnTo>
                <a:lnTo>
                  <a:pt x="12190307" y="6271641"/>
                </a:lnTo>
                <a:lnTo>
                  <a:pt x="0" y="6271641"/>
                </a:lnTo>
                <a:close/>
              </a:path>
            </a:pathLst>
          </a:custGeom>
          <a:solidFill>
            <a:schemeClr val="accent1"/>
          </a:solidFill>
          <a:ln w="6268" cap="flat">
            <a:noFill/>
            <a:prstDash val="solid"/>
            <a:miter/>
          </a:ln>
        </p:spPr>
        <p:txBody>
          <a:bodyPr rtlCol="0" anchor="ctr"/>
          <a:lstStyle/>
          <a:p>
            <a:pPr eaLnBrk="0" latinLnBrk="0"/>
            <a:endParaRPr lang="en-A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5CC2796-62C1-47F9-BFB5-BC271CA2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501" y="857210"/>
            <a:ext cx="5148024" cy="584775"/>
          </a:xfrm>
        </p:spPr>
        <p:txBody>
          <a:bodyPr/>
          <a:lstStyle>
            <a:lvl1pPr eaLnBrk="0" latinLnBrk="0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/>
              <a:t>Subheading</a:t>
            </a:r>
            <a:endParaRPr lang="en-AU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C181ABF-A926-4BB1-817F-86F5CD3C9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72501" y="1590674"/>
            <a:ext cx="5149611" cy="4389438"/>
          </a:xfrm>
        </p:spPr>
        <p:txBody>
          <a:bodyPr/>
          <a:lstStyle>
            <a:lvl1pPr eaLnBrk="0" latinLnBrk="0">
              <a:spcAft>
                <a:spcPts val="1800"/>
              </a:spcAft>
              <a:defRPr b="0">
                <a:solidFill>
                  <a:schemeClr val="tx1"/>
                </a:solidFill>
              </a:defRPr>
            </a:lvl1pPr>
            <a:lvl2pPr marL="144000" indent="-144000" eaLnBrk="0" latinLnBrk="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88000" indent="-144000" eaLnBrk="0" latinLnBrk="0">
              <a:defRPr>
                <a:solidFill>
                  <a:schemeClr val="tx1"/>
                </a:solidFill>
              </a:defRPr>
            </a:lvl3pPr>
            <a:lvl4pPr marL="432000" indent="-144000" eaLnBrk="0" latinLnBrk="0"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Body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4B69E-F0F2-46AB-A1CE-DF1DD3D1AD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331850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DABC71-BDD7-40B3-BEFC-1077A5EE2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6225"/>
            <a:ext cx="10826747" cy="6294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3991C6-4766-45F9-A48D-DCF0EAED6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717800" y="530134"/>
            <a:ext cx="0" cy="5796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3D7F12-3C31-4A14-ADFC-3F6489734E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76225"/>
            <a:ext cx="2501900" cy="6294438"/>
          </a:xfrm>
          <a:solidFill>
            <a:schemeClr val="bg2"/>
          </a:solidFill>
        </p:spPr>
        <p:txBody>
          <a:bodyPr lIns="180000" tIns="180000" rIns="180000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insert image</a:t>
            </a:r>
            <a:br>
              <a:rPr lang="en-US" dirty="0"/>
            </a:br>
            <a:r>
              <a:rPr lang="en-US" dirty="0"/>
              <a:t>(</a:t>
            </a:r>
            <a:r>
              <a:rPr lang="en-AU" altLang="ko-KR" dirty="0"/>
              <a:t>394 </a:t>
            </a:r>
            <a:r>
              <a:rPr lang="en-US" altLang="ko-KR" dirty="0"/>
              <a:t>x</a:t>
            </a:r>
            <a:r>
              <a:rPr lang="ko-KR" altLang="en-US" dirty="0"/>
              <a:t> </a:t>
            </a:r>
            <a:r>
              <a:rPr lang="en-US" altLang="ko-KR" dirty="0"/>
              <a:t>991</a:t>
            </a:r>
            <a:r>
              <a:rPr lang="ko-KR" altLang="en-US" dirty="0"/>
              <a:t> </a:t>
            </a:r>
            <a:r>
              <a:rPr lang="en-US" altLang="ko-KR" dirty="0"/>
              <a:t>px</a:t>
            </a:r>
            <a:r>
              <a:rPr lang="en-AU" altLang="ko-KR" dirty="0"/>
              <a:t>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C72A5F-AD0D-410C-9713-76431D6FA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70214" y="536416"/>
            <a:ext cx="1008289" cy="246221"/>
          </a:xfrm>
        </p:spPr>
        <p:txBody>
          <a:bodyPr wrap="none" anchor="ctr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5A527-E575-4CE7-B29E-047F4F4A7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06032" y="1327150"/>
            <a:ext cx="5871030" cy="1477328"/>
          </a:xfrm>
        </p:spPr>
        <p:txBody>
          <a:bodyPr anchor="b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 dirty="0"/>
              <a:t>Presentation title goes here and here</a:t>
            </a:r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3F7841A-7D9E-4D47-8DB0-A5299806D0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6032" y="3163885"/>
            <a:ext cx="5870349" cy="830997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pPr lvl="0"/>
            <a:r>
              <a:rPr lang="en-US" dirty="0"/>
              <a:t>Subtitle here and here</a:t>
            </a:r>
          </a:p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Date and other information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CFB7BF6-8870-4D55-BAB2-AD25FB8902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6032" y="6113790"/>
            <a:ext cx="2144818" cy="261610"/>
          </a:xfrm>
        </p:spPr>
        <p:txBody>
          <a:bodyPr wrap="none" anchor="b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bg1"/>
                </a:solidFill>
                <a:latin typeface="Public Sans (NSW) Medium" pitchFamily="2" charset="0"/>
              </a:defRPr>
            </a:lvl1pPr>
          </a:lstStyle>
          <a:p>
            <a:pPr lvl="0"/>
            <a:r>
              <a:rPr lang="en-US" dirty="0"/>
              <a:t>transport.nsw.gov.au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A7CCA6A-D2A9-409B-AF5B-A77CCE5F8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4736" y="312107"/>
            <a:ext cx="669600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922D55F-9EF6-4D08-8D56-093E157725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000" y="219071"/>
            <a:ext cx="5756914" cy="6410328"/>
          </a:xfrm>
          <a:solidFill>
            <a:schemeClr val="bg2"/>
          </a:solidFill>
        </p:spPr>
        <p:txBody>
          <a:bodyPr lIns="360000" tIns="288000" rIns="360000" bIns="288000" anchor="t"/>
          <a:lstStyle>
            <a:lvl1pPr algn="l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/>
              <a:t>Click icon to insert image</a:t>
            </a:r>
            <a:br>
              <a:rPr lang="en-AU"/>
            </a:br>
            <a:r>
              <a:rPr lang="en-AU" altLang="ko-KR"/>
              <a:t>(906 x 1010 px)</a:t>
            </a:r>
            <a:endParaRPr lang="en-AU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C672C384-B764-4DF4-B04D-B674B3B60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6008914" y="219071"/>
            <a:ext cx="6183086" cy="6410329"/>
          </a:xfrm>
          <a:custGeom>
            <a:avLst/>
            <a:gdLst>
              <a:gd name="connsiteX0" fmla="*/ 0 w 12190307"/>
              <a:gd name="connsiteY0" fmla="*/ 0 h 6271640"/>
              <a:gd name="connsiteX1" fmla="*/ 12190307 w 12190307"/>
              <a:gd name="connsiteY1" fmla="*/ 0 h 6271640"/>
              <a:gd name="connsiteX2" fmla="*/ 12190307 w 12190307"/>
              <a:gd name="connsiteY2" fmla="*/ 6271641 h 6271640"/>
              <a:gd name="connsiteX3" fmla="*/ 0 w 12190307"/>
              <a:gd name="connsiteY3" fmla="*/ 6271641 h 627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307" h="6271640">
                <a:moveTo>
                  <a:pt x="0" y="0"/>
                </a:moveTo>
                <a:lnTo>
                  <a:pt x="12190307" y="0"/>
                </a:lnTo>
                <a:lnTo>
                  <a:pt x="12190307" y="6271641"/>
                </a:lnTo>
                <a:lnTo>
                  <a:pt x="0" y="6271641"/>
                </a:lnTo>
                <a:close/>
              </a:path>
            </a:pathLst>
          </a:custGeom>
          <a:solidFill>
            <a:srgbClr val="FFF4CF"/>
          </a:solidFill>
          <a:ln w="6268" cap="flat">
            <a:noFill/>
            <a:prstDash val="solid"/>
            <a:miter/>
          </a:ln>
        </p:spPr>
        <p:txBody>
          <a:bodyPr rtlCol="0" anchor="ctr"/>
          <a:lstStyle/>
          <a:p>
            <a:pPr eaLnBrk="0" latinLnBrk="0"/>
            <a:endParaRPr lang="en-AU"/>
          </a:p>
        </p:txBody>
      </p:sp>
      <p:sp>
        <p:nvSpPr>
          <p:cNvPr id="7" name="Graphic 3">
            <a:extLst>
              <a:ext uri="{FF2B5EF4-FFF2-40B4-BE49-F238E27FC236}">
                <a16:creationId xmlns:a16="http://schemas.microsoft.com/office/drawing/2014/main" id="{64E37A08-81F8-4E3A-9BE7-541E45EC2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219071"/>
            <a:ext cx="252000" cy="6410329"/>
          </a:xfrm>
          <a:custGeom>
            <a:avLst/>
            <a:gdLst>
              <a:gd name="connsiteX0" fmla="*/ 0 w 12190307"/>
              <a:gd name="connsiteY0" fmla="*/ 0 h 6271640"/>
              <a:gd name="connsiteX1" fmla="*/ 12190307 w 12190307"/>
              <a:gd name="connsiteY1" fmla="*/ 0 h 6271640"/>
              <a:gd name="connsiteX2" fmla="*/ 12190307 w 12190307"/>
              <a:gd name="connsiteY2" fmla="*/ 6271641 h 6271640"/>
              <a:gd name="connsiteX3" fmla="*/ 0 w 12190307"/>
              <a:gd name="connsiteY3" fmla="*/ 6271641 h 627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307" h="6271640">
                <a:moveTo>
                  <a:pt x="0" y="0"/>
                </a:moveTo>
                <a:lnTo>
                  <a:pt x="12190307" y="0"/>
                </a:lnTo>
                <a:lnTo>
                  <a:pt x="12190307" y="6271641"/>
                </a:lnTo>
                <a:lnTo>
                  <a:pt x="0" y="6271641"/>
                </a:lnTo>
                <a:close/>
              </a:path>
            </a:pathLst>
          </a:custGeom>
          <a:solidFill>
            <a:schemeClr val="accent2"/>
          </a:solidFill>
          <a:ln w="6268" cap="flat">
            <a:noFill/>
            <a:prstDash val="solid"/>
            <a:miter/>
          </a:ln>
        </p:spPr>
        <p:txBody>
          <a:bodyPr rtlCol="0" anchor="ctr"/>
          <a:lstStyle/>
          <a:p>
            <a:pPr eaLnBrk="0" latinLnBrk="0"/>
            <a:endParaRPr lang="en-A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5CC2796-62C1-47F9-BFB5-BC271CA2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501" y="857210"/>
            <a:ext cx="5148024" cy="584775"/>
          </a:xfrm>
        </p:spPr>
        <p:txBody>
          <a:bodyPr/>
          <a:lstStyle>
            <a:lvl1pPr eaLnBrk="0" latinLnBrk="0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/>
              <a:t>Subheading</a:t>
            </a:r>
            <a:endParaRPr lang="en-AU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C181ABF-A926-4BB1-817F-86F5CD3C9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72501" y="1590674"/>
            <a:ext cx="5149611" cy="4389438"/>
          </a:xfrm>
        </p:spPr>
        <p:txBody>
          <a:bodyPr/>
          <a:lstStyle>
            <a:lvl1pPr eaLnBrk="0" latinLnBrk="0">
              <a:spcAft>
                <a:spcPts val="1800"/>
              </a:spcAft>
              <a:defRPr b="0">
                <a:solidFill>
                  <a:schemeClr val="tx1"/>
                </a:solidFill>
              </a:defRPr>
            </a:lvl1pPr>
            <a:lvl2pPr marL="144000" indent="-144000" eaLnBrk="0" latinLnBrk="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88000" indent="-144000" eaLnBrk="0" latinLnBrk="0">
              <a:defRPr>
                <a:solidFill>
                  <a:schemeClr val="tx1"/>
                </a:solidFill>
              </a:defRPr>
            </a:lvl3pPr>
            <a:lvl4pPr marL="432000" indent="-144000" eaLnBrk="0" latinLnBrk="0"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Body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4B69E-F0F2-46AB-A1CE-DF1DD3D1AD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179115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3B0201-8F69-4A06-9CB1-8727DD6AE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219071"/>
            <a:ext cx="8331200" cy="6410329"/>
          </a:xfrm>
          <a:prstGeom prst="rect">
            <a:avLst/>
          </a:prstGeom>
          <a:solidFill>
            <a:schemeClr val="accent1"/>
          </a:solidFill>
          <a:ln w="685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5CC2796-62C1-47F9-BFB5-BC271CA2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557" y="1307153"/>
            <a:ext cx="6274241" cy="738664"/>
          </a:xfrm>
        </p:spPr>
        <p:txBody>
          <a:bodyPr/>
          <a:lstStyle>
            <a:lvl1pPr eaLnBrk="0" latinLnBrk="0"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Subheading</a:t>
            </a:r>
            <a:endParaRPr lang="en-AU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C181ABF-A926-4BB1-817F-86F5CD3C9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4558" y="2481488"/>
            <a:ext cx="6274242" cy="3599642"/>
          </a:xfrm>
        </p:spPr>
        <p:txBody>
          <a:bodyPr/>
          <a:lstStyle>
            <a:lvl1pPr eaLnBrk="0" latinLnBrk="0">
              <a:spcBef>
                <a:spcPts val="0"/>
              </a:spcBef>
              <a:spcAft>
                <a:spcPts val="1700"/>
              </a:spcAft>
              <a:defRPr sz="2400" b="0">
                <a:solidFill>
                  <a:schemeClr val="bg1"/>
                </a:solidFill>
              </a:defRPr>
            </a:lvl1pPr>
            <a:lvl2pPr marL="0" indent="0" eaLnBrk="0" latinLnBrk="0">
              <a:buFont typeface="Arial" panose="020B0604020202020204" pitchFamily="34" charset="0"/>
              <a:buNone/>
              <a:defRPr sz="1700">
                <a:solidFill>
                  <a:schemeClr val="bg1"/>
                </a:solidFill>
                <a:latin typeface="Public Sans (NSW) Medium" pitchFamily="2" charset="0"/>
              </a:defRPr>
            </a:lvl2pPr>
            <a:lvl3pPr marL="144000" indent="-144000" eaLnBrk="0" latinLnBrk="0">
              <a:defRPr sz="1700">
                <a:solidFill>
                  <a:schemeClr val="bg1"/>
                </a:solidFill>
              </a:defRPr>
            </a:lvl3pPr>
            <a:lvl4pPr marL="288000" indent="-144000" eaLnBrk="0" latinLnBrk="0">
              <a:defRPr sz="1700">
                <a:solidFill>
                  <a:schemeClr val="bg1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Body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5440D2-FC81-485B-9867-E1AB0036F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536575"/>
            <a:ext cx="74558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1F5C4C-5B01-4AE8-AC7F-2AF54A978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6309302"/>
            <a:ext cx="74558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922D55F-9EF6-4D08-8D56-093E157725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31200" y="219071"/>
            <a:ext cx="3860800" cy="6410328"/>
          </a:xfrm>
          <a:solidFill>
            <a:schemeClr val="bg2"/>
          </a:solidFill>
        </p:spPr>
        <p:txBody>
          <a:bodyPr lIns="360000" tIns="288000" rIns="360000" bIns="288000" anchor="ctr"/>
          <a:lstStyle>
            <a:lvl1pPr algn="r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/>
              <a:t>Click icon to insert image</a:t>
            </a:r>
            <a:br>
              <a:rPr lang="en-AU"/>
            </a:br>
            <a:r>
              <a:rPr lang="en-AU" altLang="ko-KR"/>
              <a:t>(608 x 1010 px)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4B69E-F0F2-46AB-A1CE-DF1DD3D1AD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5264361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3B0201-8F69-4A06-9CB1-8727DD6AE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219071"/>
            <a:ext cx="8331200" cy="6410329"/>
          </a:xfrm>
          <a:prstGeom prst="rect">
            <a:avLst/>
          </a:prstGeom>
          <a:solidFill>
            <a:srgbClr val="941B00"/>
          </a:solidFill>
          <a:ln w="685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5CC2796-62C1-47F9-BFB5-BC271CA29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557" y="1307153"/>
            <a:ext cx="6274241" cy="738664"/>
          </a:xfrm>
        </p:spPr>
        <p:txBody>
          <a:bodyPr/>
          <a:lstStyle>
            <a:lvl1pPr eaLnBrk="0" latinLnBrk="0">
              <a:defRPr sz="48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Subheading</a:t>
            </a:r>
            <a:endParaRPr lang="en-AU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5440D2-FC81-485B-9867-E1AB0036F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536575"/>
            <a:ext cx="74558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1F5C4C-5B01-4AE8-AC7F-2AF54A978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9888" y="6309302"/>
            <a:ext cx="74558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922D55F-9EF6-4D08-8D56-093E157725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31200" y="219071"/>
            <a:ext cx="3860800" cy="6410328"/>
          </a:xfrm>
          <a:solidFill>
            <a:schemeClr val="bg2"/>
          </a:solidFill>
        </p:spPr>
        <p:txBody>
          <a:bodyPr lIns="360000" tIns="288000" rIns="360000" bIns="288000" anchor="ctr"/>
          <a:lstStyle>
            <a:lvl1pPr algn="r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/>
              <a:t>Click icon to insert image</a:t>
            </a:r>
            <a:br>
              <a:rPr lang="en-AU"/>
            </a:br>
            <a:r>
              <a:rPr lang="en-AU" altLang="ko-KR"/>
              <a:t>(608 x 1010 px)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4B69E-F0F2-46AB-A1CE-DF1DD3D1AD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050CB89-D85F-45EE-B71B-5EECF7BEE5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4558" y="2481488"/>
            <a:ext cx="6274242" cy="3599642"/>
          </a:xfrm>
        </p:spPr>
        <p:txBody>
          <a:bodyPr/>
          <a:lstStyle>
            <a:lvl1pPr eaLnBrk="0" latinLnBrk="0">
              <a:spcBef>
                <a:spcPts val="0"/>
              </a:spcBef>
              <a:spcAft>
                <a:spcPts val="1700"/>
              </a:spcAft>
              <a:defRPr sz="2400" b="0">
                <a:solidFill>
                  <a:schemeClr val="bg1"/>
                </a:solidFill>
              </a:defRPr>
            </a:lvl1pPr>
            <a:lvl2pPr marL="0" indent="0" eaLnBrk="0" latinLnBrk="0">
              <a:buFont typeface="Arial" panose="020B0604020202020204" pitchFamily="34" charset="0"/>
              <a:buNone/>
              <a:defRPr sz="1700">
                <a:solidFill>
                  <a:schemeClr val="bg1"/>
                </a:solidFill>
                <a:latin typeface="Public Sans (NSW) Medium" pitchFamily="2" charset="0"/>
              </a:defRPr>
            </a:lvl2pPr>
            <a:lvl3pPr marL="144000" indent="-144000" eaLnBrk="0" latinLnBrk="0">
              <a:defRPr sz="1700">
                <a:solidFill>
                  <a:schemeClr val="bg1"/>
                </a:solidFill>
              </a:defRPr>
            </a:lvl3pPr>
            <a:lvl4pPr marL="288000" indent="-144000" eaLnBrk="0" latinLnBrk="0">
              <a:defRPr sz="1700">
                <a:solidFill>
                  <a:schemeClr val="bg1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Body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5350775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26E3A1A-2867-415A-9F16-253CE4834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33536" y="219071"/>
            <a:ext cx="3358464" cy="6410328"/>
          </a:xfrm>
          <a:prstGeom prst="rect">
            <a:avLst/>
          </a:prstGeom>
          <a:solidFill>
            <a:srgbClr val="CBE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8132148-73E0-4C9A-8340-A7E1BB5DC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4302" y="1270000"/>
            <a:ext cx="5627698" cy="4906036"/>
          </a:xfrm>
          <a:prstGeom prst="rect">
            <a:avLst/>
          </a:prstGeom>
        </p:spPr>
      </p:pic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92E3FDB-9930-433F-BED5-363DAE7625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9071"/>
            <a:ext cx="8839200" cy="6410328"/>
          </a:xfrm>
          <a:solidFill>
            <a:schemeClr val="bg2"/>
          </a:solidFill>
        </p:spPr>
        <p:txBody>
          <a:bodyPr lIns="360000" tIns="288000" rIns="360000" bIns="288000" anchor="t"/>
          <a:lstStyle>
            <a:lvl1pPr algn="l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/>
              <a:t>Click icon to insert image</a:t>
            </a:r>
            <a:br>
              <a:rPr lang="en-AU"/>
            </a:br>
            <a:r>
              <a:rPr lang="en-AU" altLang="ko-KR"/>
              <a:t>(1392 x 1010 px)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9A81D-1666-4B64-BEF7-CB2DA021E1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430" y="219075"/>
            <a:ext cx="4325571" cy="632275"/>
          </a:xfrm>
          <a:solidFill>
            <a:schemeClr val="accent1"/>
          </a:solidFill>
        </p:spPr>
        <p:txBody>
          <a:bodyPr wrap="none" lIns="72000" tIns="54000" rIns="216000" bIns="54000">
            <a:noAutofit/>
          </a:bodyPr>
          <a:lstStyle>
            <a:lvl1pPr algn="r" eaLnBrk="0" latinLnBrk="0">
              <a:defRPr sz="34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Imagine where we’ll</a:t>
            </a:r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6E7BEB-C97D-4049-9BE0-A0E4CAB915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6245" y="785090"/>
            <a:ext cx="3355755" cy="551586"/>
          </a:xfrm>
          <a:solidFill>
            <a:schemeClr val="accent1"/>
          </a:solidFill>
        </p:spPr>
        <p:txBody>
          <a:bodyPr vert="horz" wrap="none" lIns="72000" tIns="0" rIns="216000" bIns="54000" rtlCol="0" anchor="t">
            <a:noAutofit/>
          </a:bodyPr>
          <a:lstStyle>
            <a:lvl1pPr algn="r" eaLnBrk="0" latinLnBrk="0">
              <a:lnSpc>
                <a:spcPct val="95000"/>
              </a:lnSpc>
              <a:defRPr lang="en-AU" sz="3400" b="0" dirty="0">
                <a:solidFill>
                  <a:schemeClr val="bg1"/>
                </a:solidFill>
                <a:latin typeface="Public Sans (NSW) Light" pitchFamily="2" charset="0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en-US"/>
              <a:t>take NSW next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22A6F-4F26-482D-A1FD-6F0004403C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045279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26E3A1A-2867-415A-9F16-253CE4834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33536" y="219071"/>
            <a:ext cx="3358464" cy="6410328"/>
          </a:xfrm>
          <a:prstGeom prst="rect">
            <a:avLst/>
          </a:prstGeom>
          <a:solidFill>
            <a:srgbClr val="F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8132148-73E0-4C9A-8340-A7E1BB5DC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4302" y="1270000"/>
            <a:ext cx="5627698" cy="4906036"/>
          </a:xfrm>
          <a:prstGeom prst="rect">
            <a:avLst/>
          </a:prstGeom>
        </p:spPr>
      </p:pic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92E3FDB-9930-433F-BED5-363DAE7625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9071"/>
            <a:ext cx="8839200" cy="6410328"/>
          </a:xfrm>
          <a:solidFill>
            <a:schemeClr val="bg2"/>
          </a:solidFill>
        </p:spPr>
        <p:txBody>
          <a:bodyPr lIns="360000" tIns="288000" rIns="360000" bIns="288000" anchor="t"/>
          <a:lstStyle>
            <a:lvl1pPr algn="l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/>
              <a:t>Click icon to insert image</a:t>
            </a:r>
            <a:br>
              <a:rPr lang="en-AU"/>
            </a:br>
            <a:r>
              <a:rPr lang="en-AU" altLang="ko-KR"/>
              <a:t>(1392 x 1010 px)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9A81D-1666-4B64-BEF7-CB2DA021E1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430" y="219075"/>
            <a:ext cx="4325571" cy="632275"/>
          </a:xfrm>
          <a:solidFill>
            <a:schemeClr val="accent2"/>
          </a:solidFill>
        </p:spPr>
        <p:txBody>
          <a:bodyPr wrap="none" lIns="72000" tIns="54000" rIns="216000" bIns="54000">
            <a:noAutofit/>
          </a:bodyPr>
          <a:lstStyle>
            <a:lvl1pPr algn="r" eaLnBrk="0" latinLnBrk="0">
              <a:defRPr sz="3400">
                <a:solidFill>
                  <a:schemeClr val="bg1"/>
                </a:solidFill>
                <a:latin typeface="Public Sans (NSW) Light" pitchFamily="2" charset="0"/>
              </a:defRPr>
            </a:lvl1pPr>
          </a:lstStyle>
          <a:p>
            <a:r>
              <a:rPr lang="en-US"/>
              <a:t>Imagine where we’ll</a:t>
            </a:r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6E7BEB-C97D-4049-9BE0-A0E4CAB915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6245" y="785090"/>
            <a:ext cx="3355755" cy="551586"/>
          </a:xfrm>
          <a:solidFill>
            <a:schemeClr val="accent2"/>
          </a:solidFill>
        </p:spPr>
        <p:txBody>
          <a:bodyPr vert="horz" wrap="none" lIns="72000" tIns="0" rIns="216000" bIns="54000" rtlCol="0" anchor="t">
            <a:noAutofit/>
          </a:bodyPr>
          <a:lstStyle>
            <a:lvl1pPr algn="r" eaLnBrk="0" latinLnBrk="0">
              <a:lnSpc>
                <a:spcPct val="95000"/>
              </a:lnSpc>
              <a:defRPr lang="en-AU" sz="3400" b="0" dirty="0">
                <a:solidFill>
                  <a:schemeClr val="bg1"/>
                </a:solidFill>
                <a:latin typeface="Public Sans (NSW) Light" pitchFamily="2" charset="0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en-US"/>
              <a:t>take NSW next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22A6F-4F26-482D-A1FD-6F0004403C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6885187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3B0201-8F69-4A06-9CB1-8727DD6AE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219071"/>
            <a:ext cx="8521700" cy="6410329"/>
          </a:xfrm>
          <a:prstGeom prst="rect">
            <a:avLst/>
          </a:prstGeom>
          <a:solidFill>
            <a:schemeClr val="accent3"/>
          </a:solidFill>
          <a:ln w="685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C181ABF-A926-4BB1-817F-86F5CD3C9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486" y="1338488"/>
            <a:ext cx="7030113" cy="4186012"/>
          </a:xfrm>
        </p:spPr>
        <p:txBody>
          <a:bodyPr/>
          <a:lstStyle>
            <a:lvl1pPr eaLnBrk="0" latinLnBrk="0">
              <a:spcBef>
                <a:spcPts val="0"/>
              </a:spcBef>
              <a:spcAft>
                <a:spcPts val="1700"/>
              </a:spcAft>
              <a:defRPr sz="3600" b="0">
                <a:solidFill>
                  <a:schemeClr val="tx1"/>
                </a:solidFill>
              </a:defRPr>
            </a:lvl1pPr>
            <a:lvl2pPr marL="0" indent="0" eaLnBrk="0" latinLnBrk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144000" indent="-144000" eaLnBrk="0" latinLnBrk="0">
              <a:defRPr sz="2400">
                <a:solidFill>
                  <a:schemeClr val="tx1"/>
                </a:solidFill>
              </a:defRPr>
            </a:lvl3pPr>
            <a:lvl4pPr marL="288000" indent="-144000" eaLnBrk="0" latinLnBrk="0">
              <a:defRPr sz="2400">
                <a:solidFill>
                  <a:schemeClr val="tx1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Body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B01CE0-A99E-4755-875C-23590F1A4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922D55F-9EF6-4D08-8D56-093E157725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21700" y="219071"/>
            <a:ext cx="3670300" cy="6410328"/>
          </a:xfrm>
          <a:solidFill>
            <a:schemeClr val="bg2"/>
          </a:solidFill>
        </p:spPr>
        <p:txBody>
          <a:bodyPr lIns="180000" tIns="288000" rIns="360000" bIns="288000" anchor="t"/>
          <a:lstStyle>
            <a:lvl1pPr algn="r" eaLnBrk="0" latinLnBrk="0">
              <a:defRPr/>
            </a:lvl1pPr>
          </a:lstStyle>
          <a:p>
            <a:r>
              <a:rPr lang="en-AU"/>
              <a:t>Click icon to insert image</a:t>
            </a:r>
            <a:br>
              <a:rPr lang="en-AU"/>
            </a:br>
            <a:r>
              <a:rPr lang="en-AU" altLang="ko-KR"/>
              <a:t>(578 x 1010 px)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4B69E-F0F2-46AB-A1CE-DF1DD3D1AD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101648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4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3B0201-8F69-4A06-9CB1-8727DD6AE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219071"/>
            <a:ext cx="8521700" cy="6410329"/>
          </a:xfrm>
          <a:prstGeom prst="rect">
            <a:avLst/>
          </a:prstGeom>
          <a:solidFill>
            <a:srgbClr val="FFCE99"/>
          </a:solidFill>
          <a:ln w="685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C181ABF-A926-4BB1-817F-86F5CD3C9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486" y="1338488"/>
            <a:ext cx="7030113" cy="4186012"/>
          </a:xfrm>
        </p:spPr>
        <p:txBody>
          <a:bodyPr/>
          <a:lstStyle>
            <a:lvl1pPr eaLnBrk="0" latinLnBrk="0">
              <a:spcBef>
                <a:spcPts val="0"/>
              </a:spcBef>
              <a:spcAft>
                <a:spcPts val="1700"/>
              </a:spcAft>
              <a:defRPr sz="3600" b="0">
                <a:solidFill>
                  <a:schemeClr val="tx1"/>
                </a:solidFill>
              </a:defRPr>
            </a:lvl1pPr>
            <a:lvl2pPr marL="0" indent="0" eaLnBrk="0" latinLnBrk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144000" indent="-144000" eaLnBrk="0" latinLnBrk="0">
              <a:defRPr sz="2400">
                <a:solidFill>
                  <a:schemeClr val="tx1"/>
                </a:solidFill>
              </a:defRPr>
            </a:lvl3pPr>
            <a:lvl4pPr marL="288000" indent="-144000" eaLnBrk="0" latinLnBrk="0">
              <a:defRPr sz="2400">
                <a:solidFill>
                  <a:schemeClr val="tx1"/>
                </a:solidFill>
              </a:defRPr>
            </a:lvl4pPr>
            <a:lvl5pPr>
              <a:defRPr>
                <a:solidFill>
                  <a:srgbClr val="D10E34"/>
                </a:solidFill>
              </a:defRPr>
            </a:lvl5pPr>
          </a:lstStyle>
          <a:p>
            <a:pPr lvl="0"/>
            <a:r>
              <a:rPr lang="en-US"/>
              <a:t>Body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B01CE0-A99E-4755-875C-23590F1A4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922D55F-9EF6-4D08-8D56-093E157725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21700" y="219071"/>
            <a:ext cx="3670300" cy="6410328"/>
          </a:xfrm>
          <a:solidFill>
            <a:schemeClr val="bg2"/>
          </a:solidFill>
        </p:spPr>
        <p:txBody>
          <a:bodyPr lIns="180000" tIns="288000" rIns="360000" bIns="288000" anchor="t"/>
          <a:lstStyle>
            <a:lvl1pPr algn="r" eaLnBrk="0" latinLnBrk="0">
              <a:defRPr/>
            </a:lvl1pPr>
          </a:lstStyle>
          <a:p>
            <a:r>
              <a:rPr lang="en-AU"/>
              <a:t>Click icon to insert image</a:t>
            </a:r>
            <a:br>
              <a:rPr lang="en-AU"/>
            </a:br>
            <a:r>
              <a:rPr lang="en-AU" altLang="ko-KR"/>
              <a:t>(578 x 1010 px)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4B69E-F0F2-46AB-A1CE-DF1DD3D1AD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4607972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5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313C30-EFC9-4F89-8E2B-CC0624BE6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6315075"/>
            <a:ext cx="12192000" cy="314325"/>
          </a:xfrm>
          <a:prstGeom prst="rect">
            <a:avLst/>
          </a:prstGeom>
          <a:solidFill>
            <a:schemeClr val="accent3"/>
          </a:solidFill>
          <a:ln w="685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32CDF3F-C66A-4F6A-8279-67732DCEFC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9071"/>
            <a:ext cx="12192000" cy="6096004"/>
          </a:xfrm>
          <a:solidFill>
            <a:schemeClr val="bg2"/>
          </a:solidFill>
        </p:spPr>
        <p:txBody>
          <a:bodyPr lIns="360000" tIns="288000" rIns="360000" bIns="288000" anchor="t"/>
          <a:lstStyle>
            <a:lvl1pPr algn="l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/>
              <a:t>Click icon to insert image</a:t>
            </a:r>
            <a:br>
              <a:rPr lang="en-AU"/>
            </a:br>
            <a:r>
              <a:rPr lang="en-AU" altLang="ko-KR"/>
              <a:t>(1920 x 961 px)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9E8187-5418-4E7E-BE71-E1D49F44C6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4389727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5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313C30-EFC9-4F89-8E2B-CC0624BE6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6315075"/>
            <a:ext cx="12192000" cy="314325"/>
          </a:xfrm>
          <a:prstGeom prst="rect">
            <a:avLst/>
          </a:prstGeom>
          <a:solidFill>
            <a:schemeClr val="accent2"/>
          </a:solidFill>
          <a:ln w="685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32CDF3F-C66A-4F6A-8279-67732DCEFC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9071"/>
            <a:ext cx="12192000" cy="6096004"/>
          </a:xfrm>
          <a:solidFill>
            <a:schemeClr val="bg2"/>
          </a:solidFill>
        </p:spPr>
        <p:txBody>
          <a:bodyPr lIns="360000" tIns="288000" rIns="360000" bIns="288000" anchor="t"/>
          <a:lstStyle>
            <a:lvl1pPr algn="l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/>
              <a:t>Click icon to insert image</a:t>
            </a:r>
            <a:br>
              <a:rPr lang="en-AU"/>
            </a:br>
            <a:r>
              <a:rPr lang="en-AU" altLang="ko-KR"/>
              <a:t>(1920 x 961 px)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9E8187-5418-4E7E-BE71-E1D49F44C6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>
                <a:solidFill>
                  <a:schemeClr val="bg1"/>
                </a:solidFill>
              </a:defRPr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2421155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8F9A1D-D754-442E-9BDC-95C9C1E2A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219071"/>
            <a:ext cx="12192000" cy="6410329"/>
          </a:xfrm>
          <a:prstGeom prst="rect">
            <a:avLst/>
          </a:prstGeom>
          <a:solidFill>
            <a:srgbClr val="DBFADF"/>
          </a:solidFill>
          <a:ln w="685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/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D3B7668-672F-4A3E-96CF-77BABE0AA5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7537" y="2371725"/>
            <a:ext cx="5392737" cy="3943350"/>
          </a:xfrm>
          <a:solidFill>
            <a:schemeClr val="bg2"/>
          </a:solidFill>
        </p:spPr>
        <p:txBody>
          <a:bodyPr lIns="360000" tIns="288000" rIns="360000" bIns="288000" anchor="t"/>
          <a:lstStyle>
            <a:lvl1pPr algn="l" eaLnBrk="0" latinLnBrk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AU"/>
              <a:t>Click icon to insert image</a:t>
            </a:r>
            <a:br>
              <a:rPr lang="en-AU"/>
            </a:br>
            <a:r>
              <a:rPr lang="en-AU" altLang="ko-KR"/>
              <a:t>(849 x 621 px)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201536-2569-4E6A-8D0A-F61F3207D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268" y="538075"/>
            <a:ext cx="0" cy="577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DC011EA-2A3D-4549-BFA2-B7A78719E4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1312" y="2377440"/>
            <a:ext cx="4862059" cy="3944938"/>
          </a:xfrm>
        </p:spPr>
        <p:txBody>
          <a:bodyPr/>
          <a:lstStyle>
            <a:lvl1pPr eaLnBrk="0" latinLnBrk="0">
              <a:defRPr>
                <a:solidFill>
                  <a:schemeClr val="tx1"/>
                </a:solidFill>
              </a:defRPr>
            </a:lvl1pPr>
            <a:lvl2pPr eaLnBrk="0" latinLnBrk="0">
              <a:defRPr>
                <a:solidFill>
                  <a:schemeClr val="tx1"/>
                </a:solidFill>
              </a:defRPr>
            </a:lvl2pPr>
            <a:lvl3pPr eaLnBrk="0" latinLnBrk="0">
              <a:defRPr>
                <a:solidFill>
                  <a:schemeClr val="tx1"/>
                </a:solidFill>
              </a:defRPr>
            </a:lvl3pPr>
            <a:lvl4pPr eaLnBrk="0" latinLnBrk="0">
              <a:defRPr>
                <a:solidFill>
                  <a:schemeClr val="tx1"/>
                </a:solidFill>
              </a:defRPr>
            </a:lvl4pPr>
            <a:lvl5pPr eaLnBrk="0" latinLnBrk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B7C023-B22F-48BD-887B-ABDC0F439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latinLnBrk="0">
              <a:defRPr/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5B3F3F-3AB8-4FED-A9C1-DAA8A3AB8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538" y="536575"/>
            <a:ext cx="10935834" cy="553998"/>
          </a:xfrm>
        </p:spPr>
        <p:txBody>
          <a:bodyPr wrap="square"/>
          <a:lstStyle>
            <a:lvl1pPr eaLnBrk="0" latinLnBrk="0">
              <a:defRPr/>
            </a:lvl1pPr>
          </a:lstStyle>
          <a:p>
            <a:r>
              <a:rPr lang="en-US"/>
              <a:t>Long headline goes here and here and here</a:t>
            </a:r>
            <a:endParaRPr lang="en-AU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FFAC278-1B54-4070-AD73-A16615B76B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8" y="1151615"/>
            <a:ext cx="10935834" cy="369332"/>
          </a:xfrm>
        </p:spPr>
        <p:txBody>
          <a:bodyPr wrap="square">
            <a:spAutoFit/>
          </a:bodyPr>
          <a:lstStyle>
            <a:lvl1pPr eaLnBrk="0" latinLnBrk="0">
              <a:defRPr sz="2400" b="0">
                <a:latin typeface="Public Sans (NSW) SemiBold" pitchFamily="2" charset="0"/>
              </a:defRPr>
            </a:lvl1pPr>
          </a:lstStyle>
          <a:p>
            <a:pPr lvl="0"/>
            <a:r>
              <a:rPr lang="en-US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9273731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07BB39-6585-4BD5-855E-09B98B5D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535675"/>
            <a:ext cx="1146492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43E67-C550-45F5-9753-702D8A27F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599" y="2079659"/>
            <a:ext cx="11464925" cy="4046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5AA35-0F18-406E-9576-6B01DDB4C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7476" y="6383756"/>
            <a:ext cx="133049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 eaLnBrk="0">
              <a:defRPr sz="900">
                <a:solidFill>
                  <a:schemeClr val="tx2"/>
                </a:solidFill>
              </a:defRPr>
            </a:lvl1pPr>
          </a:lstStyle>
          <a:p>
            <a:fld id="{576507A1-8BE6-4A4E-B575-00640C841EBC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E01B8-9829-4912-AD52-F8A3F2978B8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998212" y="6705600"/>
            <a:ext cx="20399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AU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OFFICIAL: Sensitive - NSW Government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5566F-9DC4-447D-98D8-1AC64C90379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998212" y="0"/>
            <a:ext cx="20399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AU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OFFICIAL: Sensitive - NSW Government</a:t>
            </a:r>
          </a:p>
        </p:txBody>
      </p:sp>
    </p:spTree>
    <p:extLst>
      <p:ext uri="{BB962C8B-B14F-4D97-AF65-F5344CB8AC3E}">
        <p14:creationId xmlns:p14="http://schemas.microsoft.com/office/powerpoint/2010/main" val="31661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14" r:id="rId2"/>
    <p:sldLayoutId id="2147483660" r:id="rId3"/>
    <p:sldLayoutId id="2147483713" r:id="rId4"/>
    <p:sldLayoutId id="2147483661" r:id="rId5"/>
    <p:sldLayoutId id="2147483667" r:id="rId6"/>
    <p:sldLayoutId id="2147483662" r:id="rId7"/>
    <p:sldLayoutId id="2147483668" r:id="rId8"/>
    <p:sldLayoutId id="2147483663" r:id="rId9"/>
    <p:sldLayoutId id="2147483669" r:id="rId10"/>
    <p:sldLayoutId id="2147483664" r:id="rId11"/>
    <p:sldLayoutId id="2147483673" r:id="rId12"/>
    <p:sldLayoutId id="2147483665" r:id="rId13"/>
    <p:sldLayoutId id="2147483674" r:id="rId14"/>
    <p:sldLayoutId id="2147483666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5" r:id="rId22"/>
    <p:sldLayoutId id="2147483681" r:id="rId23"/>
    <p:sldLayoutId id="2147483686" r:id="rId24"/>
    <p:sldLayoutId id="2147483682" r:id="rId25"/>
    <p:sldLayoutId id="2147483687" r:id="rId26"/>
    <p:sldLayoutId id="2147483683" r:id="rId27"/>
    <p:sldLayoutId id="2147483688" r:id="rId28"/>
    <p:sldLayoutId id="2147483684" r:id="rId29"/>
    <p:sldLayoutId id="2147483689" r:id="rId30"/>
    <p:sldLayoutId id="2147483715" r:id="rId31"/>
    <p:sldLayoutId id="2147483716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657" r:id="rId55"/>
    <p:sldLayoutId id="2147483658" r:id="rId56"/>
    <p:sldLayoutId id="2147483717" r:id="rId5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234" userDrawn="1">
          <p15:clr>
            <a:srgbClr val="F26B43"/>
          </p15:clr>
        </p15:guide>
        <p15:guide id="7" pos="7446" userDrawn="1">
          <p15:clr>
            <a:srgbClr val="F26B43"/>
          </p15:clr>
        </p15:guide>
        <p15:guide id="8" orient="horz" pos="400" userDrawn="1">
          <p15:clr>
            <a:srgbClr val="F26B43"/>
          </p15:clr>
        </p15:guide>
        <p15:guide id="9" orient="horz" pos="3974" userDrawn="1">
          <p15:clr>
            <a:srgbClr val="F26B43"/>
          </p15:clr>
        </p15:guide>
        <p15:guide id="10" orient="horz" pos="11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D7F6D5-B5DF-43F1-A6C7-D9B8DF2CC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7" y="536575"/>
            <a:ext cx="11450637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562B7-CC46-4DC2-8DE1-CE6C32CCA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888" y="1825625"/>
            <a:ext cx="11452224" cy="4489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E6845-55C4-4BC8-850A-695B3EABC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9062" y="6383756"/>
            <a:ext cx="133050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 eaLnBrk="0" latinLnBrk="0">
              <a:defRPr sz="900">
                <a:solidFill>
                  <a:schemeClr val="tx2"/>
                </a:solidFill>
              </a:defRPr>
            </a:lvl1pPr>
          </a:lstStyle>
          <a:p>
            <a:fld id="{8DA52860-B8BB-4354-8A22-D15D5FDE991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3B088E-D7BC-40EC-978D-F0F7408758E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126038" y="6705600"/>
            <a:ext cx="17843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AU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OFFICIAL: Sensitive - NSW Cabinet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2602C-88C6-4ECF-8359-4F563693C43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126038" y="0"/>
            <a:ext cx="17843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AU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OFFICIAL: Sensitive - NSW Cabinet</a:t>
            </a:r>
          </a:p>
        </p:txBody>
      </p:sp>
    </p:spTree>
    <p:extLst>
      <p:ext uri="{BB962C8B-B14F-4D97-AF65-F5344CB8AC3E}">
        <p14:creationId xmlns:p14="http://schemas.microsoft.com/office/powerpoint/2010/main" val="80018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  <p:sldLayoutId id="2147483749" r:id="rId31"/>
    <p:sldLayoutId id="2147483750" r:id="rId32"/>
    <p:sldLayoutId id="2147483751" r:id="rId33"/>
    <p:sldLayoutId id="2147483752" r:id="rId34"/>
    <p:sldLayoutId id="2147483753" r:id="rId35"/>
    <p:sldLayoutId id="2147483754" r:id="rId36"/>
    <p:sldLayoutId id="2147483755" r:id="rId37"/>
    <p:sldLayoutId id="2147483756" r:id="rId38"/>
    <p:sldLayoutId id="2147483757" r:id="rId39"/>
    <p:sldLayoutId id="2147483758" r:id="rId40"/>
    <p:sldLayoutId id="2147483759" r:id="rId41"/>
    <p:sldLayoutId id="2147483760" r:id="rId42"/>
    <p:sldLayoutId id="2147483761" r:id="rId43"/>
    <p:sldLayoutId id="2147483762" r:id="rId44"/>
    <p:sldLayoutId id="2147483763" r:id="rId45"/>
    <p:sldLayoutId id="2147483764" r:id="rId46"/>
    <p:sldLayoutId id="2147483765" r:id="rId47"/>
    <p:sldLayoutId id="2147483766" r:id="rId48"/>
    <p:sldLayoutId id="2147483767" r:id="rId49"/>
    <p:sldLayoutId id="2147483768" r:id="rId50"/>
    <p:sldLayoutId id="2147483769" r:id="rId51"/>
    <p:sldLayoutId id="2147483770" r:id="rId52"/>
    <p:sldLayoutId id="2147483771" r:id="rId53"/>
    <p:sldLayoutId id="2147483772" r:id="rId54"/>
    <p:sldLayoutId id="2147483773" r:id="rId55"/>
    <p:sldLayoutId id="2147483774" r:id="rId56"/>
    <p:sldLayoutId id="2147483775" r:id="rId57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8">
          <p15:clr>
            <a:srgbClr val="F26B43"/>
          </p15:clr>
        </p15:guide>
        <p15:guide id="2" pos="7446">
          <p15:clr>
            <a:srgbClr val="F26B43"/>
          </p15:clr>
        </p15:guide>
        <p15:guide id="3" pos="233">
          <p15:clr>
            <a:srgbClr val="F26B43"/>
          </p15:clr>
        </p15:guide>
        <p15:guide id="4" orient="horz" pos="338">
          <p15:clr>
            <a:srgbClr val="AAAAAA"/>
          </p15:clr>
        </p15:guide>
        <p15:guide id="5" orient="horz" pos="39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4BB2F36A-EC31-4DAB-B736-BC6B171F875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30" r="30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FE7BFE9-705C-4013-9722-49A6C3F9B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598267"/>
            <a:ext cx="11245273" cy="1177218"/>
          </a:xfrm>
        </p:spPr>
        <p:txBody>
          <a:bodyPr/>
          <a:lstStyle/>
          <a:p>
            <a:r>
              <a:rPr lang="en-US" sz="4400" dirty="0"/>
              <a:t>Evaluating the Mandatory Alcohol Interlock Program</a:t>
            </a:r>
            <a:endParaRPr lang="en-AU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DA393-2F9C-42D0-998C-73FAA1401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Descriptor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9D3E8-A981-4BCA-8771-0DAE66030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Joanne Baker, Research and Evaluation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4FA21F-4568-452D-97F7-9FDFF6F095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July 2022</a:t>
            </a:r>
          </a:p>
          <a:p>
            <a:r>
              <a:rPr lang="en-US" dirty="0"/>
              <a:t>transport.nsw.gov.au</a:t>
            </a:r>
          </a:p>
        </p:txBody>
      </p:sp>
    </p:spTree>
    <p:extLst>
      <p:ext uri="{BB962C8B-B14F-4D97-AF65-F5344CB8AC3E}">
        <p14:creationId xmlns:p14="http://schemas.microsoft.com/office/powerpoint/2010/main" val="95426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3D588C9-ADF2-A1C9-1E11-1174ACF4EA68}"/>
              </a:ext>
            </a:extLst>
          </p:cNvPr>
          <p:cNvSpPr txBox="1">
            <a:spLocks/>
          </p:cNvSpPr>
          <p:nvPr/>
        </p:nvSpPr>
        <p:spPr>
          <a:xfrm>
            <a:off x="242597" y="2380343"/>
            <a:ext cx="5381483" cy="3934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0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  <a:p>
            <a:pPr marL="531450" marR="0" lvl="3" indent="-171450" algn="l" defTabSz="914400" rtl="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  <a:p>
            <a:pPr marL="531450" marR="0" lvl="3" indent="-171450" algn="l" defTabSz="914400" rtl="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2B8332FC-7388-2C73-4BAD-A5500ED75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wrap="none" lIns="0" tIns="0" rIns="0" bIns="0" rtlCol="0" anchor="ctr">
            <a:normAutofit/>
          </a:bodyPr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A52860-B8BB-4354-8A22-D15D5FDE99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(NSW)"/>
                <a:ea typeface="+mn-ea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1C769-494F-CF15-F608-61111F42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en-US" dirty="0"/>
              <a:t>How the program works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7073C440-3868-3456-0F12-4006CD203D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58650" y="6383338"/>
            <a:ext cx="133350" cy="139700"/>
          </a:xfrm>
        </p:spPr>
        <p:txBody>
          <a:bodyPr vert="horz" wrap="none" lIns="0" tIns="0" rIns="0" bIns="0" rtlCol="0" anchor="ctr">
            <a:normAutofit/>
          </a:bodyPr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A52860-B8BB-4354-8A22-D15D5FDE99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(NSW)"/>
                <a:ea typeface="+mn-ea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sp>
        <p:nvSpPr>
          <p:cNvPr id="36" name="Slide Number Placeholder 4" hidden="1">
            <a:extLst>
              <a:ext uri="{FF2B5EF4-FFF2-40B4-BE49-F238E27FC236}">
                <a16:creationId xmlns:a16="http://schemas.microsoft.com/office/drawing/2014/main" id="{BFA80CA0-BA18-27FA-3A4E-956FC986AA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58650" y="6383338"/>
            <a:ext cx="133350" cy="139700"/>
          </a:xfrm>
        </p:spPr>
        <p:txBody>
          <a:bodyPr/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A52860-B8BB-4354-8A22-D15D5FDE99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(NSW)"/>
                <a:ea typeface="+mn-ea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7098F55-C9AE-4EFE-AB63-36930F96B5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1306611"/>
              </p:ext>
            </p:extLst>
          </p:nvPr>
        </p:nvGraphicFramePr>
        <p:xfrm>
          <a:off x="1080829" y="1764300"/>
          <a:ext cx="10301703" cy="4242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55AFF9-37FC-4B2F-A806-1D6881692384}"/>
              </a:ext>
            </a:extLst>
          </p:cNvPr>
          <p:cNvSpPr txBox="1"/>
          <p:nvPr/>
        </p:nvSpPr>
        <p:spPr>
          <a:xfrm>
            <a:off x="242597" y="6229867"/>
            <a:ext cx="294792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eaLnBrk="0">
              <a:spcAft>
                <a:spcPts val="1600"/>
              </a:spcAft>
            </a:pPr>
            <a:r>
              <a:rPr lang="en-AU" sz="2000" dirty="0">
                <a:solidFill>
                  <a:schemeClr val="tx2"/>
                </a:solidFill>
              </a:rPr>
              <a:t>* </a:t>
            </a:r>
            <a:r>
              <a:rPr lang="en-AU" sz="1400" dirty="0">
                <a:solidFill>
                  <a:schemeClr val="tx2"/>
                </a:solidFill>
              </a:rPr>
              <a:t>Dependent on severity of offence</a:t>
            </a:r>
          </a:p>
        </p:txBody>
      </p:sp>
    </p:spTree>
    <p:extLst>
      <p:ext uri="{BB962C8B-B14F-4D97-AF65-F5344CB8AC3E}">
        <p14:creationId xmlns:p14="http://schemas.microsoft.com/office/powerpoint/2010/main" val="421541751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3D588C9-ADF2-A1C9-1E11-1174ACF4EA68}"/>
              </a:ext>
            </a:extLst>
          </p:cNvPr>
          <p:cNvSpPr txBox="1">
            <a:spLocks/>
          </p:cNvSpPr>
          <p:nvPr/>
        </p:nvSpPr>
        <p:spPr>
          <a:xfrm>
            <a:off x="242597" y="2380343"/>
            <a:ext cx="5381483" cy="3934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0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  <a:p>
            <a:pPr marL="531450" marR="0" lvl="3" indent="-171450" algn="l" defTabSz="914400" rtl="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  <a:p>
            <a:pPr marL="531450" marR="0" lvl="3" indent="-171450" algn="l" defTabSz="914400" rtl="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2B8332FC-7388-2C73-4BAD-A5500ED75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wrap="none" lIns="0" tIns="0" rIns="0" bIns="0" rtlCol="0" anchor="ctr">
            <a:normAutofit/>
          </a:bodyPr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A52860-B8BB-4354-8A22-D15D5FDE99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(NSW)"/>
                <a:ea typeface="+mn-ea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1C769-494F-CF15-F608-61111F42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en-US" dirty="0" err="1"/>
              <a:t>TfNSW</a:t>
            </a:r>
            <a:r>
              <a:rPr lang="en-US" dirty="0"/>
              <a:t> approach to evaluating MAIP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7073C440-3868-3456-0F12-4006CD203D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58650" y="6383338"/>
            <a:ext cx="133350" cy="139700"/>
          </a:xfrm>
        </p:spPr>
        <p:txBody>
          <a:bodyPr vert="horz" wrap="none" lIns="0" tIns="0" rIns="0" bIns="0" rtlCol="0" anchor="ctr">
            <a:normAutofit/>
          </a:bodyPr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A52860-B8BB-4354-8A22-D15D5FDE99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(NSW)"/>
                <a:ea typeface="+mn-ea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sp>
        <p:nvSpPr>
          <p:cNvPr id="36" name="Slide Number Placeholder 4" hidden="1">
            <a:extLst>
              <a:ext uri="{FF2B5EF4-FFF2-40B4-BE49-F238E27FC236}">
                <a16:creationId xmlns:a16="http://schemas.microsoft.com/office/drawing/2014/main" id="{BFA80CA0-BA18-27FA-3A4E-956FC986AA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58650" y="6383338"/>
            <a:ext cx="133350" cy="139700"/>
          </a:xfrm>
        </p:spPr>
        <p:txBody>
          <a:bodyPr/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A52860-B8BB-4354-8A22-D15D5FDE99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(NSW)"/>
                <a:ea typeface="+mn-ea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37078D0-56D3-4D28-B149-2EB67F5A0A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483148"/>
              </p:ext>
            </p:extLst>
          </p:nvPr>
        </p:nvGraphicFramePr>
        <p:xfrm>
          <a:off x="2227072" y="2235153"/>
          <a:ext cx="7604289" cy="4225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585930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3D588C9-ADF2-A1C9-1E11-1174ACF4EA68}"/>
              </a:ext>
            </a:extLst>
          </p:cNvPr>
          <p:cNvSpPr txBox="1">
            <a:spLocks/>
          </p:cNvSpPr>
          <p:nvPr/>
        </p:nvSpPr>
        <p:spPr>
          <a:xfrm>
            <a:off x="242597" y="2380343"/>
            <a:ext cx="5381483" cy="3934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0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  <a:p>
            <a:pPr marL="531450" marR="0" lvl="3" indent="-171450" algn="l" defTabSz="914400" rtl="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  <a:p>
            <a:pPr marL="531450" marR="0" lvl="3" indent="-171450" algn="l" defTabSz="914400" rtl="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0DAD95C-6441-06F8-BD5E-E6D83C09D4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821" y="2047881"/>
            <a:ext cx="8125703" cy="4335875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Being delivered successfully by key partner agencies – NSW Police Force and the former RMS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sym typeface="Calibri"/>
              </a:rPr>
              <a:t>Court orders reflect the intent of the legislation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Take up rate was lower than expected (54%)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sym typeface="Calibri"/>
              </a:rPr>
              <a:t>Some geographic gaps in availability of interlock service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sym typeface="Calibri"/>
              </a:rPr>
              <a:t>Concerns around accessibility of financial support provisions</a:t>
            </a:r>
          </a:p>
          <a:p>
            <a:pPr marL="358775" lvl="2" indent="-358775"/>
            <a:endParaRPr lang="en-US" dirty="0">
              <a:solidFill>
                <a:schemeClr val="tx1"/>
              </a:solidFill>
              <a:latin typeface="+mj-lt"/>
              <a:sym typeface="Calibri"/>
            </a:endParaRPr>
          </a:p>
          <a:p>
            <a:pPr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AU" dirty="0"/>
          </a:p>
          <a:p>
            <a:pPr marL="358775" indent="-358775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2B8332FC-7388-2C73-4BAD-A5500ED75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wrap="none" lIns="0" tIns="0" rIns="0" bIns="0" rtlCol="0" anchor="ctr">
            <a:normAutofit/>
          </a:bodyPr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A52860-B8BB-4354-8A22-D15D5FDE99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(NSW)"/>
                <a:ea typeface="+mn-ea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1C769-494F-CF15-F608-61111F42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en-US" dirty="0"/>
              <a:t>Early findings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7073C440-3868-3456-0F12-4006CD203D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58650" y="6383338"/>
            <a:ext cx="133350" cy="139700"/>
          </a:xfrm>
        </p:spPr>
        <p:txBody>
          <a:bodyPr vert="horz" wrap="none" lIns="0" tIns="0" rIns="0" bIns="0" rtlCol="0" anchor="ctr">
            <a:normAutofit/>
          </a:bodyPr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A52860-B8BB-4354-8A22-D15D5FDE99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(NSW)"/>
                <a:ea typeface="+mn-ea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sp>
        <p:nvSpPr>
          <p:cNvPr id="36" name="Slide Number Placeholder 4" hidden="1">
            <a:extLst>
              <a:ext uri="{FF2B5EF4-FFF2-40B4-BE49-F238E27FC236}">
                <a16:creationId xmlns:a16="http://schemas.microsoft.com/office/drawing/2014/main" id="{BFA80CA0-BA18-27FA-3A4E-956FC986AA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58650" y="6383338"/>
            <a:ext cx="133350" cy="139700"/>
          </a:xfrm>
        </p:spPr>
        <p:txBody>
          <a:bodyPr/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A52860-B8BB-4354-8A22-D15D5FDE99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(NSW)"/>
                <a:ea typeface="+mn-ea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A18FFF-876D-431C-AA72-47C869E5B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825" y="2116433"/>
            <a:ext cx="2749578" cy="390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6427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3D588C9-ADF2-A1C9-1E11-1174ACF4EA68}"/>
              </a:ext>
            </a:extLst>
          </p:cNvPr>
          <p:cNvSpPr txBox="1">
            <a:spLocks/>
          </p:cNvSpPr>
          <p:nvPr/>
        </p:nvSpPr>
        <p:spPr>
          <a:xfrm>
            <a:off x="242597" y="2380343"/>
            <a:ext cx="5381483" cy="3934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0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  <a:p>
            <a:pPr marL="531450" marR="0" lvl="3" indent="-171450" algn="l" defTabSz="914400" rtl="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  <a:p>
            <a:pPr marL="531450" marR="0" lvl="3" indent="-171450" algn="l" defTabSz="914400" rtl="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0DAD95C-6441-06F8-BD5E-E6D83C09D4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6412" y="2047881"/>
            <a:ext cx="10112181" cy="433587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sym typeface="Calibri"/>
              </a:rPr>
              <a:t> </a:t>
            </a:r>
            <a:r>
              <a:rPr lang="en-US" i="1" dirty="0">
                <a:sym typeface="Calibri"/>
              </a:rPr>
              <a:t>The interlock</a:t>
            </a:r>
          </a:p>
          <a:p>
            <a:pPr marL="630900" lvl="3" indent="-342900"/>
            <a:r>
              <a:rPr lang="en-US" sz="2000" dirty="0">
                <a:sym typeface="Calibri"/>
              </a:rPr>
              <a:t>is relatively easy to use</a:t>
            </a:r>
          </a:p>
          <a:p>
            <a:pPr marL="630900" lvl="3" indent="-342900"/>
            <a:r>
              <a:rPr lang="en-US" sz="2000" dirty="0">
                <a:sym typeface="Calibri"/>
              </a:rPr>
              <a:t>helps maintain work responsibilities (64%), family commitments (60%) and </a:t>
            </a:r>
          </a:p>
          <a:p>
            <a:pPr marL="630900" lvl="3" indent="-342900"/>
            <a:r>
              <a:rPr lang="en-US" sz="2000" dirty="0">
                <a:solidFill>
                  <a:schemeClr val="tx1"/>
                </a:solidFill>
                <a:sym typeface="Calibri"/>
              </a:rPr>
              <a:t>helps to separate drinking and driving</a:t>
            </a:r>
          </a:p>
          <a:p>
            <a:pPr marL="630900" lvl="3" indent="-342900"/>
            <a:endParaRPr lang="en-US" sz="1800" dirty="0">
              <a:solidFill>
                <a:schemeClr val="tx1"/>
              </a:solidFill>
              <a:sym typeface="Calibri"/>
            </a:endParaRPr>
          </a:p>
          <a:p>
            <a:pPr marL="0" lvl="2" indent="0">
              <a:buNone/>
            </a:pPr>
            <a:r>
              <a:rPr lang="en-US" i="1" dirty="0">
                <a:solidFill>
                  <a:schemeClr val="tx1"/>
                </a:solidFill>
                <a:latin typeface="+mj-lt"/>
                <a:sym typeface="Calibri"/>
              </a:rPr>
              <a:t>But is </a:t>
            </a:r>
          </a:p>
          <a:p>
            <a:pPr marL="646775" lvl="4" indent="-358775"/>
            <a:r>
              <a:rPr lang="en-US" sz="2000" dirty="0">
                <a:solidFill>
                  <a:schemeClr val="tx1"/>
                </a:solidFill>
                <a:latin typeface="+mj-lt"/>
                <a:sym typeface="Calibri"/>
              </a:rPr>
              <a:t>costly</a:t>
            </a:r>
          </a:p>
          <a:p>
            <a:pPr marL="646775" lvl="4" indent="-358775"/>
            <a:r>
              <a:rPr lang="en-US" sz="2000" dirty="0">
                <a:solidFill>
                  <a:schemeClr val="tx1"/>
                </a:solidFill>
                <a:latin typeface="+mj-lt"/>
                <a:sym typeface="Calibri"/>
              </a:rPr>
              <a:t>embarrassing</a:t>
            </a:r>
          </a:p>
          <a:p>
            <a:pPr marL="646775" lvl="4" indent="-358775"/>
            <a:r>
              <a:rPr lang="en-US" sz="2000" dirty="0">
                <a:solidFill>
                  <a:schemeClr val="tx1"/>
                </a:solidFill>
                <a:latin typeface="+mj-lt"/>
                <a:sym typeface="Calibri"/>
              </a:rPr>
              <a:t>complicated – program information, accessing financial support and licensing process </a:t>
            </a:r>
          </a:p>
          <a:p>
            <a:pPr marL="646775" lvl="4" indent="-358775"/>
            <a:endParaRPr lang="en-US" dirty="0">
              <a:solidFill>
                <a:schemeClr val="tx1"/>
              </a:solidFill>
              <a:latin typeface="+mj-lt"/>
              <a:sym typeface="Calibri"/>
            </a:endParaRPr>
          </a:p>
          <a:p>
            <a:pPr marL="0" lvl="3" indent="0">
              <a:buNone/>
            </a:pPr>
            <a:r>
              <a:rPr lang="en-US" sz="2000" dirty="0">
                <a:solidFill>
                  <a:schemeClr val="tx1"/>
                </a:solidFill>
                <a:latin typeface="+mj-lt"/>
                <a:sym typeface="Calibri"/>
              </a:rPr>
              <a:t>Limited data from those who did not take up the interlock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endParaRPr lang="en-AU" dirty="0"/>
          </a:p>
          <a:p>
            <a:pPr marL="358775" indent="-358775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2B8332FC-7388-2C73-4BAD-A5500ED75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wrap="none" lIns="0" tIns="0" rIns="0" bIns="0" rtlCol="0" anchor="ctr">
            <a:normAutofit/>
          </a:bodyPr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A52860-B8BB-4354-8A22-D15D5FDE99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(NSW)"/>
                <a:ea typeface="+mn-ea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1C769-494F-CF15-F608-61111F42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en-US" dirty="0"/>
              <a:t>Feedback from interlock participants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7073C440-3868-3456-0F12-4006CD203D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58650" y="6383338"/>
            <a:ext cx="133350" cy="139700"/>
          </a:xfrm>
        </p:spPr>
        <p:txBody>
          <a:bodyPr vert="horz" wrap="none" lIns="0" tIns="0" rIns="0" bIns="0" rtlCol="0" anchor="ctr">
            <a:normAutofit/>
          </a:bodyPr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A52860-B8BB-4354-8A22-D15D5FDE99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(NSW)"/>
                <a:ea typeface="+mn-ea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sp>
        <p:nvSpPr>
          <p:cNvPr id="36" name="Slide Number Placeholder 4" hidden="1">
            <a:extLst>
              <a:ext uri="{FF2B5EF4-FFF2-40B4-BE49-F238E27FC236}">
                <a16:creationId xmlns:a16="http://schemas.microsoft.com/office/drawing/2014/main" id="{BFA80CA0-BA18-27FA-3A4E-956FC986AA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58650" y="6383338"/>
            <a:ext cx="133350" cy="139700"/>
          </a:xfrm>
        </p:spPr>
        <p:txBody>
          <a:bodyPr/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A52860-B8BB-4354-8A22-D15D5FDE99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(NSW)"/>
                <a:ea typeface="+mn-ea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68981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3D588C9-ADF2-A1C9-1E11-1174ACF4EA68}"/>
              </a:ext>
            </a:extLst>
          </p:cNvPr>
          <p:cNvSpPr txBox="1">
            <a:spLocks/>
          </p:cNvSpPr>
          <p:nvPr/>
        </p:nvSpPr>
        <p:spPr>
          <a:xfrm>
            <a:off x="242597" y="2380343"/>
            <a:ext cx="5381483" cy="3934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0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  <a:p>
            <a:pPr marL="531450" marR="0" lvl="3" indent="-171450" algn="l" defTabSz="914400" rtl="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  <a:p>
            <a:pPr marL="531450" marR="0" lvl="3" indent="-171450" algn="l" defTabSz="914400" rtl="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0DAD95C-6441-06F8-BD5E-E6D83C09D4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9887" y="2047881"/>
            <a:ext cx="11680599" cy="4474374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sym typeface="Calibri"/>
              </a:rPr>
              <a:t>Findings to date have been key to informing</a:t>
            </a:r>
            <a:r>
              <a:rPr lang="en-US" dirty="0">
                <a:sym typeface="Calibri"/>
              </a:rPr>
              <a:t> program improvements</a:t>
            </a:r>
          </a:p>
          <a:p>
            <a:pPr marL="486900" lvl="2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  <a:sym typeface="Calibri"/>
              </a:rPr>
              <a:t>Clearer and more user friendly comms around the program</a:t>
            </a:r>
          </a:p>
          <a:p>
            <a:pPr marL="486900" lvl="2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  <a:sym typeface="Calibri"/>
              </a:rPr>
              <a:t>Reviewed financial support provisions</a:t>
            </a:r>
          </a:p>
          <a:p>
            <a:pPr marL="486900" lvl="2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  <a:sym typeface="Calibri"/>
              </a:rPr>
              <a:t>Improving IT system and business processes</a:t>
            </a:r>
          </a:p>
          <a:p>
            <a:pPr marL="486900" lvl="2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  <a:sym typeface="Calibri"/>
              </a:rPr>
              <a:t>Working more closely with interlock providers </a:t>
            </a:r>
            <a:endParaRPr lang="en-US" b="1" dirty="0">
              <a:sym typeface="Calibri"/>
            </a:endParaRPr>
          </a:p>
          <a:p>
            <a:pPr marL="352425" indent="-352425"/>
            <a:r>
              <a:rPr lang="en-US" dirty="0">
                <a:sym typeface="Calibri"/>
              </a:rPr>
              <a:t>-    More work is needed to understand effectiveness, and how to further enhance the program</a:t>
            </a:r>
            <a:endParaRPr lang="en-US" sz="2000" dirty="0">
              <a:solidFill>
                <a:schemeClr val="tx1"/>
              </a:solidFill>
              <a:sym typeface="Calibri"/>
            </a:endParaRPr>
          </a:p>
          <a:p>
            <a:pPr marL="486900" lvl="2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  <a:sym typeface="Calibri"/>
              </a:rPr>
              <a:t>outcome evaluation</a:t>
            </a:r>
          </a:p>
          <a:p>
            <a:pPr marL="486900" lvl="2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  <a:sym typeface="Calibri"/>
              </a:rPr>
              <a:t>factors associated with take up of the interlock and completion of program</a:t>
            </a:r>
            <a:endParaRPr lang="en-AU" dirty="0">
              <a:solidFill>
                <a:schemeClr val="tx1"/>
              </a:solidFill>
            </a:endParaRPr>
          </a:p>
          <a:p>
            <a:pPr marL="486900" lvl="2" indent="-342900">
              <a:buFontTx/>
              <a:buChar char="-"/>
            </a:pPr>
            <a:r>
              <a:rPr lang="en-AU" dirty="0">
                <a:solidFill>
                  <a:schemeClr val="tx1"/>
                </a:solidFill>
              </a:rPr>
              <a:t>participant experiences, enablers and </a:t>
            </a:r>
            <a:r>
              <a:rPr lang="en-AU" dirty="0"/>
              <a:t>barriers to the program</a:t>
            </a:r>
          </a:p>
          <a:p>
            <a:r>
              <a:rPr lang="en-AU" dirty="0"/>
              <a:t>- Future evaluation - expanded MAIP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endParaRPr lang="en-AU" dirty="0"/>
          </a:p>
          <a:p>
            <a:pPr marL="358775" indent="-358775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2B8332FC-7388-2C73-4BAD-A5500ED75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wrap="none" lIns="0" tIns="0" rIns="0" bIns="0" rtlCol="0" anchor="ctr">
            <a:normAutofit/>
          </a:bodyPr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A52860-B8BB-4354-8A22-D15D5FDE99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(NSW)"/>
                <a:ea typeface="+mn-ea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1C769-494F-CF15-F608-61111F42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t">
            <a:normAutofit fontScale="90000"/>
          </a:bodyPr>
          <a:lstStyle/>
          <a:p>
            <a:r>
              <a:rPr lang="en-US" dirty="0"/>
              <a:t>Further work is needed to understand the impact of MAIP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7073C440-3868-3456-0F12-4006CD203D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58650" y="6383338"/>
            <a:ext cx="133350" cy="139700"/>
          </a:xfrm>
        </p:spPr>
        <p:txBody>
          <a:bodyPr vert="horz" wrap="none" lIns="0" tIns="0" rIns="0" bIns="0" rtlCol="0" anchor="ctr">
            <a:normAutofit/>
          </a:bodyPr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A52860-B8BB-4354-8A22-D15D5FDE99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(NSW)"/>
                <a:ea typeface="+mn-ea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sp>
        <p:nvSpPr>
          <p:cNvPr id="36" name="Slide Number Placeholder 4" hidden="1">
            <a:extLst>
              <a:ext uri="{FF2B5EF4-FFF2-40B4-BE49-F238E27FC236}">
                <a16:creationId xmlns:a16="http://schemas.microsoft.com/office/drawing/2014/main" id="{BFA80CA0-BA18-27FA-3A4E-956FC986AA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58650" y="6383338"/>
            <a:ext cx="133350" cy="139700"/>
          </a:xfrm>
        </p:spPr>
        <p:txBody>
          <a:bodyPr/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A52860-B8BB-4354-8A22-D15D5FDE99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(NSW)"/>
                <a:ea typeface="+mn-ea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73715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A0D02D-9DCE-41C6-AAD6-2F08F852E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378" y="2602607"/>
            <a:ext cx="6601279" cy="1652055"/>
          </a:xfrm>
        </p:spPr>
        <p:txBody>
          <a:bodyPr/>
          <a:lstStyle/>
          <a:p>
            <a:pPr algn="ctr"/>
            <a:r>
              <a:rPr lang="en-AU" b="1" dirty="0"/>
              <a:t>Thank you</a:t>
            </a:r>
            <a:br>
              <a:rPr lang="en-AU" b="1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                              Any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B7179-2CAD-4567-94F0-81EE75497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87476" y="6311186"/>
            <a:ext cx="133049" cy="138499"/>
          </a:xfrm>
        </p:spPr>
        <p:txBody>
          <a:bodyPr/>
          <a:lstStyle/>
          <a:p>
            <a:fld id="{576507A1-8BE6-4A4E-B575-00640C841EBC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88E99-0DD3-46C2-8558-6CF01911F4D4}"/>
              </a:ext>
            </a:extLst>
          </p:cNvPr>
          <p:cNvSpPr txBox="1"/>
          <p:nvPr/>
        </p:nvSpPr>
        <p:spPr>
          <a:xfrm>
            <a:off x="581769" y="577721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0" latinLnBrk="0">
              <a:spcAft>
                <a:spcPts val="1600"/>
              </a:spcAft>
            </a:pPr>
            <a:r>
              <a:rPr lang="en-AU" sz="1800" dirty="0">
                <a:solidFill>
                  <a:srgbClr val="FFFFFF"/>
                </a:solidFill>
              </a:rPr>
              <a:t>joanne.baker@transport.nsw.gov.au</a:t>
            </a:r>
          </a:p>
        </p:txBody>
      </p:sp>
    </p:spTree>
    <p:extLst>
      <p:ext uri="{BB962C8B-B14F-4D97-AF65-F5344CB8AC3E}">
        <p14:creationId xmlns:p14="http://schemas.microsoft.com/office/powerpoint/2010/main" val="336423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D94E5E-3225-4039-9A8B-EF96612FB5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/>
              <a:t>Acknowledgement of Country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A0D02D-9DCE-41C6-AAD6-2F08F85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pays respect to Elders past and present, and </a:t>
            </a:r>
            <a:r>
              <a:rPr lang="en-AU" dirty="0"/>
              <a:t>recognises</a:t>
            </a:r>
            <a:r>
              <a:rPr lang="en-US" dirty="0"/>
              <a:t> and celebrates the diversity of Aboriginal peoples and their ongoing cultures and connections to the lands and waters of NSW.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B7179-2CAD-4567-94F0-81EE75497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87476" y="6311186"/>
            <a:ext cx="133049" cy="138499"/>
          </a:xfrm>
        </p:spPr>
        <p:txBody>
          <a:bodyPr/>
          <a:lstStyle/>
          <a:p>
            <a:fld id="{576507A1-8BE6-4A4E-B575-00640C841EBC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99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3D588C9-ADF2-A1C9-1E11-1174ACF4EA68}"/>
              </a:ext>
            </a:extLst>
          </p:cNvPr>
          <p:cNvSpPr txBox="1">
            <a:spLocks/>
          </p:cNvSpPr>
          <p:nvPr/>
        </p:nvSpPr>
        <p:spPr>
          <a:xfrm>
            <a:off x="242597" y="2380343"/>
            <a:ext cx="11228967" cy="3934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5" lvl="3" indent="-514350" eaLnBrk="0">
              <a:lnSpc>
                <a:spcPct val="90000"/>
              </a:lnSpc>
              <a:buFont typeface="+mj-lt"/>
              <a:buAutoNum type="arabicPeriod"/>
            </a:pPr>
            <a:r>
              <a:rPr lang="en-US" sz="2800" dirty="0"/>
              <a:t>The need for MAIP</a:t>
            </a:r>
          </a:p>
          <a:p>
            <a:pPr marL="873125" lvl="3" indent="-514350" eaLnBrk="0">
              <a:lnSpc>
                <a:spcPct val="90000"/>
              </a:lnSpc>
              <a:buFont typeface="+mj-lt"/>
              <a:buAutoNum type="arabicPeriod"/>
            </a:pPr>
            <a:r>
              <a:rPr lang="en-US" sz="2800" dirty="0"/>
              <a:t>Drink driving and alcohol related road trauma trends</a:t>
            </a:r>
          </a:p>
          <a:p>
            <a:pPr marL="873125" lvl="3" indent="-514350" eaLnBrk="0">
              <a:lnSpc>
                <a:spcPct val="90000"/>
              </a:lnSpc>
              <a:buFont typeface="+mj-lt"/>
              <a:buAutoNum type="arabicPeriod"/>
            </a:pPr>
            <a:r>
              <a:rPr lang="en-US" sz="2800" dirty="0"/>
              <a:t>How the program is intended to work</a:t>
            </a:r>
          </a:p>
          <a:p>
            <a:pPr marL="873125" lvl="3" indent="-514350" eaLnBrk="0">
              <a:lnSpc>
                <a:spcPct val="90000"/>
              </a:lnSpc>
              <a:buFont typeface="+mj-lt"/>
              <a:buAutoNum type="arabicPeriod"/>
            </a:pPr>
            <a:r>
              <a:rPr lang="en-US" sz="2800" dirty="0" err="1"/>
              <a:t>TfNSW</a:t>
            </a:r>
            <a:r>
              <a:rPr lang="en-US" sz="2800" dirty="0"/>
              <a:t> approach to evaluating MAIP</a:t>
            </a:r>
          </a:p>
          <a:p>
            <a:pPr marL="873125" lvl="3" indent="-514350" eaLnBrk="0">
              <a:lnSpc>
                <a:spcPct val="90000"/>
              </a:lnSpc>
              <a:buFont typeface="+mj-lt"/>
              <a:buAutoNum type="arabicPeriod"/>
            </a:pPr>
            <a:r>
              <a:rPr lang="en-US" sz="2800" dirty="0"/>
              <a:t>Earlier findings </a:t>
            </a:r>
          </a:p>
          <a:p>
            <a:pPr marL="358775" lvl="3" indent="0" eaLnBrk="0">
              <a:lnSpc>
                <a:spcPct val="90000"/>
              </a:lnSpc>
              <a:buNone/>
            </a:pPr>
            <a:r>
              <a:rPr lang="en-US" sz="2800" dirty="0"/>
              <a:t>6.   Current and future work on MAIP</a:t>
            </a:r>
          </a:p>
          <a:p>
            <a:pPr marL="531450" lvl="3" indent="-171450" eaLnBrk="0">
              <a:lnSpc>
                <a:spcPct val="90000"/>
              </a:lnSpc>
            </a:pPr>
            <a:endParaRPr lang="en-US" sz="1800" dirty="0"/>
          </a:p>
          <a:p>
            <a:pPr marL="531450" lvl="3" indent="-171450" eaLnBrk="0">
              <a:lnSpc>
                <a:spcPct val="90000"/>
              </a:lnSpc>
            </a:pPr>
            <a:endParaRPr lang="en-US" sz="1800" b="0" dirty="0"/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2B8332FC-7388-2C73-4BAD-A5500ED75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wrap="non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8DA52860-B8BB-4354-8A22-D15D5FDE991B}" type="slidenum">
              <a:rPr lang="en-AU" smtClean="0"/>
              <a:pPr>
                <a:spcAft>
                  <a:spcPts val="600"/>
                </a:spcAft>
              </a:pPr>
              <a:t>3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1C769-494F-CF15-F608-61111F42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en-US" dirty="0"/>
              <a:t>Outline of today’s presentation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7073C440-3868-3456-0F12-4006CD203D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58650" y="6383338"/>
            <a:ext cx="133350" cy="139700"/>
          </a:xfrm>
        </p:spPr>
        <p:txBody>
          <a:bodyPr vert="horz" wrap="non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8DA52860-B8BB-4354-8A22-D15D5FDE991B}" type="slidenum">
              <a:rPr lang="en-AU" smtClean="0"/>
              <a:pPr>
                <a:spcAft>
                  <a:spcPts val="600"/>
                </a:spcAft>
              </a:pPr>
              <a:t>3</a:t>
            </a:fld>
            <a:endParaRPr lang="en-AU"/>
          </a:p>
        </p:txBody>
      </p:sp>
      <p:sp>
        <p:nvSpPr>
          <p:cNvPr id="36" name="Slide Number Placeholder 4" hidden="1">
            <a:extLst>
              <a:ext uri="{FF2B5EF4-FFF2-40B4-BE49-F238E27FC236}">
                <a16:creationId xmlns:a16="http://schemas.microsoft.com/office/drawing/2014/main" id="{BFA80CA0-BA18-27FA-3A4E-956FC986AA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58650" y="6383338"/>
            <a:ext cx="133350" cy="1397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DA52860-B8BB-4354-8A22-D15D5FDE991B}" type="slidenum">
              <a:rPr lang="en-AU" smtClean="0"/>
              <a:pPr>
                <a:spcAft>
                  <a:spcPts val="600"/>
                </a:spcAft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587506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3D588C9-ADF2-A1C9-1E11-1174ACF4EA68}"/>
              </a:ext>
            </a:extLst>
          </p:cNvPr>
          <p:cNvSpPr txBox="1">
            <a:spLocks/>
          </p:cNvSpPr>
          <p:nvPr/>
        </p:nvSpPr>
        <p:spPr>
          <a:xfrm>
            <a:off x="242597" y="2380343"/>
            <a:ext cx="5381483" cy="3934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0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  <a:p>
            <a:pPr marL="531450" marR="0" lvl="3" indent="-171450" algn="l" defTabSz="914400" rtl="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  <a:p>
            <a:pPr marL="531450" marR="0" lvl="3" indent="-171450" algn="l" defTabSz="914400" rtl="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0DAD95C-6441-06F8-BD5E-E6D83C09D4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0396" y="2186380"/>
            <a:ext cx="6019434" cy="3934729"/>
          </a:xfrm>
        </p:spPr>
        <p:txBody>
          <a:bodyPr vert="horz" lIns="0" tIns="0" rIns="0" bIns="0" rtlCol="0" anchor="t">
            <a:noAutofit/>
          </a:bodyPr>
          <a:lstStyle/>
          <a:p>
            <a:pPr marL="358775" indent="-358775">
              <a:buFont typeface="Arial" panose="020B0604020202020204" pitchFamily="34" charset="0"/>
              <a:buChar char="•"/>
            </a:pPr>
            <a:r>
              <a:rPr lang="en-AU" dirty="0"/>
              <a:t>Sustained effort in NSW to reduce drink driving since RBT introduced in 1982</a:t>
            </a:r>
          </a:p>
          <a:p>
            <a:pPr marL="715963" lvl="2" indent="-357188"/>
            <a:r>
              <a:rPr lang="en-AU" sz="1800" b="0" dirty="0"/>
              <a:t>Ongoing and </a:t>
            </a:r>
            <a:r>
              <a:rPr lang="en-AU" sz="1800" dirty="0"/>
              <a:t>more refined</a:t>
            </a:r>
            <a:r>
              <a:rPr lang="en-AU" sz="1800" b="0" dirty="0"/>
              <a:t> education campaigns</a:t>
            </a:r>
          </a:p>
          <a:p>
            <a:pPr marL="715963" lvl="2" indent="-357188"/>
            <a:r>
              <a:rPr lang="en-AU" sz="1800" b="0" dirty="0"/>
              <a:t>Increased enforcement activity</a:t>
            </a:r>
          </a:p>
          <a:p>
            <a:pPr marL="715963" lvl="2" indent="-357188"/>
            <a:r>
              <a:rPr lang="en-AU" sz="1800" dirty="0"/>
              <a:t>S</a:t>
            </a:r>
            <a:r>
              <a:rPr lang="en-AU" sz="1800" b="0" dirty="0"/>
              <a:t>trengthening of penalties for drink driving </a:t>
            </a:r>
          </a:p>
          <a:p>
            <a:pPr marL="715963" lvl="2" indent="-357188"/>
            <a:r>
              <a:rPr lang="en-AU" sz="1800" dirty="0"/>
              <a:t>I</a:t>
            </a:r>
            <a:r>
              <a:rPr lang="en-AU" sz="1800" b="0" dirty="0"/>
              <a:t>ntroduction of a zero-alcohol limit for novice drivers</a:t>
            </a:r>
          </a:p>
          <a:p>
            <a:pPr marL="715963" lvl="2" indent="-357188"/>
            <a:r>
              <a:rPr lang="en-AU" sz="1800" dirty="0"/>
              <a:t>On the spot licence suspension </a:t>
            </a:r>
            <a:endParaRPr lang="en-AU" sz="1800" b="0" dirty="0"/>
          </a:p>
          <a:p>
            <a:pPr marL="522900" lvl="2" indent="-342900"/>
            <a:endParaRPr lang="en-AU" dirty="0"/>
          </a:p>
          <a:p>
            <a:pPr marL="358775" lvl="2" indent="-358775"/>
            <a:r>
              <a:rPr lang="en-AU" dirty="0"/>
              <a:t>Drink driving and a</a:t>
            </a:r>
            <a:r>
              <a:rPr lang="en-AU" sz="2000" b="0" dirty="0"/>
              <a:t>lcohol-related road trauma remain </a:t>
            </a:r>
            <a:r>
              <a:rPr lang="en-AU" dirty="0"/>
              <a:t>stubbornly high</a:t>
            </a:r>
            <a:endParaRPr lang="en-AU" sz="2000" b="0" dirty="0"/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2B8332FC-7388-2C73-4BAD-A5500ED75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wrap="none" lIns="0" tIns="0" rIns="0" bIns="0" rtlCol="0" anchor="ctr">
            <a:normAutofit/>
          </a:bodyPr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A52860-B8BB-4354-8A22-D15D5FDE99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(NSW)"/>
                <a:ea typeface="+mn-ea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1C769-494F-CF15-F608-61111F42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en-US" dirty="0"/>
              <a:t>The need for MAIP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7073C440-3868-3456-0F12-4006CD203D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58650" y="6383338"/>
            <a:ext cx="133350" cy="139700"/>
          </a:xfrm>
        </p:spPr>
        <p:txBody>
          <a:bodyPr vert="horz" wrap="none" lIns="0" tIns="0" rIns="0" bIns="0" rtlCol="0" anchor="ctr">
            <a:normAutofit/>
          </a:bodyPr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A52860-B8BB-4354-8A22-D15D5FDE99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(NSW)"/>
                <a:ea typeface="+mn-ea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sp>
        <p:nvSpPr>
          <p:cNvPr id="36" name="Slide Number Placeholder 4" hidden="1">
            <a:extLst>
              <a:ext uri="{FF2B5EF4-FFF2-40B4-BE49-F238E27FC236}">
                <a16:creationId xmlns:a16="http://schemas.microsoft.com/office/drawing/2014/main" id="{BFA80CA0-BA18-27FA-3A4E-956FC986AA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58650" y="6383338"/>
            <a:ext cx="133350" cy="139700"/>
          </a:xfrm>
        </p:spPr>
        <p:txBody>
          <a:bodyPr/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A52860-B8BB-4354-8A22-D15D5FDE99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(NSW)"/>
                <a:ea typeface="+mn-ea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D2EFA-5797-44C8-8D1E-985422F9A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903" y="2041343"/>
            <a:ext cx="2857500" cy="1908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81A94E-AF1E-4BE9-95FA-844C7881F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903" y="4366731"/>
            <a:ext cx="2857500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744B02-0670-490D-B3EC-416CE2929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054" y="2630153"/>
            <a:ext cx="1995625" cy="282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7096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DBE1-21B1-4005-9C3B-7E5636AD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26" y="335745"/>
            <a:ext cx="11644723" cy="553998"/>
          </a:xfrm>
        </p:spPr>
        <p:txBody>
          <a:bodyPr/>
          <a:lstStyle/>
          <a:p>
            <a:r>
              <a:rPr lang="en-AU" dirty="0"/>
              <a:t>Levels of alcohol-related road trauma remain high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E7230-6B5D-4EC7-A020-EC1A6F9D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5</a:t>
            </a:fld>
            <a:endParaRPr lang="en-AU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340DA0-4252-4C03-AFB8-0D14CE6D2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114142"/>
              </p:ext>
            </p:extLst>
          </p:nvPr>
        </p:nvGraphicFramePr>
        <p:xfrm>
          <a:off x="12395199" y="1870075"/>
          <a:ext cx="1050924" cy="9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31">
                  <a:extLst>
                    <a:ext uri="{9D8B030D-6E8A-4147-A177-3AD203B41FA5}">
                      <a16:colId xmlns:a16="http://schemas.microsoft.com/office/drawing/2014/main" val="2565373572"/>
                    </a:ext>
                  </a:extLst>
                </a:gridCol>
                <a:gridCol w="262731">
                  <a:extLst>
                    <a:ext uri="{9D8B030D-6E8A-4147-A177-3AD203B41FA5}">
                      <a16:colId xmlns:a16="http://schemas.microsoft.com/office/drawing/2014/main" val="726362112"/>
                    </a:ext>
                  </a:extLst>
                </a:gridCol>
                <a:gridCol w="262731">
                  <a:extLst>
                    <a:ext uri="{9D8B030D-6E8A-4147-A177-3AD203B41FA5}">
                      <a16:colId xmlns:a16="http://schemas.microsoft.com/office/drawing/2014/main" val="4019960281"/>
                    </a:ext>
                  </a:extLst>
                </a:gridCol>
                <a:gridCol w="262731">
                  <a:extLst>
                    <a:ext uri="{9D8B030D-6E8A-4147-A177-3AD203B41FA5}">
                      <a16:colId xmlns:a16="http://schemas.microsoft.com/office/drawing/2014/main" val="1264003710"/>
                    </a:ext>
                  </a:extLst>
                </a:gridCol>
              </a:tblGrid>
              <a:tr h="225640"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72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001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3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5436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05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53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317802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3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8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418573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E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58240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29082F5-BC10-49DE-BF6B-9EEE95853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319" y="1870075"/>
            <a:ext cx="8447546" cy="424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6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E7230-6B5D-4EC7-A020-EC1A6F9D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6</a:t>
            </a:fld>
            <a:endParaRPr lang="en-AU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340DA0-4252-4C03-AFB8-0D14CE6D2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/>
        </p:nvGraphicFramePr>
        <p:xfrm>
          <a:off x="12395199" y="1870075"/>
          <a:ext cx="1050924" cy="9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31">
                  <a:extLst>
                    <a:ext uri="{9D8B030D-6E8A-4147-A177-3AD203B41FA5}">
                      <a16:colId xmlns:a16="http://schemas.microsoft.com/office/drawing/2014/main" val="2565373572"/>
                    </a:ext>
                  </a:extLst>
                </a:gridCol>
                <a:gridCol w="262731">
                  <a:extLst>
                    <a:ext uri="{9D8B030D-6E8A-4147-A177-3AD203B41FA5}">
                      <a16:colId xmlns:a16="http://schemas.microsoft.com/office/drawing/2014/main" val="726362112"/>
                    </a:ext>
                  </a:extLst>
                </a:gridCol>
                <a:gridCol w="262731">
                  <a:extLst>
                    <a:ext uri="{9D8B030D-6E8A-4147-A177-3AD203B41FA5}">
                      <a16:colId xmlns:a16="http://schemas.microsoft.com/office/drawing/2014/main" val="4019960281"/>
                    </a:ext>
                  </a:extLst>
                </a:gridCol>
                <a:gridCol w="262731">
                  <a:extLst>
                    <a:ext uri="{9D8B030D-6E8A-4147-A177-3AD203B41FA5}">
                      <a16:colId xmlns:a16="http://schemas.microsoft.com/office/drawing/2014/main" val="1264003710"/>
                    </a:ext>
                  </a:extLst>
                </a:gridCol>
              </a:tblGrid>
              <a:tr h="225640"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72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001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3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5436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05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53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317802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3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8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418573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E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582409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9965DBD-6D02-4DB1-94BD-39CBAEC7B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514565"/>
              </p:ext>
            </p:extLst>
          </p:nvPr>
        </p:nvGraphicFramePr>
        <p:xfrm>
          <a:off x="1449858" y="956887"/>
          <a:ext cx="9292283" cy="4944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93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DBE1-21B1-4005-9C3B-7E5636AD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26" y="335745"/>
            <a:ext cx="11644723" cy="553998"/>
          </a:xfrm>
        </p:spPr>
        <p:txBody>
          <a:bodyPr/>
          <a:lstStyle/>
          <a:p>
            <a:r>
              <a:rPr lang="en-AU" dirty="0"/>
              <a:t>Drink driving levels remain high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E7230-6B5D-4EC7-A020-EC1A6F9D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07A1-8BE6-4A4E-B575-00640C841EBC}" type="slidenum">
              <a:rPr lang="en-AU" smtClean="0"/>
              <a:pPr/>
              <a:t>7</a:t>
            </a:fld>
            <a:endParaRPr lang="en-AU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340DA0-4252-4C03-AFB8-0D14CE6D2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/>
        </p:nvGraphicFramePr>
        <p:xfrm>
          <a:off x="12395199" y="1870075"/>
          <a:ext cx="1050924" cy="9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31">
                  <a:extLst>
                    <a:ext uri="{9D8B030D-6E8A-4147-A177-3AD203B41FA5}">
                      <a16:colId xmlns:a16="http://schemas.microsoft.com/office/drawing/2014/main" val="2565373572"/>
                    </a:ext>
                  </a:extLst>
                </a:gridCol>
                <a:gridCol w="262731">
                  <a:extLst>
                    <a:ext uri="{9D8B030D-6E8A-4147-A177-3AD203B41FA5}">
                      <a16:colId xmlns:a16="http://schemas.microsoft.com/office/drawing/2014/main" val="726362112"/>
                    </a:ext>
                  </a:extLst>
                </a:gridCol>
                <a:gridCol w="262731">
                  <a:extLst>
                    <a:ext uri="{9D8B030D-6E8A-4147-A177-3AD203B41FA5}">
                      <a16:colId xmlns:a16="http://schemas.microsoft.com/office/drawing/2014/main" val="4019960281"/>
                    </a:ext>
                  </a:extLst>
                </a:gridCol>
                <a:gridCol w="262731">
                  <a:extLst>
                    <a:ext uri="{9D8B030D-6E8A-4147-A177-3AD203B41FA5}">
                      <a16:colId xmlns:a16="http://schemas.microsoft.com/office/drawing/2014/main" val="1264003710"/>
                    </a:ext>
                  </a:extLst>
                </a:gridCol>
              </a:tblGrid>
              <a:tr h="225640"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72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001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3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5436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05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53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317802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3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8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418573"/>
                  </a:ext>
                </a:extLst>
              </a:tr>
              <a:tr h="225640"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300" dirty="0"/>
                    </a:p>
                  </a:txBody>
                  <a:tcPr marL="55637" marR="55637" marT="27818" marB="2781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E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582409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F876C9D-20B1-464F-A796-4B7D89D62A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608586"/>
              </p:ext>
            </p:extLst>
          </p:nvPr>
        </p:nvGraphicFramePr>
        <p:xfrm>
          <a:off x="1262727" y="1320800"/>
          <a:ext cx="9269806" cy="4921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49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3D588C9-ADF2-A1C9-1E11-1174ACF4EA68}"/>
              </a:ext>
            </a:extLst>
          </p:cNvPr>
          <p:cNvSpPr txBox="1">
            <a:spLocks/>
          </p:cNvSpPr>
          <p:nvPr/>
        </p:nvSpPr>
        <p:spPr>
          <a:xfrm>
            <a:off x="242597" y="2380343"/>
            <a:ext cx="5381483" cy="3934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0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  <a:p>
            <a:pPr marL="531450" marR="0" lvl="3" indent="-171450" algn="l" defTabSz="914400" rtl="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  <a:p>
            <a:pPr marL="531450" marR="0" lvl="3" indent="-171450" algn="l" defTabSz="914400" rtl="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0DAD95C-6441-06F8-BD5E-E6D83C09D4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0396" y="2186380"/>
            <a:ext cx="7673216" cy="4335875"/>
          </a:xfrm>
        </p:spPr>
        <p:txBody>
          <a:bodyPr vert="horz" lIns="0" tIns="0" rIns="0" bIns="0" rtlCol="0" anchor="t">
            <a:noAutofit/>
          </a:bodyPr>
          <a:lstStyle/>
          <a:p>
            <a:pPr marL="358775" indent="-358775">
              <a:buFont typeface="Arial" panose="020B0604020202020204" pitchFamily="34" charset="0"/>
              <a:buChar char="•"/>
            </a:pPr>
            <a:r>
              <a:rPr lang="en-AU" dirty="0"/>
              <a:t>Device prevents the vehicle from starting if alcohol is detected.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AU" dirty="0"/>
              <a:t>Aims to reduce drink driving reoffending and alcohol related road trauma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AU" dirty="0"/>
              <a:t>Are effective in reducing drink driving while installed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AU" dirty="0"/>
              <a:t>Voluntary program in NSW in 2003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AU" dirty="0"/>
              <a:t>Mandatory penalty in 2015 for high range and repeat drink drive offenders</a:t>
            </a:r>
            <a:r>
              <a:rPr lang="en-AU" i="1" dirty="0"/>
              <a:t> 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AU" b="0" dirty="0"/>
              <a:t>Expanded to first time mi</a:t>
            </a:r>
            <a:r>
              <a:rPr lang="en-AU" dirty="0"/>
              <a:t>d range offences in Dec 2018 and combined offence in 2021</a:t>
            </a:r>
            <a:endParaRPr lang="en-AU" b="0" dirty="0"/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2B8332FC-7388-2C73-4BAD-A5500ED75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wrap="none" lIns="0" tIns="0" rIns="0" bIns="0" rtlCol="0" anchor="ctr">
            <a:normAutofit/>
          </a:bodyPr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A52860-B8BB-4354-8A22-D15D5FDE99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(NSW)"/>
                <a:ea typeface="+mn-ea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1C769-494F-CF15-F608-61111F42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en-US" dirty="0"/>
              <a:t>The Mandatory Alcohol Interlock Program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7073C440-3868-3456-0F12-4006CD203D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58650" y="6383338"/>
            <a:ext cx="133350" cy="139700"/>
          </a:xfrm>
        </p:spPr>
        <p:txBody>
          <a:bodyPr vert="horz" wrap="none" lIns="0" tIns="0" rIns="0" bIns="0" rtlCol="0" anchor="ctr">
            <a:normAutofit/>
          </a:bodyPr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A52860-B8BB-4354-8A22-D15D5FDE99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(NSW)"/>
                <a:ea typeface="+mn-ea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sp>
        <p:nvSpPr>
          <p:cNvPr id="36" name="Slide Number Placeholder 4" hidden="1">
            <a:extLst>
              <a:ext uri="{FF2B5EF4-FFF2-40B4-BE49-F238E27FC236}">
                <a16:creationId xmlns:a16="http://schemas.microsoft.com/office/drawing/2014/main" id="{BFA80CA0-BA18-27FA-3A4E-956FC986AA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58650" y="6383338"/>
            <a:ext cx="133350" cy="139700"/>
          </a:xfrm>
        </p:spPr>
        <p:txBody>
          <a:bodyPr/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A52860-B8BB-4354-8A22-D15D5FDE99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(NSW)"/>
                <a:ea typeface="+mn-ea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F13D1-4B9C-4165-9209-D45D2735D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522" y="2173160"/>
            <a:ext cx="2203954" cy="41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6597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3D588C9-ADF2-A1C9-1E11-1174ACF4EA68}"/>
              </a:ext>
            </a:extLst>
          </p:cNvPr>
          <p:cNvSpPr txBox="1">
            <a:spLocks/>
          </p:cNvSpPr>
          <p:nvPr/>
        </p:nvSpPr>
        <p:spPr>
          <a:xfrm>
            <a:off x="242597" y="2380343"/>
            <a:ext cx="5381483" cy="3934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0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  <a:p>
            <a:pPr marL="531450" marR="0" lvl="3" indent="-171450" algn="l" defTabSz="914400" rtl="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  <a:p>
            <a:pPr marL="531450" marR="0" lvl="3" indent="-171450" algn="l" defTabSz="914400" rtl="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0DAD95C-6441-06F8-BD5E-E6D83C09D4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4585" y="1978630"/>
            <a:ext cx="10149423" cy="461613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AU" b="1" dirty="0"/>
              <a:t>Aims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AU" dirty="0"/>
              <a:t>Reduce drink driving reoffending and alcohol related road crashes 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AU" dirty="0"/>
              <a:t>Keep people in the licensing system</a:t>
            </a:r>
          </a:p>
          <a:p>
            <a:r>
              <a:rPr lang="en-AU" b="1" dirty="0"/>
              <a:t>Key principles</a:t>
            </a:r>
            <a:endParaRPr lang="en-AU" dirty="0"/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AU" dirty="0"/>
              <a:t>Monitor attempts to drink and drive 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AU" dirty="0"/>
              <a:t>Incorporates rehabilitation 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AU" dirty="0"/>
              <a:t>No additional court workload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AU" dirty="0"/>
              <a:t>User-pays basis ($2,000+ pa), although some financial support is available 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AU" dirty="0"/>
              <a:t>Accessible via multiple suppliers, </a:t>
            </a:r>
            <a:r>
              <a:rPr lang="en-AU" dirty="0" err="1"/>
              <a:t>statewide</a:t>
            </a:r>
            <a:r>
              <a:rPr lang="en-AU" dirty="0"/>
              <a:t>, within 150km of participants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2B8332FC-7388-2C73-4BAD-A5500ED75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wrap="none" lIns="0" tIns="0" rIns="0" bIns="0" rtlCol="0" anchor="ctr">
            <a:normAutofit/>
          </a:bodyPr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A52860-B8BB-4354-8A22-D15D5FDE99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(NSW)"/>
                <a:ea typeface="+mn-ea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1C769-494F-CF15-F608-61111F42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en-US" dirty="0"/>
              <a:t>Aims and key principles of MAIP 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7073C440-3868-3456-0F12-4006CD203D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58650" y="6383338"/>
            <a:ext cx="133350" cy="139700"/>
          </a:xfrm>
        </p:spPr>
        <p:txBody>
          <a:bodyPr vert="horz" wrap="none" lIns="0" tIns="0" rIns="0" bIns="0" rtlCol="0" anchor="ctr">
            <a:normAutofit/>
          </a:bodyPr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A52860-B8BB-4354-8A22-D15D5FDE99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(NSW)"/>
                <a:ea typeface="+mn-ea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sp>
        <p:nvSpPr>
          <p:cNvPr id="36" name="Slide Number Placeholder 4" hidden="1">
            <a:extLst>
              <a:ext uri="{FF2B5EF4-FFF2-40B4-BE49-F238E27FC236}">
                <a16:creationId xmlns:a16="http://schemas.microsoft.com/office/drawing/2014/main" id="{BFA80CA0-BA18-27FA-3A4E-956FC986AA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58650" y="6383338"/>
            <a:ext cx="133350" cy="139700"/>
          </a:xfrm>
        </p:spPr>
        <p:txBody>
          <a:bodyPr/>
          <a:lstStyle/>
          <a:p>
            <a:pPr marL="0" marR="0" lvl="0" indent="0" algn="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DA52860-B8BB-4354-8A22-D15D5FDE991B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(NSW)"/>
                <a:ea typeface="+mn-ea"/>
                <a:cs typeface="+mn-cs"/>
              </a:rPr>
              <a:pPr marL="0" marR="0" lvl="0" indent="0" algn="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(NSW)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461E62-1A33-4F75-B7CE-A70544C3C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283" y="3075236"/>
            <a:ext cx="3939717" cy="228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818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xternal">
  <a:themeElements>
    <a:clrScheme name="NSW Transport">
      <a:dk1>
        <a:srgbClr val="000000"/>
      </a:dk1>
      <a:lt1>
        <a:srgbClr val="FFFFFF"/>
      </a:lt1>
      <a:dk2>
        <a:srgbClr val="22272B"/>
      </a:dk2>
      <a:lt2>
        <a:srgbClr val="EBEBEB"/>
      </a:lt2>
      <a:accent1>
        <a:srgbClr val="002466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CDD3D6"/>
      </a:accent6>
      <a:hlink>
        <a:srgbClr val="146CFD"/>
      </a:hlink>
      <a:folHlink>
        <a:srgbClr val="D7153A"/>
      </a:folHlink>
    </a:clrScheme>
    <a:fontScheme name="Public Sans NSW">
      <a:majorFont>
        <a:latin typeface="Public Sans (NSW)"/>
        <a:ea typeface=""/>
        <a:cs typeface=""/>
      </a:majorFont>
      <a:minorFont>
        <a:latin typeface="Public Sans (NSW)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 eaLnBrk="0">
          <a:spcAft>
            <a:spcPts val="1600"/>
          </a:spcAft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Grey 01">
      <a:srgbClr val="22272B"/>
    </a:custClr>
    <a:custClr name="White">
      <a:srgbClr val="FFFFFF"/>
    </a:custClr>
    <a:custClr name="Red 01">
      <a:srgbClr val="630019"/>
    </a:custClr>
    <a:custClr name="Green 01">
      <a:srgbClr val="004000"/>
    </a:custClr>
    <a:custClr name="Teal 01">
      <a:srgbClr val="0B3F47"/>
    </a:custClr>
    <a:custClr name="Purple 01">
      <a:srgbClr val="441170"/>
    </a:custClr>
    <a:custClr name="Fuchsia 01">
      <a:srgbClr val="65004D"/>
    </a:custClr>
    <a:custClr name="Orange 01">
      <a:srgbClr val="941B00"/>
    </a:custClr>
    <a:custClr name="Yellow 01">
      <a:srgbClr val="694800"/>
    </a:custClr>
    <a:custClr name="Brown 01">
      <a:srgbClr val="523719"/>
    </a:custClr>
    <a:custClr name="Grey 02">
      <a:srgbClr val="495054"/>
    </a:custClr>
    <a:custClr name="White">
      <a:srgbClr val="FFFFFF"/>
    </a:custClr>
    <a:custClr name="Red 02">
      <a:srgbClr val="D7153A"/>
    </a:custClr>
    <a:custClr name="Green 02">
      <a:srgbClr val="00AA45"/>
    </a:custClr>
    <a:custClr name="Teal 02">
      <a:srgbClr val="2E808E"/>
    </a:custClr>
    <a:custClr name="Purple 02">
      <a:srgbClr val="8055F1"/>
    </a:custClr>
    <a:custClr name="Fuchsia 02">
      <a:srgbClr val="D912AE"/>
    </a:custClr>
    <a:custClr name="Orange 02">
      <a:srgbClr val="F3631B"/>
    </a:custClr>
    <a:custClr name="Yellow 02">
      <a:srgbClr val="FAAF05"/>
    </a:custClr>
    <a:custClr name="Brown 02">
      <a:srgbClr val="B68D5D"/>
    </a:custClr>
    <a:custClr name="Grey 03">
      <a:srgbClr val="CDD3D6"/>
    </a:custClr>
    <a:custClr name="White">
      <a:srgbClr val="FFFFFF"/>
    </a:custClr>
    <a:custClr name="Red 03">
      <a:srgbClr val="FFB8C1"/>
    </a:custClr>
    <a:custClr name="Green 03">
      <a:srgbClr val="A8EDB3"/>
    </a:custClr>
    <a:custClr name="Teal 03">
      <a:srgbClr val="8CDBE5"/>
    </a:custClr>
    <a:custClr name="Purple 03">
      <a:srgbClr val="CEBFFF"/>
    </a:custClr>
    <a:custClr name="Fuchsia 03">
      <a:srgbClr val="F4B5E6"/>
    </a:custClr>
    <a:custClr name="Orange 03">
      <a:srgbClr val="FFCE99"/>
    </a:custClr>
    <a:custClr name="Yellow 03">
      <a:srgbClr val="FDE79A"/>
    </a:custClr>
    <a:custClr name="Brown 03">
      <a:srgbClr val="E8D0B5"/>
    </a:custClr>
    <a:custClr name="Grey 04">
      <a:srgbClr val="EBEBEB"/>
    </a:custClr>
    <a:custClr name="White">
      <a:srgbClr val="FFFFFF"/>
    </a:custClr>
    <a:custClr name="Red 04">
      <a:srgbClr val="FFE6EA"/>
    </a:custClr>
    <a:custClr name="Green 04">
      <a:srgbClr val="DBFADF"/>
    </a:custClr>
    <a:custClr name="Teal 04">
      <a:srgbClr val="D1EEEA"/>
    </a:custClr>
    <a:custClr name="Purple 04">
      <a:srgbClr val="E6E1FD"/>
    </a:custClr>
    <a:custClr name="Fuchsia 04">
      <a:srgbClr val="FDDEF2"/>
    </a:custClr>
    <a:custClr name="Orange 04">
      <a:srgbClr val="FDEDDF"/>
    </a:custClr>
    <a:custClr name="Yellow 04">
      <a:srgbClr val="FFF4CF"/>
    </a:custClr>
    <a:custClr name="Brown 04">
      <a:srgbClr val="EDE3D7"/>
    </a:custClr>
  </a:custClrLst>
  <a:extLst>
    <a:ext uri="{05A4C25C-085E-4340-85A3-A5531E510DB2}">
      <thm15:themeFamily xmlns:thm15="http://schemas.microsoft.com/office/thememl/2012/main" name="Presentation_Template_External" id="{D7282A81-E2D6-405E-8160-4672390B528B}" vid="{10E3984F-1F39-4CAA-AAE6-40B770659462}"/>
    </a:ext>
  </a:extLst>
</a:theme>
</file>

<file path=ppt/theme/theme2.xml><?xml version="1.0" encoding="utf-8"?>
<a:theme xmlns:a="http://schemas.openxmlformats.org/drawingml/2006/main" name="Internal - Orange">
  <a:themeElements>
    <a:clrScheme name="TRNSW INT 1">
      <a:dk1>
        <a:sysClr val="windowText" lastClr="000000"/>
      </a:dk1>
      <a:lt1>
        <a:sysClr val="window" lastClr="FFFFFF"/>
      </a:lt1>
      <a:dk2>
        <a:srgbClr val="22272B"/>
      </a:dk2>
      <a:lt2>
        <a:srgbClr val="EBEBEB"/>
      </a:lt2>
      <a:accent1>
        <a:srgbClr val="146CFD"/>
      </a:accent1>
      <a:accent2>
        <a:srgbClr val="F3631B"/>
      </a:accent2>
      <a:accent3>
        <a:srgbClr val="A8EDB3"/>
      </a:accent3>
      <a:accent4>
        <a:srgbClr val="FFF4CF"/>
      </a:accent4>
      <a:accent5>
        <a:srgbClr val="004000"/>
      </a:accent5>
      <a:accent6>
        <a:srgbClr val="694800"/>
      </a:accent6>
      <a:hlink>
        <a:srgbClr val="146CFD"/>
      </a:hlink>
      <a:folHlink>
        <a:srgbClr val="146CFD"/>
      </a:folHlink>
    </a:clrScheme>
    <a:fontScheme name="Public Sans NSW">
      <a:majorFont>
        <a:latin typeface="Public Sans (NSW)"/>
        <a:ea typeface=""/>
        <a:cs typeface=""/>
      </a:majorFont>
      <a:minorFont>
        <a:latin typeface="Public Sans (NSW)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 eaLnBrk="0" latinLnBrk="0">
          <a:spcAft>
            <a:spcPts val="1600"/>
          </a:spcAft>
          <a:defRPr sz="2000" dirty="0" err="1" smtClean="0"/>
        </a:defPPr>
      </a:lstStyle>
    </a:txDef>
  </a:objectDefaults>
  <a:extraClrSchemeLst/>
  <a:custClrLst>
    <a:custClr name="Grey 03">
      <a:srgbClr val="CDD3D6"/>
    </a:custClr>
    <a:custClr name="Green 03">
      <a:srgbClr val="A8EDB3"/>
    </a:custClr>
    <a:custClr name="Teal 03">
      <a:srgbClr val="8CDBE5"/>
    </a:custClr>
    <a:custClr name="Blue 03">
      <a:srgbClr val="8CE0FF"/>
    </a:custClr>
    <a:custClr name="Purple 03">
      <a:srgbClr val="CEBFFF"/>
    </a:custClr>
    <a:custClr name="Fuschia 03">
      <a:srgbClr val="F4B5E6"/>
    </a:custClr>
    <a:custClr name="Red 03">
      <a:srgbClr val="FFB8C1"/>
    </a:custClr>
    <a:custClr name="Orange 03">
      <a:srgbClr val="FFCE99"/>
    </a:custClr>
    <a:custClr name="Yellow 03">
      <a:srgbClr val="FDE79A"/>
    </a:custClr>
    <a:custClr name="Brown 03">
      <a:srgbClr val="E8D0B5"/>
    </a:custClr>
    <a:custClr name="Grey 04">
      <a:srgbClr val="EBEBEB"/>
    </a:custClr>
    <a:custClr name="Green 04">
      <a:srgbClr val="DBFADF"/>
    </a:custClr>
    <a:custClr name="Teal 04">
      <a:srgbClr val="D1EEEA"/>
    </a:custClr>
    <a:custClr name="Blue 04">
      <a:srgbClr val="CBEDFD"/>
    </a:custClr>
    <a:custClr name="Purple 04">
      <a:srgbClr val="E6E1FD"/>
    </a:custClr>
    <a:custClr name="Fuschia 04">
      <a:srgbClr val="FDDEF2"/>
    </a:custClr>
    <a:custClr name="Red 04">
      <a:srgbClr val="FFE6EA"/>
    </a:custClr>
    <a:custClr name="Orange 04">
      <a:srgbClr val="FDEDDF"/>
    </a:custClr>
    <a:custClr name="Yellow 04">
      <a:srgbClr val="FFF4CF"/>
    </a:custClr>
    <a:custClr name="Brown 04">
      <a:srgbClr val="EDE3D7"/>
    </a:custClr>
  </a:custClrLst>
  <a:extLst>
    <a:ext uri="{05A4C25C-085E-4340-85A3-A5531E510DB2}">
      <thm15:themeFamily xmlns:thm15="http://schemas.microsoft.com/office/thememl/2012/main" name="B273-INT-TEMPLATE-PowerPoint-Colour-Set-1" id="{DA3F1759-431C-4741-B120-67E366288897}" vid="{76DACDA3-9A2C-42AB-ABD1-74D80E5245A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126</Value>
      <Value>105</Value>
    </TaxCatchAll>
    <bc56bdda6a6a44c48d8cfdd96ad4c147 xmlns="e4ff26e6-61c9-4223-823f-818594960367" xsi:nil="true"/>
    <PublishingExpirationDate xmlns="http://schemas.microsoft.com/sharepoint/v3" xsi:nil="true"/>
    <PublishingStartDate xmlns="http://schemas.microsoft.com/sharepoint/v3" xsi:nil="true"/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 proceedings / Presentations</TermName>
          <TermId xmlns="http://schemas.microsoft.com/office/infopath/2007/PartnerControls">c21264d4-9564-4e41-9805-0fcb8759ef5a</TermId>
        </TermInfo>
      </Terms>
    </ne8158a489a9473f9c54eecb4c21131b>
  </documentManagement>
</p:properties>
</file>

<file path=customXml/itemProps1.xml><?xml version="1.0" encoding="utf-8"?>
<ds:datastoreItem xmlns:ds="http://schemas.openxmlformats.org/officeDocument/2006/customXml" ds:itemID="{59032738-BDB0-493B-B121-40F97849779D}"/>
</file>

<file path=customXml/itemProps2.xml><?xml version="1.0" encoding="utf-8"?>
<ds:datastoreItem xmlns:ds="http://schemas.openxmlformats.org/officeDocument/2006/customXml" ds:itemID="{A63CE838-B00A-4EAC-BFE1-DA4FA7CD45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818375-A096-4308-A405-555F7B0FA39F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b7c1f158-8ed0-4295-9026-69ee37615294"/>
    <ds:schemaRef ds:uri="http://schemas.openxmlformats.org/package/2006/metadata/core-properties"/>
    <ds:schemaRef ds:uri="http://schemas.microsoft.com/office/infopath/2007/PartnerControls"/>
    <ds:schemaRef ds:uri="96d93a13-7559-4536-ae47-3c13327c522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Presentation_Template_External</Template>
  <TotalTime>1881</TotalTime>
  <Words>700</Words>
  <Application>Microsoft Office PowerPoint</Application>
  <PresentationFormat>Widescreen</PresentationFormat>
  <Paragraphs>160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Public Sans (NSW)</vt:lpstr>
      <vt:lpstr>Public Sans (NSW) Light</vt:lpstr>
      <vt:lpstr>Public Sans (NSW) Medium</vt:lpstr>
      <vt:lpstr>Public Sans (NSW) SemiBold</vt:lpstr>
      <vt:lpstr>External</vt:lpstr>
      <vt:lpstr>Internal - Orange</vt:lpstr>
      <vt:lpstr>Evaluating the Mandatory Alcohol Interlock Program</vt:lpstr>
      <vt:lpstr>Transport pays respect to Elders past and present, and recognises and celebrates the diversity of Aboriginal peoples and their ongoing cultures and connections to the lands and waters of NSW.</vt:lpstr>
      <vt:lpstr>Outline of today’s presentation</vt:lpstr>
      <vt:lpstr>The need for MAIP</vt:lpstr>
      <vt:lpstr>Levels of alcohol-related road trauma remain high</vt:lpstr>
      <vt:lpstr>PowerPoint Presentation</vt:lpstr>
      <vt:lpstr>Drink driving levels remain high</vt:lpstr>
      <vt:lpstr>The Mandatory Alcohol Interlock Program</vt:lpstr>
      <vt:lpstr>Aims and key principles of MAIP </vt:lpstr>
      <vt:lpstr>How the program works</vt:lpstr>
      <vt:lpstr>TfNSW approach to evaluating MAIP</vt:lpstr>
      <vt:lpstr>Early findings</vt:lpstr>
      <vt:lpstr>Feedback from interlock participants</vt:lpstr>
      <vt:lpstr>Further work is needed to understand the impact of MAIP</vt:lpstr>
      <vt:lpstr>Thank you                                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the Mandatory Alcohol Interock Program</dc:title>
  <dc:creator>Joanne Baker</dc:creator>
  <cp:lastModifiedBy>Joanne Baker</cp:lastModifiedBy>
  <cp:revision>94</cp:revision>
  <dcterms:created xsi:type="dcterms:W3CDTF">2022-06-22T06:40:54Z</dcterms:created>
  <dcterms:modified xsi:type="dcterms:W3CDTF">2022-08-01T01:04:51Z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0x01010077DC2A28846341C9915EFC7988C44A4F00AC683DE72F6D54408E582A29A0E01260</vt:lpwstr>
  </property>
  <property fmtid="{D5CDD505-2E9C-101B-9397-08002B2CF9AE}" pid="3" name="MSIP_Label_5ed4436a-9757-40c4-8c32-51961c7a8ece_Enabled">
    <vt:lpwstr>true</vt:lpwstr>
  </property>
  <property fmtid="{D5CDD505-2E9C-101B-9397-08002B2CF9AE}" pid="4" name="MSIP_Label_5ed4436a-9757-40c4-8c32-51961c7a8ece_SetDate">
    <vt:lpwstr>2022-06-23T05:41:15Z</vt:lpwstr>
  </property>
  <property fmtid="{D5CDD505-2E9C-101B-9397-08002B2CF9AE}" pid="5" name="MSIP_Label_5ed4436a-9757-40c4-8c32-51961c7a8ece_Method">
    <vt:lpwstr>Privileged</vt:lpwstr>
  </property>
  <property fmtid="{D5CDD505-2E9C-101B-9397-08002B2CF9AE}" pid="6" name="MSIP_Label_5ed4436a-9757-40c4-8c32-51961c7a8ece_Name">
    <vt:lpwstr>NSW Government</vt:lpwstr>
  </property>
  <property fmtid="{D5CDD505-2E9C-101B-9397-08002B2CF9AE}" pid="7" name="MSIP_Label_5ed4436a-9757-40c4-8c32-51961c7a8ece_SiteId">
    <vt:lpwstr>cb356782-ad9a-47fb-878b-7ebceb85b86c</vt:lpwstr>
  </property>
  <property fmtid="{D5CDD505-2E9C-101B-9397-08002B2CF9AE}" pid="8" name="MSIP_Label_5ed4436a-9757-40c4-8c32-51961c7a8ece_ActionId">
    <vt:lpwstr>1c9d5ecf-0bb4-4faf-90ee-3c43618f3366</vt:lpwstr>
  </property>
  <property fmtid="{D5CDD505-2E9C-101B-9397-08002B2CF9AE}" pid="9" name="MSIP_Label_5ed4436a-9757-40c4-8c32-51961c7a8ece_ContentBits">
    <vt:lpwstr>3</vt:lpwstr>
  </property>
  <property fmtid="{D5CDD505-2E9C-101B-9397-08002B2CF9AE}" pid="10" name="ClassificationContentMarkingFooterLocations">
    <vt:lpwstr>External:5</vt:lpwstr>
  </property>
  <property fmtid="{D5CDD505-2E9C-101B-9397-08002B2CF9AE}" pid="11" name="ClassificationContentMarkingFooterText">
    <vt:lpwstr>OFFICIAL: Sensitive - NSW Government</vt:lpwstr>
  </property>
  <property fmtid="{D5CDD505-2E9C-101B-9397-08002B2CF9AE}" pid="12" name="ClassificationContentMarkingHeaderLocations">
    <vt:lpwstr>External:8</vt:lpwstr>
  </property>
  <property fmtid="{D5CDD505-2E9C-101B-9397-08002B2CF9AE}" pid="13" name="ClassificationContentMarkingHeaderText">
    <vt:lpwstr>OFFICIAL: Sensitive - NSW Government</vt:lpwstr>
  </property>
  <property fmtid="{D5CDD505-2E9C-101B-9397-08002B2CF9AE}" pid="14" name="bc56bdda6a6a44c48d8cfdd96ad4c1470">
    <vt:lpwstr>Presentation|96b9c332-40fe-4061-87fb-bc6c76567afe</vt:lpwstr>
  </property>
  <property fmtid="{D5CDD505-2E9C-101B-9397-08002B2CF9AE}" pid="15" name="Content tags">
    <vt:lpwstr>105;#Conference proceedings / Presentations|c21264d4-9564-4e41-9805-0fcb8759ef5a</vt:lpwstr>
  </property>
  <property fmtid="{D5CDD505-2E9C-101B-9397-08002B2CF9AE}" pid="16" name="DC.Type.DocType (JSMS">
    <vt:lpwstr>126;#Presentation|96b9c332-40fe-4061-87fb-bc6c76567afe</vt:lpwstr>
  </property>
</Properties>
</file>