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74" r:id="rId5"/>
    <p:sldMasterId id="2147483776" r:id="rId6"/>
    <p:sldMasterId id="2147483778" r:id="rId7"/>
    <p:sldMasterId id="2147483780" r:id="rId8"/>
  </p:sldMasterIdLst>
  <p:notesMasterIdLst>
    <p:notesMasterId r:id="rId32"/>
  </p:notesMasterIdLst>
  <p:handoutMasterIdLst>
    <p:handoutMasterId r:id="rId33"/>
  </p:handoutMasterIdLst>
  <p:sldIdLst>
    <p:sldId id="429" r:id="rId9"/>
    <p:sldId id="512" r:id="rId10"/>
    <p:sldId id="556" r:id="rId11"/>
    <p:sldId id="560" r:id="rId12"/>
    <p:sldId id="511" r:id="rId13"/>
    <p:sldId id="557" r:id="rId14"/>
    <p:sldId id="547" r:id="rId15"/>
    <p:sldId id="558" r:id="rId16"/>
    <p:sldId id="551" r:id="rId17"/>
    <p:sldId id="481" r:id="rId18"/>
    <p:sldId id="516" r:id="rId19"/>
    <p:sldId id="549" r:id="rId20"/>
    <p:sldId id="553" r:id="rId21"/>
    <p:sldId id="542" r:id="rId22"/>
    <p:sldId id="543" r:id="rId23"/>
    <p:sldId id="482" r:id="rId24"/>
    <p:sldId id="468" r:id="rId25"/>
    <p:sldId id="439" r:id="rId26"/>
    <p:sldId id="555" r:id="rId27"/>
    <p:sldId id="559" r:id="rId28"/>
    <p:sldId id="554" r:id="rId29"/>
    <p:sldId id="280" r:id="rId30"/>
    <p:sldId id="336" r:id="rId31"/>
  </p:sldIdLst>
  <p:sldSz cx="18288000" cy="10287000"/>
  <p:notesSz cx="6858000" cy="9144000"/>
  <p:defaultTextStyle>
    <a:defPPr>
      <a:defRPr lang="en-US"/>
    </a:defPPr>
    <a:lvl1pPr marL="0" algn="l" defTabSz="1371191" rtl="0" eaLnBrk="1" latinLnBrk="0" hangingPunct="1">
      <a:defRPr sz="2700" kern="1200">
        <a:solidFill>
          <a:schemeClr val="tx1"/>
        </a:solidFill>
        <a:latin typeface="+mn-lt"/>
        <a:ea typeface="+mn-ea"/>
        <a:cs typeface="+mn-cs"/>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C377F19-5287-47EC-BFA1-F205AB4667EE}">
          <p14:sldIdLst>
            <p14:sldId id="429"/>
            <p14:sldId id="512"/>
            <p14:sldId id="556"/>
            <p14:sldId id="560"/>
          </p14:sldIdLst>
        </p14:section>
        <p14:section name="Background" id="{70C10035-7088-41F1-978F-681E551EFE2C}">
          <p14:sldIdLst/>
        </p14:section>
        <p14:section name="Data" id="{346A17C1-EAA6-422D-97FB-A69CF78B19B8}">
          <p14:sldIdLst>
            <p14:sldId id="511"/>
            <p14:sldId id="557"/>
            <p14:sldId id="547"/>
            <p14:sldId id="558"/>
            <p14:sldId id="551"/>
          </p14:sldIdLst>
        </p14:section>
        <p14:section name="Statistical analysis" id="{E734F19F-DC80-4EC6-8AEC-9E64F04DE063}">
          <p14:sldIdLst>
            <p14:sldId id="481"/>
            <p14:sldId id="516"/>
            <p14:sldId id="549"/>
            <p14:sldId id="553"/>
            <p14:sldId id="542"/>
            <p14:sldId id="543"/>
          </p14:sldIdLst>
        </p14:section>
        <p14:section name="Results" id="{0E321AB0-D482-41E8-942A-8D14740217DC}">
          <p14:sldIdLst>
            <p14:sldId id="482"/>
            <p14:sldId id="468"/>
            <p14:sldId id="439"/>
            <p14:sldId id="555"/>
          </p14:sldIdLst>
        </p14:section>
        <p14:section name="Ending Slides" id="{74477D7E-995B-457A-AF88-4CBD6C78AF25}">
          <p14:sldIdLst>
            <p14:sldId id="559"/>
            <p14:sldId id="554"/>
            <p14:sldId id="280"/>
            <p14:sldId id="336"/>
          </p14:sldIdLst>
        </p14:section>
        <p14:section name="Icons" id="{B15C361D-D0A3-4762-A16F-0ACC0FDE1EF7}">
          <p14:sldIdLst/>
        </p14:section>
      </p14:sectionLst>
    </p:ext>
    <p:ext uri="{EFAFB233-063F-42B5-8137-9DF3F51BA10A}">
      <p15:sldGuideLst xmlns:p15="http://schemas.microsoft.com/office/powerpoint/2012/main">
        <p15:guide id="2" pos="1166" userDrawn="1">
          <p15:clr>
            <a:srgbClr val="A4A3A4"/>
          </p15:clr>
        </p15:guide>
        <p15:guide id="3" orient="horz" pos="21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DOK" initials="K" lastIdx="0" clrIdx="0"/>
  <p:cmAuthor id="2" name="Stephanie Ramsey" initials="SR" lastIdx="1" clrIdx="1">
    <p:extLst>
      <p:ext uri="{19B8F6BF-5375-455C-9EA6-DF929625EA0E}">
        <p15:presenceInfo xmlns:p15="http://schemas.microsoft.com/office/powerpoint/2012/main" userId="S::Stephanie.Ramsey@justice.nsw.gov.au::1ff589f9-f3a3-468e-bbd0-dc5a7b991d1f" providerId="AD"/>
      </p:ext>
    </p:extLst>
  </p:cmAuthor>
  <p:cmAuthor id="3" name="Sara Rahman" initials="SR" lastIdx="2" clrIdx="2">
    <p:extLst>
      <p:ext uri="{19B8F6BF-5375-455C-9EA6-DF929625EA0E}">
        <p15:presenceInfo xmlns:p15="http://schemas.microsoft.com/office/powerpoint/2012/main" userId="S::Sara.Rahman@justice.nsw.gov.au::59ba2c70-2277-413a-82ac-93cbbf6807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8CA"/>
    <a:srgbClr val="E2AC00"/>
    <a:srgbClr val="70AD47"/>
    <a:srgbClr val="7C7C7C"/>
    <a:srgbClr val="FFC000"/>
    <a:srgbClr val="4472C4"/>
    <a:srgbClr val="A5A5A5"/>
    <a:srgbClr val="4F408E"/>
    <a:srgbClr val="403474"/>
    <a:srgbClr val="219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51F3B-6937-4202-B315-E3FB11938C66}" v="857" dt="2022-07-21T05:20:4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8192" autoAdjust="0"/>
  </p:normalViewPr>
  <p:slideViewPr>
    <p:cSldViewPr snapToGrid="0">
      <p:cViewPr varScale="1">
        <p:scale>
          <a:sx n="37" d="100"/>
          <a:sy n="37" d="100"/>
        </p:scale>
        <p:origin x="928" y="48"/>
      </p:cViewPr>
      <p:guideLst>
        <p:guide pos="1166"/>
        <p:guide orient="horz" pos="2106"/>
      </p:guideLst>
    </p:cSldViewPr>
  </p:slideViewPr>
  <p:outlineViewPr>
    <p:cViewPr>
      <p:scale>
        <a:sx n="33" d="100"/>
        <a:sy n="33" d="100"/>
      </p:scale>
      <p:origin x="0" y="-54"/>
    </p:cViewPr>
  </p:outlineViewPr>
  <p:notesTextViewPr>
    <p:cViewPr>
      <p:scale>
        <a:sx n="1" d="1"/>
        <a:sy n="1" d="1"/>
      </p:scale>
      <p:origin x="0" y="0"/>
    </p:cViewPr>
  </p:notesTextViewPr>
  <p:notesViewPr>
    <p:cSldViewPr snapToGrid="0">
      <p:cViewPr varScale="1">
        <p:scale>
          <a:sx n="54" d="100"/>
          <a:sy n="54" d="100"/>
        </p:scale>
        <p:origin x="282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Rahman" userId="59ba2c70-2277-413a-82ac-93cbbf68075a" providerId="ADAL" clId="{E3751F3B-6937-4202-B315-E3FB11938C66}"/>
    <pc:docChg chg="custSel addSld modSld">
      <pc:chgData name="Sara Rahman" userId="59ba2c70-2277-413a-82ac-93cbbf68075a" providerId="ADAL" clId="{E3751F3B-6937-4202-B315-E3FB11938C66}" dt="2022-07-22T02:09:34.453" v="2317" actId="14100"/>
      <pc:docMkLst>
        <pc:docMk/>
      </pc:docMkLst>
      <pc:sldChg chg="modNotesTx">
        <pc:chgData name="Sara Rahman" userId="59ba2c70-2277-413a-82ac-93cbbf68075a" providerId="ADAL" clId="{E3751F3B-6937-4202-B315-E3FB11938C66}" dt="2022-07-21T05:24:58.972" v="2314" actId="20577"/>
        <pc:sldMkLst>
          <pc:docMk/>
          <pc:sldMk cId="3985128724" sldId="429"/>
        </pc:sldMkLst>
      </pc:sldChg>
      <pc:sldChg chg="modSp modNotesTx">
        <pc:chgData name="Sara Rahman" userId="59ba2c70-2277-413a-82ac-93cbbf68075a" providerId="ADAL" clId="{E3751F3B-6937-4202-B315-E3FB11938C66}" dt="2022-07-21T03:12:18.391" v="814" actId="20577"/>
        <pc:sldMkLst>
          <pc:docMk/>
          <pc:sldMk cId="2200500007" sldId="439"/>
        </pc:sldMkLst>
        <pc:spChg chg="mod">
          <ac:chgData name="Sara Rahman" userId="59ba2c70-2277-413a-82ac-93cbbf68075a" providerId="ADAL" clId="{E3751F3B-6937-4202-B315-E3FB11938C66}" dt="2022-07-21T03:11:13.216" v="445" actId="20577"/>
          <ac:spMkLst>
            <pc:docMk/>
            <pc:sldMk cId="2200500007" sldId="439"/>
            <ac:spMk id="8" creationId="{F007062D-CE8B-4BD4-8FCD-2DA7197F0DD3}"/>
          </ac:spMkLst>
        </pc:spChg>
        <pc:spChg chg="mod">
          <ac:chgData name="Sara Rahman" userId="59ba2c70-2277-413a-82ac-93cbbf68075a" providerId="ADAL" clId="{E3751F3B-6937-4202-B315-E3FB11938C66}" dt="2022-07-21T03:11:16.732" v="459" actId="20577"/>
          <ac:spMkLst>
            <pc:docMk/>
            <pc:sldMk cId="2200500007" sldId="439"/>
            <ac:spMk id="10" creationId="{78A24E08-D2BE-48F8-8E94-20AB6CD917C5}"/>
          </ac:spMkLst>
        </pc:spChg>
      </pc:sldChg>
      <pc:sldChg chg="modNotesTx">
        <pc:chgData name="Sara Rahman" userId="59ba2c70-2277-413a-82ac-93cbbf68075a" providerId="ADAL" clId="{E3751F3B-6937-4202-B315-E3FB11938C66}" dt="2022-07-21T03:12:55.018" v="1089" actId="20577"/>
        <pc:sldMkLst>
          <pc:docMk/>
          <pc:sldMk cId="564014321" sldId="555"/>
        </pc:sldMkLst>
      </pc:sldChg>
      <pc:sldChg chg="modSp mod modNotesTx">
        <pc:chgData name="Sara Rahman" userId="59ba2c70-2277-413a-82ac-93cbbf68075a" providerId="ADAL" clId="{E3751F3B-6937-4202-B315-E3FB11938C66}" dt="2022-07-21T05:12:30.703" v="1474" actId="27636"/>
        <pc:sldMkLst>
          <pc:docMk/>
          <pc:sldMk cId="212974969" sldId="556"/>
        </pc:sldMkLst>
        <pc:spChg chg="mod">
          <ac:chgData name="Sara Rahman" userId="59ba2c70-2277-413a-82ac-93cbbf68075a" providerId="ADAL" clId="{E3751F3B-6937-4202-B315-E3FB11938C66}" dt="2022-07-21T05:12:30.703" v="1474" actId="27636"/>
          <ac:spMkLst>
            <pc:docMk/>
            <pc:sldMk cId="212974969" sldId="556"/>
            <ac:spMk id="14" creationId="{04536C3A-DDEE-4543-905B-72FE316B4AB8}"/>
          </ac:spMkLst>
        </pc:spChg>
      </pc:sldChg>
      <pc:sldChg chg="modSp mod">
        <pc:chgData name="Sara Rahman" userId="59ba2c70-2277-413a-82ac-93cbbf68075a" providerId="ADAL" clId="{E3751F3B-6937-4202-B315-E3FB11938C66}" dt="2022-07-22T02:09:34.453" v="2317" actId="14100"/>
        <pc:sldMkLst>
          <pc:docMk/>
          <pc:sldMk cId="2326192563" sldId="557"/>
        </pc:sldMkLst>
        <pc:spChg chg="mod">
          <ac:chgData name="Sara Rahman" userId="59ba2c70-2277-413a-82ac-93cbbf68075a" providerId="ADAL" clId="{E3751F3B-6937-4202-B315-E3FB11938C66}" dt="2022-07-21T04:42:27.276" v="1247" actId="1076"/>
          <ac:spMkLst>
            <pc:docMk/>
            <pc:sldMk cId="2326192563" sldId="557"/>
            <ac:spMk id="66" creationId="{00000000-0000-0000-0000-000000000000}"/>
          </ac:spMkLst>
        </pc:spChg>
        <pc:spChg chg="mod">
          <ac:chgData name="Sara Rahman" userId="59ba2c70-2277-413a-82ac-93cbbf68075a" providerId="ADAL" clId="{E3751F3B-6937-4202-B315-E3FB11938C66}" dt="2022-07-21T04:42:40.595" v="1255" actId="20577"/>
          <ac:spMkLst>
            <pc:docMk/>
            <pc:sldMk cId="2326192563" sldId="557"/>
            <ac:spMk id="72" creationId="{00000000-0000-0000-0000-000000000000}"/>
          </ac:spMkLst>
        </pc:spChg>
        <pc:grpChg chg="mod">
          <ac:chgData name="Sara Rahman" userId="59ba2c70-2277-413a-82ac-93cbbf68075a" providerId="ADAL" clId="{E3751F3B-6937-4202-B315-E3FB11938C66}" dt="2022-07-22T02:09:34.453" v="2317" actId="14100"/>
          <ac:grpSpMkLst>
            <pc:docMk/>
            <pc:sldMk cId="2326192563" sldId="557"/>
            <ac:grpSpMk id="35" creationId="{A576B727-5DFF-452E-BA12-C158037D8B87}"/>
          </ac:grpSpMkLst>
        </pc:grpChg>
      </pc:sldChg>
      <pc:sldChg chg="modSp mod">
        <pc:chgData name="Sara Rahman" userId="59ba2c70-2277-413a-82ac-93cbbf68075a" providerId="ADAL" clId="{E3751F3B-6937-4202-B315-E3FB11938C66}" dt="2022-07-21T04:42:52.719" v="1256" actId="20577"/>
        <pc:sldMkLst>
          <pc:docMk/>
          <pc:sldMk cId="2942025463" sldId="558"/>
        </pc:sldMkLst>
        <pc:spChg chg="mod">
          <ac:chgData name="Sara Rahman" userId="59ba2c70-2277-413a-82ac-93cbbf68075a" providerId="ADAL" clId="{E3751F3B-6937-4202-B315-E3FB11938C66}" dt="2022-07-21T04:42:52.719" v="1256" actId="20577"/>
          <ac:spMkLst>
            <pc:docMk/>
            <pc:sldMk cId="2942025463" sldId="558"/>
            <ac:spMk id="58" creationId="{3928D036-347A-4FAB-BC53-182E868EAA6D}"/>
          </ac:spMkLst>
        </pc:spChg>
      </pc:sldChg>
      <pc:sldChg chg="delSp modSp add mod modClrScheme modAnim chgLayout">
        <pc:chgData name="Sara Rahman" userId="59ba2c70-2277-413a-82ac-93cbbf68075a" providerId="ADAL" clId="{E3751F3B-6937-4202-B315-E3FB11938C66}" dt="2022-07-21T05:21:03.170" v="2287" actId="1076"/>
        <pc:sldMkLst>
          <pc:docMk/>
          <pc:sldMk cId="3097705302" sldId="560"/>
        </pc:sldMkLst>
        <pc:spChg chg="mod ord">
          <ac:chgData name="Sara Rahman" userId="59ba2c70-2277-413a-82ac-93cbbf68075a" providerId="ADAL" clId="{E3751F3B-6937-4202-B315-E3FB11938C66}" dt="2022-07-21T05:21:03.170" v="2287" actId="1076"/>
          <ac:spMkLst>
            <pc:docMk/>
            <pc:sldMk cId="3097705302" sldId="560"/>
            <ac:spMk id="5" creationId="{4D01DDFD-9978-404D-95FD-839894F3F44F}"/>
          </ac:spMkLst>
        </pc:spChg>
        <pc:spChg chg="mod ord">
          <ac:chgData name="Sara Rahman" userId="59ba2c70-2277-413a-82ac-93cbbf68075a" providerId="ADAL" clId="{E3751F3B-6937-4202-B315-E3FB11938C66}" dt="2022-07-21T05:11:48.710" v="1261" actId="700"/>
          <ac:spMkLst>
            <pc:docMk/>
            <pc:sldMk cId="3097705302" sldId="560"/>
            <ac:spMk id="6" creationId="{B91A02B3-36D4-4C10-9FA4-1CFA23BDF9A1}"/>
          </ac:spMkLst>
        </pc:spChg>
        <pc:spChg chg="mod ord">
          <ac:chgData name="Sara Rahman" userId="59ba2c70-2277-413a-82ac-93cbbf68075a" providerId="ADAL" clId="{E3751F3B-6937-4202-B315-E3FB11938C66}" dt="2022-07-21T05:20:46.660" v="2285" actId="20577"/>
          <ac:spMkLst>
            <pc:docMk/>
            <pc:sldMk cId="3097705302" sldId="560"/>
            <ac:spMk id="14" creationId="{04536C3A-DDEE-4543-905B-72FE316B4AB8}"/>
          </ac:spMkLst>
        </pc:spChg>
        <pc:picChg chg="del mod ord">
          <ac:chgData name="Sara Rahman" userId="59ba2c70-2277-413a-82ac-93cbbf68075a" providerId="ADAL" clId="{E3751F3B-6937-4202-B315-E3FB11938C66}" dt="2022-07-21T05:11:42.286" v="1260" actId="478"/>
          <ac:picMkLst>
            <pc:docMk/>
            <pc:sldMk cId="3097705302" sldId="560"/>
            <ac:picMk id="11" creationId="{61619B4C-8BFC-4192-8898-C67E16699D3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DC16D-1966-4323-9659-C0C167AA2B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5B2FDD6C-8880-4F20-AC2D-478A5229C76D}">
      <dgm:prSet phldrT="[Text]" custT="1"/>
      <dgm:spPr>
        <a:noFill/>
      </dgm:spPr>
      <dgm:t>
        <a:bodyPr/>
        <a:lstStyle/>
        <a:p>
          <a:r>
            <a:rPr lang="en-AU" sz="2400" dirty="0">
              <a:solidFill>
                <a:schemeClr val="bg2">
                  <a:lumMod val="25000"/>
                </a:schemeClr>
              </a:solidFill>
              <a:latin typeface="+mj-lt"/>
              <a:ea typeface="Open Sans Light" panose="020B0306030504020204" pitchFamily="34" charset="0"/>
              <a:cs typeface="Open Sans Light" panose="020B0306030504020204" pitchFamily="34" charset="0"/>
            </a:rPr>
            <a:t>BOCSAR Re-offending database</a:t>
          </a:r>
        </a:p>
      </dgm:t>
    </dgm:pt>
    <dgm:pt modelId="{FF90316F-CADD-4637-A63D-2E08900AAC61}" type="parTrans" cxnId="{DC1F1F73-EB07-475C-8EEB-3D014A8E983A}">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4F481499-DFB0-4902-9A07-B45FF7843B4B}" type="sibTrans" cxnId="{DC1F1F73-EB07-475C-8EEB-3D014A8E983A}">
      <dgm:prSet/>
      <dgm:spPr>
        <a:solidFill>
          <a:schemeClr val="bg2">
            <a:lumMod val="75000"/>
          </a:schemeClr>
        </a:solidFill>
        <a:ln>
          <a:solidFill>
            <a:schemeClr val="bg1">
              <a:lumMod val="75000"/>
            </a:schemeClr>
          </a:solidFill>
        </a:ln>
      </dgm:spPr>
      <dgm:t>
        <a:bodyPr/>
        <a:lstStyle/>
        <a:p>
          <a:endParaRPr lang="en-AU" sz="2400">
            <a:latin typeface="+mj-lt"/>
            <a:ea typeface="Open Sans Light" panose="020B0306030504020204" pitchFamily="34" charset="0"/>
            <a:cs typeface="Open Sans Light" panose="020B0306030504020204" pitchFamily="34" charset="0"/>
          </a:endParaRPr>
        </a:p>
      </dgm:t>
    </dgm:pt>
    <dgm:pt modelId="{13B02D0A-FCBB-4A37-81DA-81B7306D5E43}">
      <dgm:prSet phldrT="[Text]" custT="1"/>
      <dgm:spPr>
        <a:solidFill>
          <a:schemeClr val="bg1"/>
        </a:solidFill>
      </dgm:spPr>
      <dgm:t>
        <a:bodyPr/>
        <a:lstStyle/>
        <a:p>
          <a:r>
            <a:rPr lang="en-AU" sz="2400" dirty="0" err="1">
              <a:solidFill>
                <a:schemeClr val="bg2">
                  <a:lumMod val="25000"/>
                </a:schemeClr>
              </a:solidFill>
              <a:latin typeface="+mj-lt"/>
              <a:ea typeface="Open Sans Light" panose="020B0306030504020204" pitchFamily="34" charset="0"/>
              <a:cs typeface="Open Sans Light" panose="020B0306030504020204" pitchFamily="34" charset="0"/>
            </a:rPr>
            <a:t>TfNSW</a:t>
          </a:r>
          <a:r>
            <a:rPr lang="en-AU" sz="2400" dirty="0">
              <a:solidFill>
                <a:schemeClr val="bg2">
                  <a:lumMod val="25000"/>
                </a:schemeClr>
              </a:solidFill>
              <a:latin typeface="+mj-lt"/>
              <a:ea typeface="Open Sans Light" panose="020B0306030504020204" pitchFamily="34" charset="0"/>
              <a:cs typeface="Open Sans Light" panose="020B0306030504020204" pitchFamily="34" charset="0"/>
            </a:rPr>
            <a:t> data on Mandatory Alcohol Interlock Orders </a:t>
          </a:r>
        </a:p>
      </dgm:t>
    </dgm:pt>
    <dgm:pt modelId="{7422CC6D-D5CE-4938-BBFB-EC0475C88327}" type="parTrans" cxnId="{7AC8ED40-9970-49BA-8444-23A9890ABA7F}">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CD6FA068-DB59-4937-AF80-3868E20A5C77}" type="sibTrans" cxnId="{7AC8ED40-9970-49BA-8444-23A9890ABA7F}">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EAC93B41-305D-4823-93AB-78A317B7E217}">
      <dgm:prSet phldrT="[Text]" custT="1"/>
      <dgm:spPr>
        <a:solidFill>
          <a:schemeClr val="bg1"/>
        </a:solidFill>
      </dgm:spPr>
      <dgm:t>
        <a:bodyPr/>
        <a:lstStyle/>
        <a:p>
          <a:r>
            <a:rPr lang="en-AU" sz="2400" dirty="0" err="1">
              <a:solidFill>
                <a:schemeClr val="bg2">
                  <a:lumMod val="25000"/>
                </a:schemeClr>
              </a:solidFill>
              <a:latin typeface="+mj-lt"/>
              <a:ea typeface="Open Sans Light" panose="020B0306030504020204" pitchFamily="34" charset="0"/>
              <a:cs typeface="Open Sans Light" panose="020B0306030504020204" pitchFamily="34" charset="0"/>
            </a:rPr>
            <a:t>Crashlink</a:t>
          </a:r>
          <a:r>
            <a:rPr lang="en-AU" sz="2400" dirty="0">
              <a:solidFill>
                <a:schemeClr val="bg2">
                  <a:lumMod val="25000"/>
                </a:schemeClr>
              </a:solidFill>
              <a:latin typeface="+mj-lt"/>
              <a:ea typeface="Open Sans Light" panose="020B0306030504020204" pitchFamily="34" charset="0"/>
              <a:cs typeface="Open Sans Light" panose="020B0306030504020204" pitchFamily="34" charset="0"/>
            </a:rPr>
            <a:t> data</a:t>
          </a:r>
        </a:p>
      </dgm:t>
    </dgm:pt>
    <dgm:pt modelId="{B7EF7D37-4B4D-4E16-8FF2-9A8EA17AE5A3}" type="parTrans" cxnId="{CC3E71E1-8C6F-42BF-8F23-E540E42B1153}">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A708938A-BA8D-4728-8187-E6269088BABF}" type="sibTrans" cxnId="{CC3E71E1-8C6F-42BF-8F23-E540E42B1153}">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63214EBC-CBB7-4C36-88F1-4E87F99D3AFF}">
      <dgm:prSet phldrT="[Text]" custT="1"/>
      <dgm:spPr>
        <a:solidFill>
          <a:schemeClr val="bg1"/>
        </a:solidFill>
      </dgm:spPr>
      <dgm:t>
        <a:bodyPr/>
        <a:lstStyle/>
        <a:p>
          <a:r>
            <a:rPr lang="en-AU" sz="2400" dirty="0">
              <a:solidFill>
                <a:schemeClr val="bg2">
                  <a:lumMod val="25000"/>
                </a:schemeClr>
              </a:solidFill>
              <a:latin typeface="+mj-lt"/>
              <a:ea typeface="Open Sans Light" panose="020B0306030504020204" pitchFamily="34" charset="0"/>
              <a:cs typeface="Open Sans Light" panose="020B0306030504020204" pitchFamily="34" charset="0"/>
            </a:rPr>
            <a:t>MAIP operational data</a:t>
          </a:r>
        </a:p>
      </dgm:t>
    </dgm:pt>
    <dgm:pt modelId="{19FF007C-9D2E-4F3D-87BE-A33B5E680F5E}" type="parTrans" cxnId="{259A8ABC-3466-4F8E-AC57-3C71712DB202}">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1D457B0E-3DD6-4977-8363-1F419BE79C92}" type="sibTrans" cxnId="{259A8ABC-3466-4F8E-AC57-3C71712DB202}">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ADF90BFD-76A9-4BD7-9312-4C24C2DEF41F}">
      <dgm:prSet phldrT="[Text]" custT="1"/>
      <dgm:spPr>
        <a:solidFill>
          <a:schemeClr val="bg1"/>
        </a:solidFill>
      </dgm:spPr>
      <dgm:t>
        <a:bodyPr/>
        <a:lstStyle/>
        <a:p>
          <a:r>
            <a:rPr lang="en-AU" sz="2400" dirty="0">
              <a:solidFill>
                <a:schemeClr val="bg2">
                  <a:lumMod val="25000"/>
                </a:schemeClr>
              </a:solidFill>
              <a:latin typeface="+mj-lt"/>
              <a:ea typeface="Open Sans Light" panose="020B0306030504020204" pitchFamily="34" charset="0"/>
              <a:cs typeface="Open Sans Light" panose="020B0306030504020204" pitchFamily="34" charset="0"/>
            </a:rPr>
            <a:t>Police breath testing data</a:t>
          </a:r>
        </a:p>
      </dgm:t>
    </dgm:pt>
    <dgm:pt modelId="{D697F064-E824-472A-A492-7CCCD59ABE89}" type="parTrans" cxnId="{29E1E780-D2B0-467B-BA6A-3C141FA109E3}">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A2D71E50-A8AD-4AD1-84F4-100349FD3FD9}" type="sibTrans" cxnId="{29E1E780-D2B0-467B-BA6A-3C141FA109E3}">
      <dgm:prSet/>
      <dgm:spPr/>
      <dgm:t>
        <a:bodyPr/>
        <a:lstStyle/>
        <a:p>
          <a:endParaRPr lang="en-AU" sz="2400">
            <a:latin typeface="+mj-lt"/>
            <a:ea typeface="Open Sans Light" panose="020B0306030504020204" pitchFamily="34" charset="0"/>
            <a:cs typeface="Open Sans Light" panose="020B0306030504020204" pitchFamily="34" charset="0"/>
          </a:endParaRPr>
        </a:p>
      </dgm:t>
    </dgm:pt>
    <dgm:pt modelId="{7B3FFAFD-5073-47D9-8BFF-E36781223360}">
      <dgm:prSet phldrT="[Text]" custT="1"/>
      <dgm:spPr>
        <a:solidFill>
          <a:schemeClr val="bg1"/>
        </a:solidFill>
      </dgm:spPr>
      <dgm:t>
        <a:bodyPr/>
        <a:lstStyle/>
        <a:p>
          <a:r>
            <a:rPr lang="en-AU" sz="2400" dirty="0" err="1">
              <a:solidFill>
                <a:schemeClr val="bg2">
                  <a:lumMod val="25000"/>
                </a:schemeClr>
              </a:solidFill>
              <a:latin typeface="+mj-lt"/>
              <a:ea typeface="Open Sans Light" panose="020B0306030504020204" pitchFamily="34" charset="0"/>
              <a:cs typeface="Open Sans Light" panose="020B0306030504020204" pitchFamily="34" charset="0"/>
            </a:rPr>
            <a:t>TfNSW</a:t>
          </a:r>
          <a:r>
            <a:rPr lang="en-AU" sz="2400" dirty="0">
              <a:solidFill>
                <a:schemeClr val="bg2">
                  <a:lumMod val="25000"/>
                </a:schemeClr>
              </a:solidFill>
              <a:latin typeface="+mj-lt"/>
              <a:ea typeface="Open Sans Light" panose="020B0306030504020204" pitchFamily="34" charset="0"/>
              <a:cs typeface="Open Sans Light" panose="020B0306030504020204" pitchFamily="34" charset="0"/>
            </a:rPr>
            <a:t> data on other driving infringements and offences</a:t>
          </a:r>
        </a:p>
      </dgm:t>
    </dgm:pt>
    <dgm:pt modelId="{8840CB99-2D28-42AB-A63E-48E226504A14}" type="parTrans" cxnId="{8B396DD4-CEB7-4575-8423-B7EE2BDF2FB6}">
      <dgm:prSet/>
      <dgm:spPr/>
      <dgm:t>
        <a:bodyPr/>
        <a:lstStyle/>
        <a:p>
          <a:endParaRPr lang="en-AU"/>
        </a:p>
      </dgm:t>
    </dgm:pt>
    <dgm:pt modelId="{76379389-1F55-43B9-9A2E-A0A602B879D8}" type="sibTrans" cxnId="{8B396DD4-CEB7-4575-8423-B7EE2BDF2FB6}">
      <dgm:prSet/>
      <dgm:spPr/>
      <dgm:t>
        <a:bodyPr/>
        <a:lstStyle/>
        <a:p>
          <a:endParaRPr lang="en-AU"/>
        </a:p>
      </dgm:t>
    </dgm:pt>
    <dgm:pt modelId="{18628147-C644-419A-A292-80745B04C959}" type="pres">
      <dgm:prSet presAssocID="{F1DDC16D-1966-4323-9659-C0C167AA2BF3}" presName="Name0" presStyleCnt="0">
        <dgm:presLayoutVars>
          <dgm:chMax val="7"/>
          <dgm:chPref val="7"/>
          <dgm:dir/>
        </dgm:presLayoutVars>
      </dgm:prSet>
      <dgm:spPr/>
    </dgm:pt>
    <dgm:pt modelId="{2F3E5C32-C349-466D-86EE-22CD3214BAE2}" type="pres">
      <dgm:prSet presAssocID="{F1DDC16D-1966-4323-9659-C0C167AA2BF3}" presName="Name1" presStyleCnt="0"/>
      <dgm:spPr/>
    </dgm:pt>
    <dgm:pt modelId="{87BC6C7B-067A-480C-8866-7379BF22027F}" type="pres">
      <dgm:prSet presAssocID="{F1DDC16D-1966-4323-9659-C0C167AA2BF3}" presName="cycle" presStyleCnt="0"/>
      <dgm:spPr/>
    </dgm:pt>
    <dgm:pt modelId="{3550AA24-B490-4B91-9B0D-1489CCEED41C}" type="pres">
      <dgm:prSet presAssocID="{F1DDC16D-1966-4323-9659-C0C167AA2BF3}" presName="srcNode" presStyleLbl="node1" presStyleIdx="0" presStyleCnt="6"/>
      <dgm:spPr/>
    </dgm:pt>
    <dgm:pt modelId="{B5D90F60-09D7-4D2B-87A0-C36183133D29}" type="pres">
      <dgm:prSet presAssocID="{F1DDC16D-1966-4323-9659-C0C167AA2BF3}" presName="conn" presStyleLbl="parChTrans1D2" presStyleIdx="0" presStyleCnt="1"/>
      <dgm:spPr/>
    </dgm:pt>
    <dgm:pt modelId="{C3B7E0D6-A11B-4F55-83F9-6C8C0EB856A9}" type="pres">
      <dgm:prSet presAssocID="{F1DDC16D-1966-4323-9659-C0C167AA2BF3}" presName="extraNode" presStyleLbl="node1" presStyleIdx="0" presStyleCnt="6"/>
      <dgm:spPr/>
    </dgm:pt>
    <dgm:pt modelId="{986715A5-4CBE-4E22-A252-101AB74DFD0B}" type="pres">
      <dgm:prSet presAssocID="{F1DDC16D-1966-4323-9659-C0C167AA2BF3}" presName="dstNode" presStyleLbl="node1" presStyleIdx="0" presStyleCnt="6"/>
      <dgm:spPr/>
    </dgm:pt>
    <dgm:pt modelId="{98F2166E-591E-469F-97A6-18F113307B00}" type="pres">
      <dgm:prSet presAssocID="{5B2FDD6C-8880-4F20-AC2D-478A5229C76D}" presName="text_1" presStyleLbl="node1" presStyleIdx="0" presStyleCnt="6">
        <dgm:presLayoutVars>
          <dgm:bulletEnabled val="1"/>
        </dgm:presLayoutVars>
      </dgm:prSet>
      <dgm:spPr/>
    </dgm:pt>
    <dgm:pt modelId="{4A90C225-4749-45C4-B6B8-6BD0DE68F827}" type="pres">
      <dgm:prSet presAssocID="{5B2FDD6C-8880-4F20-AC2D-478A5229C76D}" presName="accent_1" presStyleCnt="0"/>
      <dgm:spPr/>
    </dgm:pt>
    <dgm:pt modelId="{F9D1417A-5A68-47EE-9DE7-78FC1AB84E17}" type="pres">
      <dgm:prSet presAssocID="{5B2FDD6C-8880-4F20-AC2D-478A5229C76D}" presName="accentRepeatNode" presStyleLbl="solidFgAcc1" presStyleIdx="0" presStyleCnt="6"/>
      <dgm:spPr>
        <a:solidFill>
          <a:srgbClr val="4F408E"/>
        </a:solidFill>
        <a:ln w="57150">
          <a:solidFill>
            <a:schemeClr val="bg2">
              <a:lumMod val="75000"/>
            </a:schemeClr>
          </a:solidFill>
        </a:ln>
      </dgm:spPr>
    </dgm:pt>
    <dgm:pt modelId="{10518249-740B-4226-81EB-0DF6BD9AFDB9}" type="pres">
      <dgm:prSet presAssocID="{13B02D0A-FCBB-4A37-81DA-81B7306D5E43}" presName="text_2" presStyleLbl="node1" presStyleIdx="1" presStyleCnt="6">
        <dgm:presLayoutVars>
          <dgm:bulletEnabled val="1"/>
        </dgm:presLayoutVars>
      </dgm:prSet>
      <dgm:spPr/>
    </dgm:pt>
    <dgm:pt modelId="{669DF7E8-E00E-4C75-BF6E-3B3BFBEE7114}" type="pres">
      <dgm:prSet presAssocID="{13B02D0A-FCBB-4A37-81DA-81B7306D5E43}" presName="accent_2" presStyleCnt="0"/>
      <dgm:spPr/>
    </dgm:pt>
    <dgm:pt modelId="{4B798087-E300-4569-AAAE-00E8CDD557D6}" type="pres">
      <dgm:prSet presAssocID="{13B02D0A-FCBB-4A37-81DA-81B7306D5E43}" presName="accentRepeatNode" presStyleLbl="solidFgAcc1" presStyleIdx="1" presStyleCnt="6"/>
      <dgm:spPr>
        <a:solidFill>
          <a:srgbClr val="FFBB00"/>
        </a:solidFill>
        <a:ln w="57150">
          <a:solidFill>
            <a:schemeClr val="bg2">
              <a:lumMod val="75000"/>
            </a:schemeClr>
          </a:solidFill>
        </a:ln>
      </dgm:spPr>
    </dgm:pt>
    <dgm:pt modelId="{7DD090AB-727A-4925-B222-0C5D930C4DC7}" type="pres">
      <dgm:prSet presAssocID="{7B3FFAFD-5073-47D9-8BFF-E36781223360}" presName="text_3" presStyleLbl="node1" presStyleIdx="2" presStyleCnt="6">
        <dgm:presLayoutVars>
          <dgm:bulletEnabled val="1"/>
        </dgm:presLayoutVars>
      </dgm:prSet>
      <dgm:spPr/>
    </dgm:pt>
    <dgm:pt modelId="{77DA36A2-0FA0-43AC-B7B6-BD054D53CEB7}" type="pres">
      <dgm:prSet presAssocID="{7B3FFAFD-5073-47D9-8BFF-E36781223360}" presName="accent_3" presStyleCnt="0"/>
      <dgm:spPr/>
    </dgm:pt>
    <dgm:pt modelId="{056D1C25-E0EA-4A03-BD6C-349801DC2EBF}" type="pres">
      <dgm:prSet presAssocID="{7B3FFAFD-5073-47D9-8BFF-E36781223360}" presName="accentRepeatNode" presStyleLbl="solidFgAcc1" presStyleIdx="2" presStyleCnt="6"/>
      <dgm:spPr>
        <a:solidFill>
          <a:srgbClr val="FFC000"/>
        </a:solidFill>
        <a:ln w="57150">
          <a:solidFill>
            <a:schemeClr val="bg2">
              <a:lumMod val="75000"/>
            </a:schemeClr>
          </a:solidFill>
        </a:ln>
      </dgm:spPr>
    </dgm:pt>
    <dgm:pt modelId="{50CCA460-86FE-4435-8D9B-9191956AF116}" type="pres">
      <dgm:prSet presAssocID="{EAC93B41-305D-4823-93AB-78A317B7E217}" presName="text_4" presStyleLbl="node1" presStyleIdx="3" presStyleCnt="6">
        <dgm:presLayoutVars>
          <dgm:bulletEnabled val="1"/>
        </dgm:presLayoutVars>
      </dgm:prSet>
      <dgm:spPr/>
    </dgm:pt>
    <dgm:pt modelId="{90224937-9E57-4EE4-9514-2AB4BA9C0484}" type="pres">
      <dgm:prSet presAssocID="{EAC93B41-305D-4823-93AB-78A317B7E217}" presName="accent_4" presStyleCnt="0"/>
      <dgm:spPr/>
    </dgm:pt>
    <dgm:pt modelId="{8C8263BB-BD21-41BE-BAE5-E4D09391132C}" type="pres">
      <dgm:prSet presAssocID="{EAC93B41-305D-4823-93AB-78A317B7E217}" presName="accentRepeatNode" presStyleLbl="solidFgAcc1" presStyleIdx="3" presStyleCnt="6"/>
      <dgm:spPr>
        <a:solidFill>
          <a:srgbClr val="FFBB00"/>
        </a:solidFill>
        <a:ln w="57150">
          <a:solidFill>
            <a:schemeClr val="bg1">
              <a:lumMod val="65000"/>
            </a:schemeClr>
          </a:solidFill>
        </a:ln>
      </dgm:spPr>
    </dgm:pt>
    <dgm:pt modelId="{A7B0CD6A-289B-4B0B-B57A-091BB04F924B}" type="pres">
      <dgm:prSet presAssocID="{63214EBC-CBB7-4C36-88F1-4E87F99D3AFF}" presName="text_5" presStyleLbl="node1" presStyleIdx="4" presStyleCnt="6">
        <dgm:presLayoutVars>
          <dgm:bulletEnabled val="1"/>
        </dgm:presLayoutVars>
      </dgm:prSet>
      <dgm:spPr/>
    </dgm:pt>
    <dgm:pt modelId="{75591D2B-87B2-43FA-B2B9-6F58DCF8E9F7}" type="pres">
      <dgm:prSet presAssocID="{63214EBC-CBB7-4C36-88F1-4E87F99D3AFF}" presName="accent_5" presStyleCnt="0"/>
      <dgm:spPr/>
    </dgm:pt>
    <dgm:pt modelId="{B3A5D22A-7B3C-479B-A76B-195023210F9A}" type="pres">
      <dgm:prSet presAssocID="{63214EBC-CBB7-4C36-88F1-4E87F99D3AFF}" presName="accentRepeatNode" presStyleLbl="solidFgAcc1" presStyleIdx="4" presStyleCnt="6"/>
      <dgm:spPr>
        <a:solidFill>
          <a:srgbClr val="FFBB00"/>
        </a:solidFill>
        <a:ln w="57150">
          <a:solidFill>
            <a:schemeClr val="bg1">
              <a:lumMod val="65000"/>
            </a:schemeClr>
          </a:solidFill>
        </a:ln>
      </dgm:spPr>
    </dgm:pt>
    <dgm:pt modelId="{D6530102-AD4E-4090-BE01-FCB2545D4573}" type="pres">
      <dgm:prSet presAssocID="{ADF90BFD-76A9-4BD7-9312-4C24C2DEF41F}" presName="text_6" presStyleLbl="node1" presStyleIdx="5" presStyleCnt="6">
        <dgm:presLayoutVars>
          <dgm:bulletEnabled val="1"/>
        </dgm:presLayoutVars>
      </dgm:prSet>
      <dgm:spPr/>
    </dgm:pt>
    <dgm:pt modelId="{1D563461-66DD-4524-BF12-A4F5447BE175}" type="pres">
      <dgm:prSet presAssocID="{ADF90BFD-76A9-4BD7-9312-4C24C2DEF41F}" presName="accent_6" presStyleCnt="0"/>
      <dgm:spPr/>
    </dgm:pt>
    <dgm:pt modelId="{490EF20E-8330-4D88-94A7-2093A861B22E}" type="pres">
      <dgm:prSet presAssocID="{ADF90BFD-76A9-4BD7-9312-4C24C2DEF41F}" presName="accentRepeatNode" presStyleLbl="solidFgAcc1" presStyleIdx="5" presStyleCnt="6"/>
      <dgm:spPr>
        <a:solidFill>
          <a:srgbClr val="2190D7"/>
        </a:solidFill>
        <a:ln w="57150">
          <a:solidFill>
            <a:schemeClr val="bg1">
              <a:lumMod val="75000"/>
            </a:schemeClr>
          </a:solidFill>
        </a:ln>
      </dgm:spPr>
    </dgm:pt>
  </dgm:ptLst>
  <dgm:cxnLst>
    <dgm:cxn modelId="{10AF2114-0F43-40E6-AC7B-076766A7E329}" type="presOf" srcId="{5B2FDD6C-8880-4F20-AC2D-478A5229C76D}" destId="{98F2166E-591E-469F-97A6-18F113307B00}" srcOrd="0" destOrd="0" presId="urn:microsoft.com/office/officeart/2008/layout/VerticalCurvedList"/>
    <dgm:cxn modelId="{ADAD7A2C-3AAB-424B-ADE2-A02A26F5F022}" type="presOf" srcId="{EAC93B41-305D-4823-93AB-78A317B7E217}" destId="{50CCA460-86FE-4435-8D9B-9191956AF116}" srcOrd="0" destOrd="0" presId="urn:microsoft.com/office/officeart/2008/layout/VerticalCurvedList"/>
    <dgm:cxn modelId="{7AC8ED40-9970-49BA-8444-23A9890ABA7F}" srcId="{F1DDC16D-1966-4323-9659-C0C167AA2BF3}" destId="{13B02D0A-FCBB-4A37-81DA-81B7306D5E43}" srcOrd="1" destOrd="0" parTransId="{7422CC6D-D5CE-4938-BBFB-EC0475C88327}" sibTransId="{CD6FA068-DB59-4937-AF80-3868E20A5C77}"/>
    <dgm:cxn modelId="{28238745-82DC-43A8-80A8-28FBAAA98324}" type="presOf" srcId="{4F481499-DFB0-4902-9A07-B45FF7843B4B}" destId="{B5D90F60-09D7-4D2B-87A0-C36183133D29}" srcOrd="0" destOrd="0" presId="urn:microsoft.com/office/officeart/2008/layout/VerticalCurvedList"/>
    <dgm:cxn modelId="{DC1F1F73-EB07-475C-8EEB-3D014A8E983A}" srcId="{F1DDC16D-1966-4323-9659-C0C167AA2BF3}" destId="{5B2FDD6C-8880-4F20-AC2D-478A5229C76D}" srcOrd="0" destOrd="0" parTransId="{FF90316F-CADD-4637-A63D-2E08900AAC61}" sibTransId="{4F481499-DFB0-4902-9A07-B45FF7843B4B}"/>
    <dgm:cxn modelId="{29E1E780-D2B0-467B-BA6A-3C141FA109E3}" srcId="{F1DDC16D-1966-4323-9659-C0C167AA2BF3}" destId="{ADF90BFD-76A9-4BD7-9312-4C24C2DEF41F}" srcOrd="5" destOrd="0" parTransId="{D697F064-E824-472A-A492-7CCCD59ABE89}" sibTransId="{A2D71E50-A8AD-4AD1-84F4-100349FD3FD9}"/>
    <dgm:cxn modelId="{CD606E8E-7A05-4EE6-971B-C1BD6E432FAD}" type="presOf" srcId="{F1DDC16D-1966-4323-9659-C0C167AA2BF3}" destId="{18628147-C644-419A-A292-80745B04C959}" srcOrd="0" destOrd="0" presId="urn:microsoft.com/office/officeart/2008/layout/VerticalCurvedList"/>
    <dgm:cxn modelId="{0540B3AE-F89C-46F6-BC9F-313CB1DE0E2A}" type="presOf" srcId="{7B3FFAFD-5073-47D9-8BFF-E36781223360}" destId="{7DD090AB-727A-4925-B222-0C5D930C4DC7}" srcOrd="0" destOrd="0" presId="urn:microsoft.com/office/officeart/2008/layout/VerticalCurvedList"/>
    <dgm:cxn modelId="{259A8ABC-3466-4F8E-AC57-3C71712DB202}" srcId="{F1DDC16D-1966-4323-9659-C0C167AA2BF3}" destId="{63214EBC-CBB7-4C36-88F1-4E87F99D3AFF}" srcOrd="4" destOrd="0" parTransId="{19FF007C-9D2E-4F3D-87BE-A33B5E680F5E}" sibTransId="{1D457B0E-3DD6-4977-8363-1F419BE79C92}"/>
    <dgm:cxn modelId="{9F5A30D0-9EB7-483E-82C8-DECA1A239AC7}" type="presOf" srcId="{13B02D0A-FCBB-4A37-81DA-81B7306D5E43}" destId="{10518249-740B-4226-81EB-0DF6BD9AFDB9}" srcOrd="0" destOrd="0" presId="urn:microsoft.com/office/officeart/2008/layout/VerticalCurvedList"/>
    <dgm:cxn modelId="{0D4720D1-4FB5-47F0-B08D-82494F321156}" type="presOf" srcId="{63214EBC-CBB7-4C36-88F1-4E87F99D3AFF}" destId="{A7B0CD6A-289B-4B0B-B57A-091BB04F924B}" srcOrd="0" destOrd="0" presId="urn:microsoft.com/office/officeart/2008/layout/VerticalCurvedList"/>
    <dgm:cxn modelId="{8B396DD4-CEB7-4575-8423-B7EE2BDF2FB6}" srcId="{F1DDC16D-1966-4323-9659-C0C167AA2BF3}" destId="{7B3FFAFD-5073-47D9-8BFF-E36781223360}" srcOrd="2" destOrd="0" parTransId="{8840CB99-2D28-42AB-A63E-48E226504A14}" sibTransId="{76379389-1F55-43B9-9A2E-A0A602B879D8}"/>
    <dgm:cxn modelId="{CC3E71E1-8C6F-42BF-8F23-E540E42B1153}" srcId="{F1DDC16D-1966-4323-9659-C0C167AA2BF3}" destId="{EAC93B41-305D-4823-93AB-78A317B7E217}" srcOrd="3" destOrd="0" parTransId="{B7EF7D37-4B4D-4E16-8FF2-9A8EA17AE5A3}" sibTransId="{A708938A-BA8D-4728-8187-E6269088BABF}"/>
    <dgm:cxn modelId="{68CB23F0-F978-472A-B2F4-58FEC732FB7E}" type="presOf" srcId="{ADF90BFD-76A9-4BD7-9312-4C24C2DEF41F}" destId="{D6530102-AD4E-4090-BE01-FCB2545D4573}" srcOrd="0" destOrd="0" presId="urn:microsoft.com/office/officeart/2008/layout/VerticalCurvedList"/>
    <dgm:cxn modelId="{007D5D2B-C5BA-4335-9694-EC5FBC1452AB}" type="presParOf" srcId="{18628147-C644-419A-A292-80745B04C959}" destId="{2F3E5C32-C349-466D-86EE-22CD3214BAE2}" srcOrd="0" destOrd="0" presId="urn:microsoft.com/office/officeart/2008/layout/VerticalCurvedList"/>
    <dgm:cxn modelId="{B9195742-B287-4BF6-B9BB-1D523C8D3C90}" type="presParOf" srcId="{2F3E5C32-C349-466D-86EE-22CD3214BAE2}" destId="{87BC6C7B-067A-480C-8866-7379BF22027F}" srcOrd="0" destOrd="0" presId="urn:microsoft.com/office/officeart/2008/layout/VerticalCurvedList"/>
    <dgm:cxn modelId="{94BAA505-E325-4570-BC70-8F7606A2BEC5}" type="presParOf" srcId="{87BC6C7B-067A-480C-8866-7379BF22027F}" destId="{3550AA24-B490-4B91-9B0D-1489CCEED41C}" srcOrd="0" destOrd="0" presId="urn:microsoft.com/office/officeart/2008/layout/VerticalCurvedList"/>
    <dgm:cxn modelId="{6E0624FA-5452-4FCE-BD37-30C6651E6202}" type="presParOf" srcId="{87BC6C7B-067A-480C-8866-7379BF22027F}" destId="{B5D90F60-09D7-4D2B-87A0-C36183133D29}" srcOrd="1" destOrd="0" presId="urn:microsoft.com/office/officeart/2008/layout/VerticalCurvedList"/>
    <dgm:cxn modelId="{9997E778-7C3C-4C30-9441-1530A37B1618}" type="presParOf" srcId="{87BC6C7B-067A-480C-8866-7379BF22027F}" destId="{C3B7E0D6-A11B-4F55-83F9-6C8C0EB856A9}" srcOrd="2" destOrd="0" presId="urn:microsoft.com/office/officeart/2008/layout/VerticalCurvedList"/>
    <dgm:cxn modelId="{5E648967-C413-4922-9959-372F4A753D13}" type="presParOf" srcId="{87BC6C7B-067A-480C-8866-7379BF22027F}" destId="{986715A5-4CBE-4E22-A252-101AB74DFD0B}" srcOrd="3" destOrd="0" presId="urn:microsoft.com/office/officeart/2008/layout/VerticalCurvedList"/>
    <dgm:cxn modelId="{9324CCB5-DF88-4A7E-BB08-A7F7CA468A5F}" type="presParOf" srcId="{2F3E5C32-C349-466D-86EE-22CD3214BAE2}" destId="{98F2166E-591E-469F-97A6-18F113307B00}" srcOrd="1" destOrd="0" presId="urn:microsoft.com/office/officeart/2008/layout/VerticalCurvedList"/>
    <dgm:cxn modelId="{6DE636B3-22AE-446C-845C-35BF611CAD8A}" type="presParOf" srcId="{2F3E5C32-C349-466D-86EE-22CD3214BAE2}" destId="{4A90C225-4749-45C4-B6B8-6BD0DE68F827}" srcOrd="2" destOrd="0" presId="urn:microsoft.com/office/officeart/2008/layout/VerticalCurvedList"/>
    <dgm:cxn modelId="{664E81CA-14D5-4E56-B5CB-6B2ADEE9918C}" type="presParOf" srcId="{4A90C225-4749-45C4-B6B8-6BD0DE68F827}" destId="{F9D1417A-5A68-47EE-9DE7-78FC1AB84E17}" srcOrd="0" destOrd="0" presId="urn:microsoft.com/office/officeart/2008/layout/VerticalCurvedList"/>
    <dgm:cxn modelId="{A204A1A6-8A34-4B48-88F9-22532693F087}" type="presParOf" srcId="{2F3E5C32-C349-466D-86EE-22CD3214BAE2}" destId="{10518249-740B-4226-81EB-0DF6BD9AFDB9}" srcOrd="3" destOrd="0" presId="urn:microsoft.com/office/officeart/2008/layout/VerticalCurvedList"/>
    <dgm:cxn modelId="{2DD4FD45-EC74-4F72-9A06-D9D493C0EBA7}" type="presParOf" srcId="{2F3E5C32-C349-466D-86EE-22CD3214BAE2}" destId="{669DF7E8-E00E-4C75-BF6E-3B3BFBEE7114}" srcOrd="4" destOrd="0" presId="urn:microsoft.com/office/officeart/2008/layout/VerticalCurvedList"/>
    <dgm:cxn modelId="{A12724ED-8945-4922-B6C9-96A7817D1489}" type="presParOf" srcId="{669DF7E8-E00E-4C75-BF6E-3B3BFBEE7114}" destId="{4B798087-E300-4569-AAAE-00E8CDD557D6}" srcOrd="0" destOrd="0" presId="urn:microsoft.com/office/officeart/2008/layout/VerticalCurvedList"/>
    <dgm:cxn modelId="{5EFBC528-7DAD-4493-8FFD-6DC66AEF58EA}" type="presParOf" srcId="{2F3E5C32-C349-466D-86EE-22CD3214BAE2}" destId="{7DD090AB-727A-4925-B222-0C5D930C4DC7}" srcOrd="5" destOrd="0" presId="urn:microsoft.com/office/officeart/2008/layout/VerticalCurvedList"/>
    <dgm:cxn modelId="{DCA72213-C481-462A-A27D-97FA474466D2}" type="presParOf" srcId="{2F3E5C32-C349-466D-86EE-22CD3214BAE2}" destId="{77DA36A2-0FA0-43AC-B7B6-BD054D53CEB7}" srcOrd="6" destOrd="0" presId="urn:microsoft.com/office/officeart/2008/layout/VerticalCurvedList"/>
    <dgm:cxn modelId="{CF99FDD9-1920-4929-8516-4EFCDB42E92D}" type="presParOf" srcId="{77DA36A2-0FA0-43AC-B7B6-BD054D53CEB7}" destId="{056D1C25-E0EA-4A03-BD6C-349801DC2EBF}" srcOrd="0" destOrd="0" presId="urn:microsoft.com/office/officeart/2008/layout/VerticalCurvedList"/>
    <dgm:cxn modelId="{84299A3F-CAE1-4D99-80B4-BECD8BB1140A}" type="presParOf" srcId="{2F3E5C32-C349-466D-86EE-22CD3214BAE2}" destId="{50CCA460-86FE-4435-8D9B-9191956AF116}" srcOrd="7" destOrd="0" presId="urn:microsoft.com/office/officeart/2008/layout/VerticalCurvedList"/>
    <dgm:cxn modelId="{328AD278-6C17-441F-A4A9-19E0100DDC81}" type="presParOf" srcId="{2F3E5C32-C349-466D-86EE-22CD3214BAE2}" destId="{90224937-9E57-4EE4-9514-2AB4BA9C0484}" srcOrd="8" destOrd="0" presId="urn:microsoft.com/office/officeart/2008/layout/VerticalCurvedList"/>
    <dgm:cxn modelId="{085477F3-BF44-4CB3-A62D-6E7EA3255D0C}" type="presParOf" srcId="{90224937-9E57-4EE4-9514-2AB4BA9C0484}" destId="{8C8263BB-BD21-41BE-BAE5-E4D09391132C}" srcOrd="0" destOrd="0" presId="urn:microsoft.com/office/officeart/2008/layout/VerticalCurvedList"/>
    <dgm:cxn modelId="{CD037035-49CB-4918-A532-C998FE6A74CA}" type="presParOf" srcId="{2F3E5C32-C349-466D-86EE-22CD3214BAE2}" destId="{A7B0CD6A-289B-4B0B-B57A-091BB04F924B}" srcOrd="9" destOrd="0" presId="urn:microsoft.com/office/officeart/2008/layout/VerticalCurvedList"/>
    <dgm:cxn modelId="{E2B1E90B-F463-4195-B59D-18C46664C8BF}" type="presParOf" srcId="{2F3E5C32-C349-466D-86EE-22CD3214BAE2}" destId="{75591D2B-87B2-43FA-B2B9-6F58DCF8E9F7}" srcOrd="10" destOrd="0" presId="urn:microsoft.com/office/officeart/2008/layout/VerticalCurvedList"/>
    <dgm:cxn modelId="{C8B561BC-16E4-42E5-A9A2-26806CBE8456}" type="presParOf" srcId="{75591D2B-87B2-43FA-B2B9-6F58DCF8E9F7}" destId="{B3A5D22A-7B3C-479B-A76B-195023210F9A}" srcOrd="0" destOrd="0" presId="urn:microsoft.com/office/officeart/2008/layout/VerticalCurvedList"/>
    <dgm:cxn modelId="{C6E0B6B7-A11A-41CD-AEFF-3852A3B5FA37}" type="presParOf" srcId="{2F3E5C32-C349-466D-86EE-22CD3214BAE2}" destId="{D6530102-AD4E-4090-BE01-FCB2545D4573}" srcOrd="11" destOrd="0" presId="urn:microsoft.com/office/officeart/2008/layout/VerticalCurvedList"/>
    <dgm:cxn modelId="{2E4B2C53-87FB-4043-88C3-C027A19D45DF}" type="presParOf" srcId="{2F3E5C32-C349-466D-86EE-22CD3214BAE2}" destId="{1D563461-66DD-4524-BF12-A4F5447BE175}" srcOrd="12" destOrd="0" presId="urn:microsoft.com/office/officeart/2008/layout/VerticalCurvedList"/>
    <dgm:cxn modelId="{9511444F-F4E4-49FF-99E3-329144018FAB}" type="presParOf" srcId="{1D563461-66DD-4524-BF12-A4F5447BE175}" destId="{490EF20E-8330-4D88-94A7-2093A861B22E}"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90F60-09D7-4D2B-87A0-C36183133D29}">
      <dsp:nvSpPr>
        <dsp:cNvPr id="0" name=""/>
        <dsp:cNvSpPr/>
      </dsp:nvSpPr>
      <dsp:spPr>
        <a:xfrm>
          <a:off x="-8313965" y="-1270248"/>
          <a:ext cx="9894264" cy="9894264"/>
        </a:xfrm>
        <a:prstGeom prst="blockArc">
          <a:avLst>
            <a:gd name="adj1" fmla="val 18900000"/>
            <a:gd name="adj2" fmla="val 2700000"/>
            <a:gd name="adj3" fmla="val 218"/>
          </a:avLst>
        </a:prstGeom>
        <a:solidFill>
          <a:schemeClr val="bg2">
            <a:lumMod val="75000"/>
          </a:schemeClr>
        </a:solid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8F2166E-591E-469F-97A6-18F113307B00}">
      <dsp:nvSpPr>
        <dsp:cNvPr id="0" name=""/>
        <dsp:cNvSpPr/>
      </dsp:nvSpPr>
      <dsp:spPr>
        <a:xfrm>
          <a:off x="588669" y="387249"/>
          <a:ext cx="5870638" cy="77420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5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2">
                  <a:lumMod val="25000"/>
                </a:schemeClr>
              </a:solidFill>
              <a:latin typeface="+mj-lt"/>
              <a:ea typeface="Open Sans Light" panose="020B0306030504020204" pitchFamily="34" charset="0"/>
              <a:cs typeface="Open Sans Light" panose="020B0306030504020204" pitchFamily="34" charset="0"/>
            </a:rPr>
            <a:t>BOCSAR Re-offending database</a:t>
          </a:r>
        </a:p>
      </dsp:txBody>
      <dsp:txXfrm>
        <a:off x="588669" y="387249"/>
        <a:ext cx="5870638" cy="774204"/>
      </dsp:txXfrm>
    </dsp:sp>
    <dsp:sp modelId="{F9D1417A-5A68-47EE-9DE7-78FC1AB84E17}">
      <dsp:nvSpPr>
        <dsp:cNvPr id="0" name=""/>
        <dsp:cNvSpPr/>
      </dsp:nvSpPr>
      <dsp:spPr>
        <a:xfrm>
          <a:off x="104791" y="290473"/>
          <a:ext cx="967755" cy="967755"/>
        </a:xfrm>
        <a:prstGeom prst="ellipse">
          <a:avLst/>
        </a:prstGeom>
        <a:solidFill>
          <a:srgbClr val="4F408E"/>
        </a:solidFill>
        <a:ln w="571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0518249-740B-4226-81EB-0DF6BD9AFDB9}">
      <dsp:nvSpPr>
        <dsp:cNvPr id="0" name=""/>
        <dsp:cNvSpPr/>
      </dsp:nvSpPr>
      <dsp:spPr>
        <a:xfrm>
          <a:off x="1225505" y="1548409"/>
          <a:ext cx="5233802" cy="77420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5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err="1">
              <a:solidFill>
                <a:schemeClr val="bg2">
                  <a:lumMod val="25000"/>
                </a:schemeClr>
              </a:solidFill>
              <a:latin typeface="+mj-lt"/>
              <a:ea typeface="Open Sans Light" panose="020B0306030504020204" pitchFamily="34" charset="0"/>
              <a:cs typeface="Open Sans Light" panose="020B0306030504020204" pitchFamily="34" charset="0"/>
            </a:rPr>
            <a:t>TfNSW</a:t>
          </a:r>
          <a:r>
            <a:rPr lang="en-AU" sz="2400" kern="1200" dirty="0">
              <a:solidFill>
                <a:schemeClr val="bg2">
                  <a:lumMod val="25000"/>
                </a:schemeClr>
              </a:solidFill>
              <a:latin typeface="+mj-lt"/>
              <a:ea typeface="Open Sans Light" panose="020B0306030504020204" pitchFamily="34" charset="0"/>
              <a:cs typeface="Open Sans Light" panose="020B0306030504020204" pitchFamily="34" charset="0"/>
            </a:rPr>
            <a:t> data on Mandatory Alcohol Interlock Orders </a:t>
          </a:r>
        </a:p>
      </dsp:txBody>
      <dsp:txXfrm>
        <a:off x="1225505" y="1548409"/>
        <a:ext cx="5233802" cy="774204"/>
      </dsp:txXfrm>
    </dsp:sp>
    <dsp:sp modelId="{4B798087-E300-4569-AAAE-00E8CDD557D6}">
      <dsp:nvSpPr>
        <dsp:cNvPr id="0" name=""/>
        <dsp:cNvSpPr/>
      </dsp:nvSpPr>
      <dsp:spPr>
        <a:xfrm>
          <a:off x="741627" y="1451633"/>
          <a:ext cx="967755" cy="967755"/>
        </a:xfrm>
        <a:prstGeom prst="ellipse">
          <a:avLst/>
        </a:prstGeom>
        <a:solidFill>
          <a:srgbClr val="FFBB00"/>
        </a:solidFill>
        <a:ln w="571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DD090AB-727A-4925-B222-0C5D930C4DC7}">
      <dsp:nvSpPr>
        <dsp:cNvPr id="0" name=""/>
        <dsp:cNvSpPr/>
      </dsp:nvSpPr>
      <dsp:spPr>
        <a:xfrm>
          <a:off x="1516714" y="2709569"/>
          <a:ext cx="4942593" cy="77420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5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err="1">
              <a:solidFill>
                <a:schemeClr val="bg2">
                  <a:lumMod val="25000"/>
                </a:schemeClr>
              </a:solidFill>
              <a:latin typeface="+mj-lt"/>
              <a:ea typeface="Open Sans Light" panose="020B0306030504020204" pitchFamily="34" charset="0"/>
              <a:cs typeface="Open Sans Light" panose="020B0306030504020204" pitchFamily="34" charset="0"/>
            </a:rPr>
            <a:t>TfNSW</a:t>
          </a:r>
          <a:r>
            <a:rPr lang="en-AU" sz="2400" kern="1200" dirty="0">
              <a:solidFill>
                <a:schemeClr val="bg2">
                  <a:lumMod val="25000"/>
                </a:schemeClr>
              </a:solidFill>
              <a:latin typeface="+mj-lt"/>
              <a:ea typeface="Open Sans Light" panose="020B0306030504020204" pitchFamily="34" charset="0"/>
              <a:cs typeface="Open Sans Light" panose="020B0306030504020204" pitchFamily="34" charset="0"/>
            </a:rPr>
            <a:t> data on other driving infringements and offences</a:t>
          </a:r>
        </a:p>
      </dsp:txBody>
      <dsp:txXfrm>
        <a:off x="1516714" y="2709569"/>
        <a:ext cx="4942593" cy="774204"/>
      </dsp:txXfrm>
    </dsp:sp>
    <dsp:sp modelId="{056D1C25-E0EA-4A03-BD6C-349801DC2EBF}">
      <dsp:nvSpPr>
        <dsp:cNvPr id="0" name=""/>
        <dsp:cNvSpPr/>
      </dsp:nvSpPr>
      <dsp:spPr>
        <a:xfrm>
          <a:off x="1032836" y="2612793"/>
          <a:ext cx="967755" cy="967755"/>
        </a:xfrm>
        <a:prstGeom prst="ellipse">
          <a:avLst/>
        </a:prstGeom>
        <a:solidFill>
          <a:srgbClr val="FFC000"/>
        </a:solidFill>
        <a:ln w="571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50CCA460-86FE-4435-8D9B-9191956AF116}">
      <dsp:nvSpPr>
        <dsp:cNvPr id="0" name=""/>
        <dsp:cNvSpPr/>
      </dsp:nvSpPr>
      <dsp:spPr>
        <a:xfrm>
          <a:off x="1516714" y="3869993"/>
          <a:ext cx="4942593" cy="77420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5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err="1">
              <a:solidFill>
                <a:schemeClr val="bg2">
                  <a:lumMod val="25000"/>
                </a:schemeClr>
              </a:solidFill>
              <a:latin typeface="+mj-lt"/>
              <a:ea typeface="Open Sans Light" panose="020B0306030504020204" pitchFamily="34" charset="0"/>
              <a:cs typeface="Open Sans Light" panose="020B0306030504020204" pitchFamily="34" charset="0"/>
            </a:rPr>
            <a:t>Crashlink</a:t>
          </a:r>
          <a:r>
            <a:rPr lang="en-AU" sz="2400" kern="1200" dirty="0">
              <a:solidFill>
                <a:schemeClr val="bg2">
                  <a:lumMod val="25000"/>
                </a:schemeClr>
              </a:solidFill>
              <a:latin typeface="+mj-lt"/>
              <a:ea typeface="Open Sans Light" panose="020B0306030504020204" pitchFamily="34" charset="0"/>
              <a:cs typeface="Open Sans Light" panose="020B0306030504020204" pitchFamily="34" charset="0"/>
            </a:rPr>
            <a:t> data</a:t>
          </a:r>
        </a:p>
      </dsp:txBody>
      <dsp:txXfrm>
        <a:off x="1516714" y="3869993"/>
        <a:ext cx="4942593" cy="774204"/>
      </dsp:txXfrm>
    </dsp:sp>
    <dsp:sp modelId="{8C8263BB-BD21-41BE-BAE5-E4D09391132C}">
      <dsp:nvSpPr>
        <dsp:cNvPr id="0" name=""/>
        <dsp:cNvSpPr/>
      </dsp:nvSpPr>
      <dsp:spPr>
        <a:xfrm>
          <a:off x="1032836" y="3773218"/>
          <a:ext cx="967755" cy="967755"/>
        </a:xfrm>
        <a:prstGeom prst="ellipse">
          <a:avLst/>
        </a:prstGeom>
        <a:solidFill>
          <a:srgbClr val="FFBB00"/>
        </a:solidFill>
        <a:ln w="5715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sp>
    <dsp:sp modelId="{A7B0CD6A-289B-4B0B-B57A-091BB04F924B}">
      <dsp:nvSpPr>
        <dsp:cNvPr id="0" name=""/>
        <dsp:cNvSpPr/>
      </dsp:nvSpPr>
      <dsp:spPr>
        <a:xfrm>
          <a:off x="1225505" y="5031153"/>
          <a:ext cx="5233802" cy="77420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5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2">
                  <a:lumMod val="25000"/>
                </a:schemeClr>
              </a:solidFill>
              <a:latin typeface="+mj-lt"/>
              <a:ea typeface="Open Sans Light" panose="020B0306030504020204" pitchFamily="34" charset="0"/>
              <a:cs typeface="Open Sans Light" panose="020B0306030504020204" pitchFamily="34" charset="0"/>
            </a:rPr>
            <a:t>MAIP operational data</a:t>
          </a:r>
        </a:p>
      </dsp:txBody>
      <dsp:txXfrm>
        <a:off x="1225505" y="5031153"/>
        <a:ext cx="5233802" cy="774204"/>
      </dsp:txXfrm>
    </dsp:sp>
    <dsp:sp modelId="{B3A5D22A-7B3C-479B-A76B-195023210F9A}">
      <dsp:nvSpPr>
        <dsp:cNvPr id="0" name=""/>
        <dsp:cNvSpPr/>
      </dsp:nvSpPr>
      <dsp:spPr>
        <a:xfrm>
          <a:off x="741627" y="4934378"/>
          <a:ext cx="967755" cy="967755"/>
        </a:xfrm>
        <a:prstGeom prst="ellipse">
          <a:avLst/>
        </a:prstGeom>
        <a:solidFill>
          <a:srgbClr val="FFBB00"/>
        </a:solidFill>
        <a:ln w="5715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sp>
    <dsp:sp modelId="{D6530102-AD4E-4090-BE01-FCB2545D4573}">
      <dsp:nvSpPr>
        <dsp:cNvPr id="0" name=""/>
        <dsp:cNvSpPr/>
      </dsp:nvSpPr>
      <dsp:spPr>
        <a:xfrm>
          <a:off x="588669" y="6192313"/>
          <a:ext cx="5870638" cy="774204"/>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52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2">
                  <a:lumMod val="25000"/>
                </a:schemeClr>
              </a:solidFill>
              <a:latin typeface="+mj-lt"/>
              <a:ea typeface="Open Sans Light" panose="020B0306030504020204" pitchFamily="34" charset="0"/>
              <a:cs typeface="Open Sans Light" panose="020B0306030504020204" pitchFamily="34" charset="0"/>
            </a:rPr>
            <a:t>Police breath testing data</a:t>
          </a:r>
        </a:p>
      </dsp:txBody>
      <dsp:txXfrm>
        <a:off x="588669" y="6192313"/>
        <a:ext cx="5870638" cy="774204"/>
      </dsp:txXfrm>
    </dsp:sp>
    <dsp:sp modelId="{490EF20E-8330-4D88-94A7-2093A861B22E}">
      <dsp:nvSpPr>
        <dsp:cNvPr id="0" name=""/>
        <dsp:cNvSpPr/>
      </dsp:nvSpPr>
      <dsp:spPr>
        <a:xfrm>
          <a:off x="104791" y="6095538"/>
          <a:ext cx="967755" cy="967755"/>
        </a:xfrm>
        <a:prstGeom prst="ellipse">
          <a:avLst/>
        </a:prstGeom>
        <a:solidFill>
          <a:srgbClr val="2190D7"/>
        </a:solidFill>
        <a:ln w="5715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E53560-2D5B-42CF-97C6-0A8EDB2192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212C5CB-4C95-4855-B8A5-75E2CFED79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A16D67-FC30-4435-9711-8D1DB68E2E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16AA7-BFEC-49F1-A112-B37CBA950EC2}" type="slidenum">
              <a:rPr lang="en-US" smtClean="0"/>
              <a:t>‹#›</a:t>
            </a:fld>
            <a:endParaRPr lang="en-US"/>
          </a:p>
        </p:txBody>
      </p:sp>
    </p:spTree>
    <p:extLst>
      <p:ext uri="{BB962C8B-B14F-4D97-AF65-F5344CB8AC3E}">
        <p14:creationId xmlns:p14="http://schemas.microsoft.com/office/powerpoint/2010/main" val="3971170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1D66AB57-DA86-4631-A727-9D11EBB1C8B4}"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67F5-7F68-46F4-8D5F-4BC84A747705}" type="slidenum">
              <a:rPr lang="en-US" smtClean="0"/>
              <a:t>‹#›</a:t>
            </a:fld>
            <a:endParaRPr lang="en-US"/>
          </a:p>
        </p:txBody>
      </p:sp>
    </p:spTree>
    <p:extLst>
      <p:ext uri="{BB962C8B-B14F-4D97-AF65-F5344CB8AC3E}">
        <p14:creationId xmlns:p14="http://schemas.microsoft.com/office/powerpoint/2010/main" val="1295912294"/>
      </p:ext>
    </p:extLst>
  </p:cSld>
  <p:clrMap bg1="lt1" tx1="dk1" bg2="lt2" tx2="dk2" accent1="accent1" accent2="accent2" accent3="accent3" accent4="accent4" accent5="accent5" accent6="accent6" hlink="hlink" folHlink="folHlink"/>
  <p:notesStyle>
    <a:lvl1pPr marL="0" algn="l" defTabSz="1371191" rtl="0" eaLnBrk="1" latinLnBrk="0" hangingPunct="1">
      <a:defRPr sz="1800" kern="1200">
        <a:solidFill>
          <a:schemeClr val="tx1"/>
        </a:solidFill>
        <a:latin typeface="+mn-lt"/>
        <a:ea typeface="+mn-ea"/>
        <a:cs typeface="+mn-cs"/>
      </a:defRPr>
    </a:lvl1pPr>
    <a:lvl2pPr marL="685593" algn="l" defTabSz="1371191" rtl="0" eaLnBrk="1" latinLnBrk="0" hangingPunct="1">
      <a:defRPr sz="1800" kern="1200">
        <a:solidFill>
          <a:schemeClr val="tx1"/>
        </a:solidFill>
        <a:latin typeface="+mn-lt"/>
        <a:ea typeface="+mn-ea"/>
        <a:cs typeface="+mn-cs"/>
      </a:defRPr>
    </a:lvl2pPr>
    <a:lvl3pPr marL="1371191" algn="l" defTabSz="1371191" rtl="0" eaLnBrk="1" latinLnBrk="0" hangingPunct="1">
      <a:defRPr sz="1800" kern="1200">
        <a:solidFill>
          <a:schemeClr val="tx1"/>
        </a:solidFill>
        <a:latin typeface="+mn-lt"/>
        <a:ea typeface="+mn-ea"/>
        <a:cs typeface="+mn-cs"/>
      </a:defRPr>
    </a:lvl3pPr>
    <a:lvl4pPr marL="2056784" algn="l" defTabSz="1371191" rtl="0" eaLnBrk="1" latinLnBrk="0" hangingPunct="1">
      <a:defRPr sz="1800" kern="1200">
        <a:solidFill>
          <a:schemeClr val="tx1"/>
        </a:solidFill>
        <a:latin typeface="+mn-lt"/>
        <a:ea typeface="+mn-ea"/>
        <a:cs typeface="+mn-cs"/>
      </a:defRPr>
    </a:lvl4pPr>
    <a:lvl5pPr marL="2742377" algn="l" defTabSz="1371191" rtl="0" eaLnBrk="1" latinLnBrk="0" hangingPunct="1">
      <a:defRPr sz="1800" kern="1200">
        <a:solidFill>
          <a:schemeClr val="tx1"/>
        </a:solidFill>
        <a:latin typeface="+mn-lt"/>
        <a:ea typeface="+mn-ea"/>
        <a:cs typeface="+mn-cs"/>
      </a:defRPr>
    </a:lvl5pPr>
    <a:lvl6pPr marL="3427973" algn="l" defTabSz="1371191" rtl="0" eaLnBrk="1" latinLnBrk="0" hangingPunct="1">
      <a:defRPr sz="1800" kern="1200">
        <a:solidFill>
          <a:schemeClr val="tx1"/>
        </a:solidFill>
        <a:latin typeface="+mn-lt"/>
        <a:ea typeface="+mn-ea"/>
        <a:cs typeface="+mn-cs"/>
      </a:defRPr>
    </a:lvl6pPr>
    <a:lvl7pPr marL="4113567" algn="l" defTabSz="1371191" rtl="0" eaLnBrk="1" latinLnBrk="0" hangingPunct="1">
      <a:defRPr sz="1800" kern="1200">
        <a:solidFill>
          <a:schemeClr val="tx1"/>
        </a:solidFill>
        <a:latin typeface="+mn-lt"/>
        <a:ea typeface="+mn-ea"/>
        <a:cs typeface="+mn-cs"/>
      </a:defRPr>
    </a:lvl7pPr>
    <a:lvl8pPr marL="4799160" algn="l" defTabSz="1371191" rtl="0" eaLnBrk="1" latinLnBrk="0" hangingPunct="1">
      <a:defRPr sz="1800" kern="1200">
        <a:solidFill>
          <a:schemeClr val="tx1"/>
        </a:solidFill>
        <a:latin typeface="+mn-lt"/>
        <a:ea typeface="+mn-ea"/>
        <a:cs typeface="+mn-cs"/>
      </a:defRPr>
    </a:lvl8pPr>
    <a:lvl9pPr marL="5484753" algn="l" defTabSz="137119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Amy. Thank you for joining our seminar series today. Before I begin I’d like to acknowledge the </a:t>
            </a:r>
            <a:r>
              <a:rPr lang="en-AU" dirty="0" err="1"/>
              <a:t>Burramattagal</a:t>
            </a:r>
            <a:r>
              <a:rPr lang="en-AU" dirty="0"/>
              <a:t> people of the </a:t>
            </a:r>
            <a:r>
              <a:rPr lang="en-AU" dirty="0" err="1"/>
              <a:t>Dharug</a:t>
            </a:r>
            <a:r>
              <a:rPr lang="en-AU" dirty="0"/>
              <a:t> nation on whose land I’m </a:t>
            </a:r>
            <a:r>
              <a:rPr lang="en-AU" dirty="0" err="1"/>
              <a:t>dialing</a:t>
            </a:r>
            <a:r>
              <a:rPr lang="en-AU" dirty="0"/>
              <a:t> in from today, and acknowledge their elders past, present, and emerging, and any Aboriginal people on the line. Today I’ll be covering our evaluation of Phase 1 of the Mandatory Alcohol interlock program. I’ll cover some background about the program and our evaluation, the data and methods we used, what we found and some of the conclusions </a:t>
            </a:r>
            <a:r>
              <a:rPr lang="en-AU"/>
              <a:t>and limitations. </a:t>
            </a:r>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1</a:t>
            </a:fld>
            <a:endParaRPr lang="en-US"/>
          </a:p>
        </p:txBody>
      </p:sp>
    </p:spTree>
    <p:extLst>
      <p:ext uri="{BB962C8B-B14F-4D97-AF65-F5344CB8AC3E}">
        <p14:creationId xmlns:p14="http://schemas.microsoft.com/office/powerpoint/2010/main" val="25519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Public Sans (NSW) Light" pitchFamily="2" charset="0"/>
              </a:rPr>
              <a:t>There are a couple of issues that we faced in evaluating MAIP. The first is that at least the first phase of MAIP rolled out to the most serious drink driving offenders. These offenders probably have characteristics that make them more likely to reoffend that we can't observe or correct for in our data. If you look at this hypothetical chart on the right, if we simply compared all offenders on the side of the 0.15 threshold to those before, even if we observed a reduction (the solid line), we might not find a difference because these offenders are more likely to offend, possibly for reasons we can’t quantify such as alcohol dependence. </a:t>
            </a:r>
          </a:p>
          <a:p>
            <a:endParaRPr lang="en-AU" sz="1800" dirty="0">
              <a:effectLst/>
              <a:latin typeface="Public Sans (NSW) Light" pitchFamily="2" charset="0"/>
            </a:endParaRPr>
          </a:p>
          <a:p>
            <a:r>
              <a:rPr lang="en-AU" sz="1800" dirty="0">
                <a:effectLst/>
                <a:latin typeface="Public Sans (NSW) Light" pitchFamily="2" charset="0"/>
              </a:rPr>
              <a:t>The second challenge, as Jo has already noted, is that not all offenders who are given MAIP orders install interlock devices. Literature and some other analysis we have done suggests that a range of factors influence uptake - most of which are not random, such as socioeconomic factors, ability to pay, and an offender’s willingness to risk driving while disqualified. Most of these factors aren’t random, so there is considerable selection bias involved which would invalidate</a:t>
            </a:r>
          </a:p>
          <a:p>
            <a:endParaRPr lang="en-AU" sz="1800" dirty="0">
              <a:effectLst/>
              <a:latin typeface="Public Sans (NSW) Light" pitchFamily="2" charset="0"/>
            </a:endParaRPr>
          </a:p>
          <a:p>
            <a:r>
              <a:rPr lang="en-AU" sz="1800" dirty="0">
                <a:effectLst/>
                <a:latin typeface="Public Sans (NSW) Light" pitchFamily="2" charset="0"/>
              </a:rPr>
              <a:t>So what we do to identify the impact of MAIP on first time offenders is we focus on first time offenders within a narrow bandwidth around the BAC </a:t>
            </a:r>
            <a:r>
              <a:rPr lang="en-AU" sz="1800" dirty="0" err="1">
                <a:effectLst/>
                <a:latin typeface="Public Sans (NSW) Light" pitchFamily="2" charset="0"/>
              </a:rPr>
              <a:t>cutoff</a:t>
            </a:r>
            <a:r>
              <a:rPr lang="en-AU" sz="1800" dirty="0">
                <a:effectLst/>
                <a:latin typeface="Public Sans (NSW) Light" pitchFamily="2" charset="0"/>
              </a:rPr>
              <a:t> for MAIP, in our case (0.12 to 0.18 most of the time) to determine the impact of MAIP on installers. We focus on the station BAC reading as this forms the basis for prosecution. In essence we compare installers above the threshold with likely installers below the threshold.  The argument behind this method is that within such a bandwidth the BAC which a person is detected driving at is essentially random and thus, if we observe a change in outcomes at the threshold, we can attribute it to MAIP. Specifically, this argument can be expressed in terms of three assumptions: the first is that interlock installation increases at the 0.15 threshold, the second is that the BAC readings cannot be manipulated (in which case they would not be random), and the third is that no other variables should exhibit jumps at the threshold, because that would suggest other factors may be driving any observed changes in outcomes at the threshold. </a:t>
            </a:r>
          </a:p>
          <a:p>
            <a:endParaRPr lang="en-AU" sz="1800" dirty="0">
              <a:effectLst/>
              <a:latin typeface="Public Sans (NSW) Light" pitchFamily="2" charset="0"/>
            </a:endParaRPr>
          </a:p>
          <a:p>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11</a:t>
            </a:fld>
            <a:endParaRPr lang="en-US"/>
          </a:p>
        </p:txBody>
      </p:sp>
    </p:spTree>
    <p:extLst>
      <p:ext uri="{BB962C8B-B14F-4D97-AF65-F5344CB8AC3E}">
        <p14:creationId xmlns:p14="http://schemas.microsoft.com/office/powerpoint/2010/main" val="182323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assumption is clear. Here’s a chart of how the proportion who installed interlock devices (and therefore started MAIP) along the continuum of BAC readings. Within our bandwidth, the increase is 65 p.p.</a:t>
            </a:r>
          </a:p>
        </p:txBody>
      </p:sp>
      <p:sp>
        <p:nvSpPr>
          <p:cNvPr id="4" name="Slide Number Placeholder 3"/>
          <p:cNvSpPr>
            <a:spLocks noGrp="1"/>
          </p:cNvSpPr>
          <p:nvPr>
            <p:ph type="sldNum" sz="quarter" idx="5"/>
          </p:nvPr>
        </p:nvSpPr>
        <p:spPr/>
        <p:txBody>
          <a:bodyPr/>
          <a:lstStyle/>
          <a:p>
            <a:fld id="{1AA667F5-7F68-46F4-8D5F-4BC84A747705}" type="slidenum">
              <a:rPr lang="en-US" smtClean="0"/>
              <a:t>12</a:t>
            </a:fld>
            <a:endParaRPr lang="en-US"/>
          </a:p>
        </p:txBody>
      </p:sp>
    </p:spTree>
    <p:extLst>
      <p:ext uri="{BB962C8B-B14F-4D97-AF65-F5344CB8AC3E}">
        <p14:creationId xmlns:p14="http://schemas.microsoft.com/office/powerpoint/2010/main" val="22805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second is whether the readings can be manipulated in some way. Historically this is tested by comparing the density of readings on either side of the threshold. We do not find there is a is statistically significant difference in the number of observations on either side of the threshold even though we do observe some dips and troughs along the continuum. We also run some tests in the report to ensure that our findings aren’t biased to this. </a:t>
            </a:r>
          </a:p>
        </p:txBody>
      </p:sp>
      <p:sp>
        <p:nvSpPr>
          <p:cNvPr id="4" name="Slide Number Placeholder 3"/>
          <p:cNvSpPr>
            <a:spLocks noGrp="1"/>
          </p:cNvSpPr>
          <p:nvPr>
            <p:ph type="sldNum" sz="quarter" idx="5"/>
          </p:nvPr>
        </p:nvSpPr>
        <p:spPr/>
        <p:txBody>
          <a:bodyPr/>
          <a:lstStyle/>
          <a:p>
            <a:fld id="{1AA667F5-7F68-46F4-8D5F-4BC84A747705}" type="slidenum">
              <a:rPr lang="en-US" smtClean="0"/>
              <a:t>13</a:t>
            </a:fld>
            <a:endParaRPr lang="en-US"/>
          </a:p>
        </p:txBody>
      </p:sp>
    </p:spTree>
    <p:extLst>
      <p:ext uri="{BB962C8B-B14F-4D97-AF65-F5344CB8AC3E}">
        <p14:creationId xmlns:p14="http://schemas.microsoft.com/office/powerpoint/2010/main" val="1302544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we plot offenders’ characteristics and do not observe any large ‘jumps’ at the threshold. (I’ll just flag here for those who are interested that the blob at the left side of the age at index contact chart are novice-range drivers, who tend to be very young). </a:t>
            </a:r>
          </a:p>
          <a:p>
            <a:endParaRPr lang="en-AU" dirty="0"/>
          </a:p>
          <a:p>
            <a:r>
              <a:rPr lang="en-AU" dirty="0"/>
              <a:t>What is missing from this chart that is important to note is that the counterfactual (‘what would have happened without MAIP) penalties do also change at the threshold. Before MAIP for example, those on the left side would have an automatic disqualification for 12 months (which remains in the post-MAIP era) and high range PCA offenders would have received a 3 year automatic disqualification. So its not really a great test for driving while disqualified because the control group has less opportunity to be detected. So we don’t examine that in this analysis but we do in the next one.</a:t>
            </a:r>
          </a:p>
        </p:txBody>
      </p:sp>
      <p:sp>
        <p:nvSpPr>
          <p:cNvPr id="4" name="Slide Number Placeholder 3"/>
          <p:cNvSpPr>
            <a:spLocks noGrp="1"/>
          </p:cNvSpPr>
          <p:nvPr>
            <p:ph type="sldNum" sz="quarter" idx="5"/>
          </p:nvPr>
        </p:nvSpPr>
        <p:spPr/>
        <p:txBody>
          <a:bodyPr/>
          <a:lstStyle/>
          <a:p>
            <a:fld id="{1AA667F5-7F68-46F4-8D5F-4BC84A747705}" type="slidenum">
              <a:rPr lang="en-US" smtClean="0"/>
              <a:t>14</a:t>
            </a:fld>
            <a:endParaRPr lang="en-US"/>
          </a:p>
        </p:txBody>
      </p:sp>
    </p:spTree>
    <p:extLst>
      <p:ext uri="{BB962C8B-B14F-4D97-AF65-F5344CB8AC3E}">
        <p14:creationId xmlns:p14="http://schemas.microsoft.com/office/powerpoint/2010/main" val="410201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 we find in this analysis? As mentioned earlier the model extrapolates offending along the BAC continuum and compares that to what we observe for those above the threshold, within our bandwidth. This </a:t>
            </a:r>
            <a:r>
              <a:rPr lang="en-AU" dirty="0" err="1"/>
              <a:t>ifnds</a:t>
            </a:r>
            <a:r>
              <a:rPr lang="en-AU" dirty="0"/>
              <a:t> a 6 percentage point drop in the likelihood of drink driving among all offenders, regardless of installation. </a:t>
            </a:r>
          </a:p>
          <a:p>
            <a:r>
              <a:rPr lang="en-AU" dirty="0"/>
              <a:t>Turning to those who install interlocks, we find that the program reduces drink driving by 2 percentage points in the initial disqualification period, by 11 percentage points during the interlock period, and 3 percentage points after the interlock period. This constitutes an 86% reduction in drink driving during the interlock period. </a:t>
            </a:r>
          </a:p>
          <a:p>
            <a:r>
              <a:rPr lang="en-AU" dirty="0"/>
              <a:t>Looking at our other outcomes, we also found a reduction of 0.3 traffic infringements on average in the 36 months after finalisation </a:t>
            </a:r>
          </a:p>
          <a:p>
            <a:r>
              <a:rPr lang="en-AU" dirty="0"/>
              <a:t>We also found non statistically significant reductions in alcohol-related crashes of 0.2 percentage points , nor in crashes resulting in an injury of 0.6 percentage points </a:t>
            </a:r>
          </a:p>
        </p:txBody>
      </p:sp>
      <p:sp>
        <p:nvSpPr>
          <p:cNvPr id="4" name="Slide Number Placeholder 3"/>
          <p:cNvSpPr>
            <a:spLocks noGrp="1"/>
          </p:cNvSpPr>
          <p:nvPr>
            <p:ph type="sldNum" sz="quarter" idx="5"/>
          </p:nvPr>
        </p:nvSpPr>
        <p:spPr/>
        <p:txBody>
          <a:bodyPr/>
          <a:lstStyle/>
          <a:p>
            <a:fld id="{1AA667F5-7F68-46F4-8D5F-4BC84A747705}" type="slidenum">
              <a:rPr lang="en-US" smtClean="0"/>
              <a:t>15</a:t>
            </a:fld>
            <a:endParaRPr lang="en-US"/>
          </a:p>
        </p:txBody>
      </p:sp>
    </p:spTree>
    <p:extLst>
      <p:ext uri="{BB962C8B-B14F-4D97-AF65-F5344CB8AC3E}">
        <p14:creationId xmlns:p14="http://schemas.microsoft.com/office/powerpoint/2010/main" val="185439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second analysis compares outcomes for successive cohorts of offenders who committed MAIP-eligible and MAIP-ineligible offences before and after the start of MAIP. How this analysis works is it identifies any changes in outcomes following the start of MAIP that are exclusive to those who committed eligible offences as the effect of MAIP. If you take a look at the chart on the right, if the solid purple line is what we observe for those who committed eligible offences, and the solid yellow line is observed reoffending for those committing MAIP ineligible offences, it uses the trends in offending post-MAIP for the ineligible offenders to project what would have happened to eligible offenders if MAIP hadn’t existed. The comparison of the solid purple line and the dotted purple line is the effect of MAIP.</a:t>
            </a:r>
          </a:p>
          <a:p>
            <a:endParaRPr lang="en-AU" dirty="0"/>
          </a:p>
          <a:p>
            <a:r>
              <a:rPr lang="en-AU" dirty="0"/>
              <a:t>This analysis requires two assumptions to be met. The trends of each group are likely to be similar absent the reform. In other words, the groups’ drink driving is affected by the same factors: alcohol consumption in society, liquor licensing, police RBT activity. We also examine the pre-MAIP trends on all our outcomes and find that they are broadly similar with the exception of alcohol-related crashes. The second assumption is that no other changes occur exclusively to either group. While not testable we suspect this assumption is credible: few other road safety interventions target these specific groups. </a:t>
            </a:r>
          </a:p>
        </p:txBody>
      </p:sp>
      <p:sp>
        <p:nvSpPr>
          <p:cNvPr id="4" name="Slide Number Placeholder 3"/>
          <p:cNvSpPr>
            <a:spLocks noGrp="1"/>
          </p:cNvSpPr>
          <p:nvPr>
            <p:ph type="sldNum" sz="quarter" idx="5"/>
          </p:nvPr>
        </p:nvSpPr>
        <p:spPr/>
        <p:txBody>
          <a:bodyPr/>
          <a:lstStyle/>
          <a:p>
            <a:fld id="{1AA667F5-7F68-46F4-8D5F-4BC84A747705}" type="slidenum">
              <a:rPr lang="en-US" smtClean="0"/>
              <a:t>17</a:t>
            </a:fld>
            <a:endParaRPr lang="en-US"/>
          </a:p>
        </p:txBody>
      </p:sp>
    </p:spTree>
    <p:extLst>
      <p:ext uri="{BB962C8B-B14F-4D97-AF65-F5344CB8AC3E}">
        <p14:creationId xmlns:p14="http://schemas.microsoft.com/office/powerpoint/2010/main" val="51716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I’ll jump to the results, first we will look at PCA offending. We find reductions in PCA offending of 3 percentage points within 36 months, and of 6 percentage points within 60 months. This is a little bit diluted as slightly under 60% of these offenders take up the interlock but also that these offenders also have varying interlock periods based on their type of offence. We don’t find any changes in the other outcomes that we examine. We find no significant effects on driving while disqualified, traffic infringements or crashes. </a:t>
            </a:r>
          </a:p>
        </p:txBody>
      </p:sp>
      <p:sp>
        <p:nvSpPr>
          <p:cNvPr id="4" name="Slide Number Placeholder 3"/>
          <p:cNvSpPr>
            <a:spLocks noGrp="1"/>
          </p:cNvSpPr>
          <p:nvPr>
            <p:ph type="sldNum" sz="quarter" idx="5"/>
          </p:nvPr>
        </p:nvSpPr>
        <p:spPr/>
        <p:txBody>
          <a:bodyPr/>
          <a:lstStyle/>
          <a:p>
            <a:fld id="{1AA667F5-7F68-46F4-8D5F-4BC84A747705}" type="slidenum">
              <a:rPr lang="en-US" smtClean="0"/>
              <a:t>18</a:t>
            </a:fld>
            <a:endParaRPr lang="en-US"/>
          </a:p>
        </p:txBody>
      </p:sp>
    </p:spTree>
    <p:extLst>
      <p:ext uri="{BB962C8B-B14F-4D97-AF65-F5344CB8AC3E}">
        <p14:creationId xmlns:p14="http://schemas.microsoft.com/office/powerpoint/2010/main" val="3354090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Finally, one advantage of this analysis is we don’t have to rely on the BAC and we can </a:t>
            </a:r>
            <a:r>
              <a:rPr lang="en-AU" dirty="0" err="1"/>
              <a:t>exmaine</a:t>
            </a:r>
            <a:r>
              <a:rPr lang="en-AU" dirty="0"/>
              <a:t> the different groups separately. We find that there is little effect of the repeat low range PCA offenders who have the shortest interlock period of 12 months. </a:t>
            </a:r>
          </a:p>
        </p:txBody>
      </p:sp>
      <p:sp>
        <p:nvSpPr>
          <p:cNvPr id="4" name="Slide Number Placeholder 3"/>
          <p:cNvSpPr>
            <a:spLocks noGrp="1"/>
          </p:cNvSpPr>
          <p:nvPr>
            <p:ph type="sldNum" sz="quarter" idx="5"/>
          </p:nvPr>
        </p:nvSpPr>
        <p:spPr/>
        <p:txBody>
          <a:bodyPr/>
          <a:lstStyle/>
          <a:p>
            <a:fld id="{1AA667F5-7F68-46F4-8D5F-4BC84A747705}" type="slidenum">
              <a:rPr lang="en-US" smtClean="0"/>
              <a:t>19</a:t>
            </a:fld>
            <a:endParaRPr lang="en-US"/>
          </a:p>
        </p:txBody>
      </p:sp>
    </p:spTree>
    <p:extLst>
      <p:ext uri="{BB962C8B-B14F-4D97-AF65-F5344CB8AC3E}">
        <p14:creationId xmlns:p14="http://schemas.microsoft.com/office/powerpoint/2010/main" val="3569742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20</a:t>
            </a:fld>
            <a:endParaRPr lang="en-US"/>
          </a:p>
        </p:txBody>
      </p:sp>
    </p:spTree>
    <p:extLst>
      <p:ext uri="{BB962C8B-B14F-4D97-AF65-F5344CB8AC3E}">
        <p14:creationId xmlns:p14="http://schemas.microsoft.com/office/powerpoint/2010/main" val="1023939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21</a:t>
            </a:fld>
            <a:endParaRPr lang="en-US"/>
          </a:p>
        </p:txBody>
      </p:sp>
    </p:spTree>
    <p:extLst>
      <p:ext uri="{BB962C8B-B14F-4D97-AF65-F5344CB8AC3E}">
        <p14:creationId xmlns:p14="http://schemas.microsoft.com/office/powerpoint/2010/main" val="23696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 has already mentioned some background but I’ll go a little bit into the history and evidence for interlock devices in drink driving.</a:t>
            </a:r>
          </a:p>
          <a:p>
            <a:r>
              <a:rPr lang="en-AU" dirty="0"/>
              <a:t>Drink driving is a high volume offence – in the three years to July 2019 these offences accounted for 6.4% of all proven charges in NSW criminal courts. </a:t>
            </a:r>
            <a:br>
              <a:rPr lang="en-AU" dirty="0"/>
            </a:br>
            <a:r>
              <a:rPr lang="en-AU" dirty="0"/>
              <a:t>Jo has already noted; being of such high volume, reoffending involving such offences also results in a significant increase in volume for the courts.</a:t>
            </a:r>
            <a:br>
              <a:rPr lang="en-AU" dirty="0"/>
            </a:br>
            <a:r>
              <a:rPr lang="en-AU" dirty="0"/>
              <a:t>An important question for policymakers is what penalties might be most effective in reducing further drink driving offences. International and NSW evidence shows that prison is not an effective sanction in reducing drink driving. </a:t>
            </a:r>
          </a:p>
          <a:p>
            <a:r>
              <a:rPr lang="en-AU" sz="1800" dirty="0">
                <a:effectLst/>
                <a:latin typeface="Public Sans (NSW) Light" pitchFamily="2" charset="0"/>
              </a:rPr>
              <a:t>while long disqualifications have been found to be effective, they have the drawback of stopping people from driving entirely. Several reports have highlighted how these lengthy disqualifications essentially snowball for people who drive illegally (possibly out of necessity), exacerbating some existing inequalities in the our criminal justice system. </a:t>
            </a:r>
            <a:br>
              <a:rPr lang="en-AU" sz="1800" dirty="0">
                <a:effectLst/>
                <a:latin typeface="Public Sans (NSW) Light" pitchFamily="2" charset="0"/>
              </a:rPr>
            </a:br>
            <a:r>
              <a:rPr lang="en-AU" sz="1800" dirty="0">
                <a:effectLst/>
                <a:latin typeface="Public Sans (NSW) Light" pitchFamily="2" charset="0"/>
              </a:rPr>
              <a:t> Interlock devices offer an alternative (or additional option) to these penalties and are often used after a short disqualification period. These devices enable offenders to return to lawful driving sooner while preventing drink driving by immobilising the engine if a person attempts to drink and drive. A unique feature which you've already heard from Jo is that in most </a:t>
            </a:r>
            <a:r>
              <a:rPr lang="en-AU" sz="1800" dirty="0" err="1">
                <a:effectLst/>
                <a:latin typeface="Public Sans (NSW) Light" pitchFamily="2" charset="0"/>
              </a:rPr>
              <a:t>jurisidictions</a:t>
            </a:r>
            <a:r>
              <a:rPr lang="en-AU" sz="1800" dirty="0">
                <a:effectLst/>
                <a:latin typeface="Public Sans (NSW) Light" pitchFamily="2" charset="0"/>
              </a:rPr>
              <a:t> the user pays for the device, which is rather unique from a CJS perspective.</a:t>
            </a:r>
            <a:endParaRPr lang="en-AU" dirty="0"/>
          </a:p>
        </p:txBody>
      </p:sp>
      <p:sp>
        <p:nvSpPr>
          <p:cNvPr id="4" name="Slide Number Placeholder 3"/>
          <p:cNvSpPr>
            <a:spLocks noGrp="1"/>
          </p:cNvSpPr>
          <p:nvPr>
            <p:ph type="sldNum" sz="quarter" idx="5"/>
          </p:nvPr>
        </p:nvSpPr>
        <p:spPr/>
        <p:txBody>
          <a:bodyPr/>
          <a:lstStyle/>
          <a:p>
            <a:fld id="{1AA667F5-7F68-46F4-8D5F-4BC84A747705}" type="slidenum">
              <a:rPr lang="en-US" smtClean="0"/>
              <a:t>2</a:t>
            </a:fld>
            <a:endParaRPr lang="en-US"/>
          </a:p>
        </p:txBody>
      </p:sp>
    </p:spTree>
    <p:extLst>
      <p:ext uri="{BB962C8B-B14F-4D97-AF65-F5344CB8AC3E}">
        <p14:creationId xmlns:p14="http://schemas.microsoft.com/office/powerpoint/2010/main" val="120858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67F5-7F68-46F4-8D5F-4BC84A747705}" type="slidenum">
              <a:rPr lang="en-US" smtClean="0"/>
              <a:t>22</a:t>
            </a:fld>
            <a:endParaRPr lang="en-US"/>
          </a:p>
        </p:txBody>
      </p:sp>
    </p:spTree>
    <p:extLst>
      <p:ext uri="{BB962C8B-B14F-4D97-AF65-F5344CB8AC3E}">
        <p14:creationId xmlns:p14="http://schemas.microsoft.com/office/powerpoint/2010/main" val="176426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evaluation covers three questions:</a:t>
            </a:r>
          </a:p>
          <a:p>
            <a:pPr marL="0" indent="0">
              <a:buNone/>
            </a:pP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1. Has MAIP reduced drink driving related reoffences?</a:t>
            </a:r>
          </a:p>
          <a:p>
            <a:pPr marL="0" indent="0">
              <a:buNone/>
            </a:pP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2. Has MAIP reduced driving whilst disqualified and other driving-related infringements?</a:t>
            </a:r>
          </a:p>
          <a:p>
            <a:pPr marL="0" indent="0">
              <a:buNone/>
            </a:pP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3. Has MAIP reduced alcohol related road crashes and injuries?</a:t>
            </a:r>
          </a:p>
          <a:p>
            <a:endParaRPr lang="en-AU" dirty="0"/>
          </a:p>
          <a:p>
            <a:r>
              <a:rPr lang="en-AU" dirty="0"/>
              <a:t>We only examine the first phase of MAIP which applied to three groups of </a:t>
            </a:r>
            <a:r>
              <a:rPr lang="en-AU" dirty="0" err="1"/>
              <a:t>offender.s</a:t>
            </a:r>
            <a:r>
              <a:rPr lang="en-AU" dirty="0"/>
              <a:t> Within these groups, offenders have varying lengths of interlock orders, and if they do not take up the devices, they are subject to a five-year automatic disqualification.</a:t>
            </a:r>
          </a:p>
        </p:txBody>
      </p:sp>
      <p:sp>
        <p:nvSpPr>
          <p:cNvPr id="4" name="Slide Number Placeholder 3"/>
          <p:cNvSpPr>
            <a:spLocks noGrp="1"/>
          </p:cNvSpPr>
          <p:nvPr>
            <p:ph type="sldNum" sz="quarter" idx="5"/>
          </p:nvPr>
        </p:nvSpPr>
        <p:spPr/>
        <p:txBody>
          <a:bodyPr/>
          <a:lstStyle/>
          <a:p>
            <a:fld id="{1AA667F5-7F68-46F4-8D5F-4BC84A747705}" type="slidenum">
              <a:rPr lang="en-US" smtClean="0"/>
              <a:t>3</a:t>
            </a:fld>
            <a:endParaRPr lang="en-US"/>
          </a:p>
        </p:txBody>
      </p:sp>
    </p:spTree>
    <p:extLst>
      <p:ext uri="{BB962C8B-B14F-4D97-AF65-F5344CB8AC3E}">
        <p14:creationId xmlns:p14="http://schemas.microsoft.com/office/powerpoint/2010/main" val="195368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evaluation covers three questions:</a:t>
            </a:r>
          </a:p>
          <a:p>
            <a:pPr marL="0" indent="0">
              <a:buNone/>
            </a:pP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1. Has MAIP reduced drink driving related reoffences?</a:t>
            </a:r>
          </a:p>
          <a:p>
            <a:pPr marL="0" indent="0">
              <a:buNone/>
            </a:pP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2. Has MAIP reduced driving whilst disqualified and other driving-related infringements?</a:t>
            </a:r>
          </a:p>
          <a:p>
            <a:pPr marL="0" indent="0">
              <a:buNone/>
            </a:pP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3. Has MAIP reduced alcohol related road crashes and injuries?</a:t>
            </a:r>
          </a:p>
          <a:p>
            <a:endParaRPr lang="en-AU" dirty="0"/>
          </a:p>
          <a:p>
            <a:r>
              <a:rPr lang="en-AU" dirty="0"/>
              <a:t>We only examine the first phase of MAIP which applied to three groups of </a:t>
            </a:r>
            <a:r>
              <a:rPr lang="en-AU" dirty="0" err="1"/>
              <a:t>offender.s</a:t>
            </a:r>
            <a:r>
              <a:rPr lang="en-AU" dirty="0"/>
              <a:t> Within these groups, offenders have varying lengths of interlock orders, and if they do not take up the devices, they are subject to a five-year automatic disqualification.</a:t>
            </a:r>
          </a:p>
        </p:txBody>
      </p:sp>
      <p:sp>
        <p:nvSpPr>
          <p:cNvPr id="4" name="Slide Number Placeholder 3"/>
          <p:cNvSpPr>
            <a:spLocks noGrp="1"/>
          </p:cNvSpPr>
          <p:nvPr>
            <p:ph type="sldNum" sz="quarter" idx="5"/>
          </p:nvPr>
        </p:nvSpPr>
        <p:spPr/>
        <p:txBody>
          <a:bodyPr/>
          <a:lstStyle/>
          <a:p>
            <a:fld id="{1AA667F5-7F68-46F4-8D5F-4BC84A747705}" type="slidenum">
              <a:rPr lang="en-US" smtClean="0"/>
              <a:t>4</a:t>
            </a:fld>
            <a:endParaRPr lang="en-US"/>
          </a:p>
        </p:txBody>
      </p:sp>
    </p:spTree>
    <p:extLst>
      <p:ext uri="{BB962C8B-B14F-4D97-AF65-F5344CB8AC3E}">
        <p14:creationId xmlns:p14="http://schemas.microsoft.com/office/powerpoint/2010/main" val="354272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used a unique dataset that combined data from the BOCSAR reoffending database, </a:t>
            </a:r>
            <a:r>
              <a:rPr lang="en-AU" dirty="0" err="1"/>
              <a:t>TfNSW</a:t>
            </a:r>
            <a:r>
              <a:rPr lang="en-AU" dirty="0"/>
              <a:t> data on Mandatory Alcohol Interlock Orders and data on other driving infringements and offences, </a:t>
            </a:r>
            <a:r>
              <a:rPr lang="en-AU" dirty="0" err="1"/>
              <a:t>CrashLink</a:t>
            </a:r>
            <a:r>
              <a:rPr lang="en-AU" dirty="0"/>
              <a:t> data on crashes occurring in NSW from the start of our study period to 20 April 2020, MAIP operational data and blood alcohol concentration data from NSW police for the duration of our study period.</a:t>
            </a:r>
            <a:br>
              <a:rPr lang="en-AU" dirty="0"/>
            </a:br>
            <a:br>
              <a:rPr lang="en-AU" dirty="0"/>
            </a:br>
            <a:r>
              <a:rPr lang="en-AU" dirty="0"/>
              <a:t>This results in a dataset of all offenders convicted of a PCA offence (of any level) or refuse breath test offence in NSW between 01 February 2012 (3 years before the introduction of Phase 1 of MAIP) which were finalised by 30 April 2018, giving us three years’ minimum follow up for all offenders. This results in 98,501 finalisations.</a:t>
            </a:r>
          </a:p>
          <a:p>
            <a:endParaRPr lang="en-AU" dirty="0"/>
          </a:p>
          <a:p>
            <a:r>
              <a:rPr lang="en-AU" dirty="0"/>
              <a:t>We also use a subset of matters involving first time offenders in the Phase 1 period, specifically 43,196 finalisations involving adults with a principal offence that was a first time PCA offence finalised before 30 April 2018.</a:t>
            </a:r>
          </a:p>
        </p:txBody>
      </p:sp>
      <p:sp>
        <p:nvSpPr>
          <p:cNvPr id="4" name="Slide Number Placeholder 3"/>
          <p:cNvSpPr>
            <a:spLocks noGrp="1"/>
          </p:cNvSpPr>
          <p:nvPr>
            <p:ph type="sldNum" sz="quarter" idx="5"/>
          </p:nvPr>
        </p:nvSpPr>
        <p:spPr/>
        <p:txBody>
          <a:bodyPr/>
          <a:lstStyle/>
          <a:p>
            <a:fld id="{1AA667F5-7F68-46F4-8D5F-4BC84A747705}" type="slidenum">
              <a:rPr lang="en-US" smtClean="0"/>
              <a:t>5</a:t>
            </a:fld>
            <a:endParaRPr lang="en-US"/>
          </a:p>
        </p:txBody>
      </p:sp>
    </p:spTree>
    <p:extLst>
      <p:ext uri="{BB962C8B-B14F-4D97-AF65-F5344CB8AC3E}">
        <p14:creationId xmlns:p14="http://schemas.microsoft.com/office/powerpoint/2010/main" val="370515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examine four types of outcomes. </a:t>
            </a:r>
            <a:br>
              <a:rPr lang="en-US" dirty="0"/>
            </a:br>
            <a:r>
              <a:rPr lang="en-US" dirty="0"/>
              <a:t>The first is further drink driving, defined as a proven exceed the prescribed content of alcohol or drive under the influence offence. </a:t>
            </a:r>
            <a:br>
              <a:rPr lang="en-US" dirty="0"/>
            </a:br>
            <a:r>
              <a:rPr lang="en-US" dirty="0"/>
              <a:t>The second is driving while disqualified which is a proven offence where a person drives while their </a:t>
            </a:r>
            <a:r>
              <a:rPr lang="en-US" dirty="0" err="1"/>
              <a:t>licence</a:t>
            </a:r>
            <a:r>
              <a:rPr lang="en-US" dirty="0"/>
              <a:t> is disqualified or suspended</a:t>
            </a:r>
          </a:p>
          <a:p>
            <a:r>
              <a:rPr lang="en-US" dirty="0"/>
              <a:t>The third is traffic infringements – the number of infringements which did not result in a criminal proceeding. This includes things like speeding, parking infringements, running red lights and the like. </a:t>
            </a:r>
          </a:p>
          <a:p>
            <a:r>
              <a:rPr lang="en-US" dirty="0"/>
              <a:t>The fourth is crashes – we examine two types of crashes – alcohol-related crash, which we define as any crash where the offender was detected above the legal limit, and a crash involving an injury or fatality.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6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94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go through a few features of the sample I used. </a:t>
            </a:r>
            <a:br>
              <a:rPr lang="en-US" dirty="0"/>
            </a:br>
            <a:r>
              <a:rPr lang="en-US" dirty="0"/>
              <a:t>1. Of our 98,000 offenders or so approximately 25% committed MAIP Phase 1-eligible offences, half of these after Phase 1 came into effect (12,353)</a:t>
            </a:r>
          </a:p>
          <a:p>
            <a:r>
              <a:rPr lang="en-US" dirty="0"/>
              <a:t>2. On average, offenders were 38 years old, with a standard deviation of around 12 years</a:t>
            </a:r>
          </a:p>
          <a:p>
            <a:r>
              <a:rPr lang="en-US" dirty="0"/>
              <a:t>3. Aboriginality differed between eligible and ineligible offenders. A particular issue we had is that more than twice the proportion with unknown Aboriginality among the ineligible (which are first-time offenders). This is likely a facet of the fact that these people have had no other contact during which Aboriginality may have been recorded. Among eligible 11.3% were Aboriginal, and 5.9% of ineligibles were Aboriginal. </a:t>
            </a:r>
          </a:p>
          <a:p>
            <a:pPr marL="342900" indent="-342900">
              <a:buAutoNum type="arabicPeriod" startAt="4"/>
            </a:pPr>
            <a:r>
              <a:rPr lang="en-US" dirty="0"/>
              <a:t>About 60% of the offenders in our sample resided in metro areas with 25% from inner regional areas</a:t>
            </a:r>
          </a:p>
          <a:p>
            <a:pPr marL="342900" indent="-342900">
              <a:buAutoNum type="arabicPeriod" startAt="4"/>
            </a:pPr>
            <a:r>
              <a:rPr lang="en-US" dirty="0"/>
              <a:t>80% of the offenders were male</a:t>
            </a:r>
          </a:p>
          <a:p>
            <a:pPr marL="342900" indent="-342900">
              <a:buAutoNum type="arabicPeriod" startAt="4"/>
            </a:pPr>
            <a:r>
              <a:rPr lang="en-US" dirty="0"/>
              <a:t>And on average people had one prior infringement in the 24 months before </a:t>
            </a:r>
            <a:r>
              <a:rPr lang="en-US" dirty="0" err="1"/>
              <a:t>finalisation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35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12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0" y="0"/>
            <a:ext cx="18288000" cy="10286999"/>
          </a:xfrm>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151241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90ABE100-5DF9-4100-BB7B-B2CDD20660AE}"/>
              </a:ext>
            </a:extLst>
          </p:cNvPr>
          <p:cNvSpPr/>
          <p:nvPr userDrawn="1"/>
        </p:nvSpPr>
        <p:spPr>
          <a:xfrm>
            <a:off x="0" y="0"/>
            <a:ext cx="18288000" cy="5387010"/>
          </a:xfrm>
          <a:prstGeom prst="flowChartDocument">
            <a:avLst/>
          </a:prstGeom>
          <a:gradFill flip="none" rotWithShape="1">
            <a:gsLst>
              <a:gs pos="0">
                <a:srgbClr val="1C1B3D"/>
              </a:gs>
              <a:gs pos="86000">
                <a:srgbClr val="4F40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AC3F2CCB-22EE-494D-8D53-9799FBE9FA7C}"/>
              </a:ext>
            </a:extLst>
          </p:cNvPr>
          <p:cNvSpPr/>
          <p:nvPr userDrawn="1"/>
        </p:nvSpPr>
        <p:spPr>
          <a:xfrm>
            <a:off x="16988742" y="417460"/>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DBC4F7F6-AAD4-4CDD-BC50-06B1DBB6FA57}"/>
              </a:ext>
            </a:extLst>
          </p:cNvPr>
          <p:cNvSpPr>
            <a:spLocks noGrp="1"/>
          </p:cNvSpPr>
          <p:nvPr>
            <p:ph type="sldNum" sz="quarter" idx="4"/>
          </p:nvPr>
        </p:nvSpPr>
        <p:spPr>
          <a:xfrm>
            <a:off x="16988742" y="484135"/>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endParaRPr lang="en-US" dirty="0"/>
          </a:p>
        </p:txBody>
      </p:sp>
      <p:sp>
        <p:nvSpPr>
          <p:cNvPr id="23" name="Picture Placeholder 22">
            <a:extLst>
              <a:ext uri="{FF2B5EF4-FFF2-40B4-BE49-F238E27FC236}">
                <a16:creationId xmlns:a16="http://schemas.microsoft.com/office/drawing/2014/main" id="{545184E7-E261-4B0C-9635-9AB0DA21876B}"/>
              </a:ext>
            </a:extLst>
          </p:cNvPr>
          <p:cNvSpPr>
            <a:spLocks noGrp="1"/>
          </p:cNvSpPr>
          <p:nvPr>
            <p:ph type="pic" sz="quarter" idx="10"/>
          </p:nvPr>
        </p:nvSpPr>
        <p:spPr>
          <a:xfrm>
            <a:off x="999589" y="2565054"/>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6" name="Picture Placeholder 22">
            <a:extLst>
              <a:ext uri="{FF2B5EF4-FFF2-40B4-BE49-F238E27FC236}">
                <a16:creationId xmlns:a16="http://schemas.microsoft.com/office/drawing/2014/main" id="{7F07834A-71A5-44BA-B740-44149E82FF48}"/>
              </a:ext>
            </a:extLst>
          </p:cNvPr>
          <p:cNvSpPr>
            <a:spLocks noGrp="1"/>
          </p:cNvSpPr>
          <p:nvPr>
            <p:ph type="pic" sz="quarter" idx="13"/>
          </p:nvPr>
        </p:nvSpPr>
        <p:spPr>
          <a:xfrm>
            <a:off x="6655015" y="2562471"/>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22">
            <a:extLst>
              <a:ext uri="{FF2B5EF4-FFF2-40B4-BE49-F238E27FC236}">
                <a16:creationId xmlns:a16="http://schemas.microsoft.com/office/drawing/2014/main" id="{BA479C75-5616-4F01-9BFF-834FF158BBDA}"/>
              </a:ext>
            </a:extLst>
          </p:cNvPr>
          <p:cNvSpPr>
            <a:spLocks noGrp="1"/>
          </p:cNvSpPr>
          <p:nvPr>
            <p:ph type="pic" sz="quarter" idx="14"/>
          </p:nvPr>
        </p:nvSpPr>
        <p:spPr>
          <a:xfrm>
            <a:off x="12310441" y="2562470"/>
            <a:ext cx="5003524" cy="4054723"/>
          </a:xfrm>
          <a:prstGeom prst="roundRect">
            <a:avLst>
              <a:gd name="adj" fmla="val 10215"/>
            </a:avLst>
          </a:prstGeom>
          <a:pattFill prst="pct5">
            <a:fgClr>
              <a:schemeClr val="accent1"/>
            </a:fgClr>
            <a:bgClr>
              <a:schemeClr val="bg1"/>
            </a:bgClr>
          </a:pattFill>
          <a:effectLst>
            <a:outerShdw blurRad="63500" dist="38100" dir="5400000" algn="t" rotWithShape="0">
              <a:prstClr val="black">
                <a:alpha val="31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Text Placeholder 2">
            <a:extLst>
              <a:ext uri="{FF2B5EF4-FFF2-40B4-BE49-F238E27FC236}">
                <a16:creationId xmlns:a16="http://schemas.microsoft.com/office/drawing/2014/main" id="{0CF0D917-52D9-7341-BDD8-75AA62F2E572}"/>
              </a:ext>
            </a:extLst>
          </p:cNvPr>
          <p:cNvSpPr>
            <a:spLocks noGrp="1"/>
          </p:cNvSpPr>
          <p:nvPr>
            <p:ph type="body" sz="quarter" idx="11"/>
          </p:nvPr>
        </p:nvSpPr>
        <p:spPr>
          <a:xfrm>
            <a:off x="999589" y="7648553"/>
            <a:ext cx="4899386" cy="1343048"/>
          </a:xfrm>
        </p:spPr>
        <p:txBody>
          <a:bodyPr/>
          <a:lstStyle/>
          <a:p>
            <a:pPr lvl="0"/>
            <a:r>
              <a:rPr lang="en-US"/>
              <a:t>Click to edit Master text styles</a:t>
            </a:r>
          </a:p>
        </p:txBody>
      </p:sp>
      <p:sp>
        <p:nvSpPr>
          <p:cNvPr id="9" name="Text Placeholder 4">
            <a:extLst>
              <a:ext uri="{FF2B5EF4-FFF2-40B4-BE49-F238E27FC236}">
                <a16:creationId xmlns:a16="http://schemas.microsoft.com/office/drawing/2014/main" id="{3AB50231-C1DF-5847-8B8B-7AD4FA176277}"/>
              </a:ext>
            </a:extLst>
          </p:cNvPr>
          <p:cNvSpPr>
            <a:spLocks noGrp="1"/>
          </p:cNvSpPr>
          <p:nvPr>
            <p:ph type="body" sz="quarter" idx="12"/>
          </p:nvPr>
        </p:nvSpPr>
        <p:spPr>
          <a:xfrm>
            <a:off x="999589"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0" name="Text Placeholder 2">
            <a:extLst>
              <a:ext uri="{FF2B5EF4-FFF2-40B4-BE49-F238E27FC236}">
                <a16:creationId xmlns:a16="http://schemas.microsoft.com/office/drawing/2014/main" id="{79C8EFE7-6571-714B-8CFA-82FDD1F0FCB6}"/>
              </a:ext>
            </a:extLst>
          </p:cNvPr>
          <p:cNvSpPr>
            <a:spLocks noGrp="1"/>
          </p:cNvSpPr>
          <p:nvPr>
            <p:ph type="body" sz="quarter" idx="15"/>
          </p:nvPr>
        </p:nvSpPr>
        <p:spPr>
          <a:xfrm>
            <a:off x="6739928" y="7648553"/>
            <a:ext cx="4899386" cy="1343048"/>
          </a:xfrm>
        </p:spPr>
        <p:txBody>
          <a:bodyPr/>
          <a:lstStyle/>
          <a:p>
            <a:pPr lvl="0"/>
            <a:r>
              <a:rPr lang="en-US"/>
              <a:t>Click to edit Master text styles</a:t>
            </a:r>
          </a:p>
        </p:txBody>
      </p:sp>
      <p:sp>
        <p:nvSpPr>
          <p:cNvPr id="11" name="Text Placeholder 4">
            <a:extLst>
              <a:ext uri="{FF2B5EF4-FFF2-40B4-BE49-F238E27FC236}">
                <a16:creationId xmlns:a16="http://schemas.microsoft.com/office/drawing/2014/main" id="{44D85C56-E3CB-3D4B-A324-CAA477E3C582}"/>
              </a:ext>
            </a:extLst>
          </p:cNvPr>
          <p:cNvSpPr>
            <a:spLocks noGrp="1"/>
          </p:cNvSpPr>
          <p:nvPr>
            <p:ph type="body" sz="quarter" idx="16"/>
          </p:nvPr>
        </p:nvSpPr>
        <p:spPr>
          <a:xfrm>
            <a:off x="6739928" y="6996981"/>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15" name="Text Placeholder 2">
            <a:extLst>
              <a:ext uri="{FF2B5EF4-FFF2-40B4-BE49-F238E27FC236}">
                <a16:creationId xmlns:a16="http://schemas.microsoft.com/office/drawing/2014/main" id="{DE982D87-34A7-A744-85FC-FA71FF63AD48}"/>
              </a:ext>
            </a:extLst>
          </p:cNvPr>
          <p:cNvSpPr>
            <a:spLocks noGrp="1"/>
          </p:cNvSpPr>
          <p:nvPr>
            <p:ph type="body" sz="quarter" idx="17"/>
          </p:nvPr>
        </p:nvSpPr>
        <p:spPr>
          <a:xfrm>
            <a:off x="12310441" y="7625615"/>
            <a:ext cx="4899386" cy="1343048"/>
          </a:xfrm>
        </p:spPr>
        <p:txBody>
          <a:bodyPr/>
          <a:lstStyle/>
          <a:p>
            <a:pPr lvl="0"/>
            <a:r>
              <a:rPr lang="en-US"/>
              <a:t>Click to edit Master text styles</a:t>
            </a:r>
          </a:p>
        </p:txBody>
      </p:sp>
      <p:sp>
        <p:nvSpPr>
          <p:cNvPr id="16" name="Text Placeholder 4">
            <a:extLst>
              <a:ext uri="{FF2B5EF4-FFF2-40B4-BE49-F238E27FC236}">
                <a16:creationId xmlns:a16="http://schemas.microsoft.com/office/drawing/2014/main" id="{F9A15589-9283-304A-B58C-55556EBA95DE}"/>
              </a:ext>
            </a:extLst>
          </p:cNvPr>
          <p:cNvSpPr>
            <a:spLocks noGrp="1"/>
          </p:cNvSpPr>
          <p:nvPr>
            <p:ph type="body" sz="quarter" idx="18"/>
          </p:nvPr>
        </p:nvSpPr>
        <p:spPr>
          <a:xfrm>
            <a:off x="12310441" y="6974043"/>
            <a:ext cx="4899386"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0803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421D48C-A265-436A-AB8C-00A0BEB0DDB6}"/>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Picture Placeholder 11">
            <a:extLst>
              <a:ext uri="{FF2B5EF4-FFF2-40B4-BE49-F238E27FC236}">
                <a16:creationId xmlns:a16="http://schemas.microsoft.com/office/drawing/2014/main" id="{3BAC6D3C-E84D-4CA9-93C8-DAC945AE17F4}"/>
              </a:ext>
            </a:extLst>
          </p:cNvPr>
          <p:cNvSpPr>
            <a:spLocks noGrp="1"/>
          </p:cNvSpPr>
          <p:nvPr>
            <p:ph type="pic" sz="quarter" idx="10"/>
          </p:nvPr>
        </p:nvSpPr>
        <p:spPr>
          <a:xfrm>
            <a:off x="1455794" y="1595878"/>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2">
            <a:extLst>
              <a:ext uri="{FF2B5EF4-FFF2-40B4-BE49-F238E27FC236}">
                <a16:creationId xmlns:a16="http://schemas.microsoft.com/office/drawing/2014/main" id="{12797CA5-F8A6-40C1-B2AC-FEE48B1F3532}"/>
              </a:ext>
            </a:extLst>
          </p:cNvPr>
          <p:cNvSpPr>
            <a:spLocks noGrp="1"/>
          </p:cNvSpPr>
          <p:nvPr>
            <p:ph type="pic" sz="quarter" idx="11"/>
          </p:nvPr>
        </p:nvSpPr>
        <p:spPr>
          <a:xfrm>
            <a:off x="2848959" y="5486885"/>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13">
            <a:extLst>
              <a:ext uri="{FF2B5EF4-FFF2-40B4-BE49-F238E27FC236}">
                <a16:creationId xmlns:a16="http://schemas.microsoft.com/office/drawing/2014/main" id="{CE72BFCE-418E-4F05-9BD7-689E5A8F422B}"/>
              </a:ext>
            </a:extLst>
          </p:cNvPr>
          <p:cNvSpPr>
            <a:spLocks noGrp="1"/>
          </p:cNvSpPr>
          <p:nvPr>
            <p:ph type="pic" sz="quarter" idx="12"/>
          </p:nvPr>
        </p:nvSpPr>
        <p:spPr>
          <a:xfrm>
            <a:off x="8288526" y="15914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14">
            <a:extLst>
              <a:ext uri="{FF2B5EF4-FFF2-40B4-BE49-F238E27FC236}">
                <a16:creationId xmlns:a16="http://schemas.microsoft.com/office/drawing/2014/main" id="{80800FAD-C06B-4243-9286-A4B82CFBC838}"/>
              </a:ext>
            </a:extLst>
          </p:cNvPr>
          <p:cNvSpPr>
            <a:spLocks noGrp="1"/>
          </p:cNvSpPr>
          <p:nvPr>
            <p:ph type="pic" sz="quarter" idx="13"/>
          </p:nvPr>
        </p:nvSpPr>
        <p:spPr>
          <a:xfrm>
            <a:off x="9780939" y="5501827"/>
            <a:ext cx="2984827" cy="3403600"/>
          </a:xfrm>
          <a:custGeom>
            <a:avLst/>
            <a:gdLst>
              <a:gd name="connsiteX0" fmla="*/ 1492414 w 2984827"/>
              <a:gd name="connsiteY0" fmla="*/ 0 h 3403600"/>
              <a:gd name="connsiteX1" fmla="*/ 2984827 w 2984827"/>
              <a:gd name="connsiteY1" fmla="*/ 746207 h 3403600"/>
              <a:gd name="connsiteX2" fmla="*/ 2984827 w 2984827"/>
              <a:gd name="connsiteY2" fmla="*/ 2657393 h 3403600"/>
              <a:gd name="connsiteX3" fmla="*/ 1492414 w 2984827"/>
              <a:gd name="connsiteY3" fmla="*/ 3403600 h 3403600"/>
              <a:gd name="connsiteX4" fmla="*/ 0 w 2984827"/>
              <a:gd name="connsiteY4" fmla="*/ 2657393 h 3403600"/>
              <a:gd name="connsiteX5" fmla="*/ 0 w 2984827"/>
              <a:gd name="connsiteY5" fmla="*/ 746207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827" h="3403600">
                <a:moveTo>
                  <a:pt x="1492414" y="0"/>
                </a:moveTo>
                <a:lnTo>
                  <a:pt x="2984827" y="746207"/>
                </a:lnTo>
                <a:lnTo>
                  <a:pt x="2984827" y="2657393"/>
                </a:lnTo>
                <a:lnTo>
                  <a:pt x="1492414" y="3403600"/>
                </a:lnTo>
                <a:lnTo>
                  <a:pt x="0" y="2657393"/>
                </a:lnTo>
                <a:lnTo>
                  <a:pt x="0" y="746207"/>
                </a:lnTo>
                <a:close/>
              </a:path>
            </a:pathLst>
          </a:custGeom>
          <a:pattFill prst="pct5">
            <a:fgClr>
              <a:schemeClr val="accent1"/>
            </a:fgClr>
            <a:bgClr>
              <a:schemeClr val="bg1"/>
            </a:bgClr>
          </a:pattFill>
          <a:effectLst>
            <a:outerShdw blurRad="50800" dist="38100" dir="5400000" algn="t" rotWithShape="0">
              <a:prstClr val="black">
                <a:alpha val="25000"/>
              </a:prstClr>
            </a:outerShdw>
          </a:effectLst>
        </p:spPr>
        <p:txBody>
          <a:bodyPr wrap="square">
            <a:no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1" name="Oval 20">
            <a:extLst>
              <a:ext uri="{FF2B5EF4-FFF2-40B4-BE49-F238E27FC236}">
                <a16:creationId xmlns:a16="http://schemas.microsoft.com/office/drawing/2014/main" id="{6114F663-61C0-40B3-B129-0DE3518C4006}"/>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id="{91DCCFB0-B655-4E86-B6E9-6664DB1815D8}"/>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a:p>
        </p:txBody>
      </p:sp>
      <p:pic>
        <p:nvPicPr>
          <p:cNvPr id="10" name="Picture 9">
            <a:extLst>
              <a:ext uri="{FF2B5EF4-FFF2-40B4-BE49-F238E27FC236}">
                <a16:creationId xmlns:a16="http://schemas.microsoft.com/office/drawing/2014/main" id="{36102B73-770B-DE4A-9999-C7152BBC3226}"/>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25" name="Text Placeholder 2">
            <a:extLst>
              <a:ext uri="{FF2B5EF4-FFF2-40B4-BE49-F238E27FC236}">
                <a16:creationId xmlns:a16="http://schemas.microsoft.com/office/drawing/2014/main" id="{6B59C014-6AA4-014B-B826-5C179E9CAB64}"/>
              </a:ext>
            </a:extLst>
          </p:cNvPr>
          <p:cNvSpPr>
            <a:spLocks noGrp="1"/>
          </p:cNvSpPr>
          <p:nvPr>
            <p:ph type="body" sz="quarter" idx="14"/>
          </p:nvPr>
        </p:nvSpPr>
        <p:spPr>
          <a:xfrm>
            <a:off x="608443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51BDC24-0424-D641-9F07-EBE3F0B1CBFD}"/>
              </a:ext>
            </a:extLst>
          </p:cNvPr>
          <p:cNvSpPr>
            <a:spLocks noGrp="1"/>
          </p:cNvSpPr>
          <p:nvPr>
            <p:ph type="body" sz="quarter" idx="15" hasCustomPrompt="1"/>
          </p:nvPr>
        </p:nvSpPr>
        <p:spPr>
          <a:xfrm>
            <a:off x="608443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2" name="Text Placeholder 2">
            <a:extLst>
              <a:ext uri="{FF2B5EF4-FFF2-40B4-BE49-F238E27FC236}">
                <a16:creationId xmlns:a16="http://schemas.microsoft.com/office/drawing/2014/main" id="{83994F0A-B2D0-1E4B-91CA-ACC696F348C0}"/>
              </a:ext>
            </a:extLst>
          </p:cNvPr>
          <p:cNvSpPr>
            <a:spLocks noGrp="1"/>
          </p:cNvSpPr>
          <p:nvPr>
            <p:ph type="body" sz="quarter" idx="20"/>
          </p:nvPr>
        </p:nvSpPr>
        <p:spPr>
          <a:xfrm>
            <a:off x="13016410" y="690730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593101C9-899B-1143-8EBA-D690648F231D}"/>
              </a:ext>
            </a:extLst>
          </p:cNvPr>
          <p:cNvSpPr>
            <a:spLocks noGrp="1"/>
          </p:cNvSpPr>
          <p:nvPr>
            <p:ph type="body" sz="quarter" idx="21" hasCustomPrompt="1"/>
          </p:nvPr>
        </p:nvSpPr>
        <p:spPr>
          <a:xfrm>
            <a:off x="13016410" y="638902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4" name="Text Placeholder 2">
            <a:extLst>
              <a:ext uri="{FF2B5EF4-FFF2-40B4-BE49-F238E27FC236}">
                <a16:creationId xmlns:a16="http://schemas.microsoft.com/office/drawing/2014/main" id="{E5D5E12F-E0C7-A645-BD3B-439A66844C30}"/>
              </a:ext>
            </a:extLst>
          </p:cNvPr>
          <p:cNvSpPr>
            <a:spLocks noGrp="1"/>
          </p:cNvSpPr>
          <p:nvPr>
            <p:ph type="body" sz="quarter" idx="22"/>
          </p:nvPr>
        </p:nvSpPr>
        <p:spPr>
          <a:xfrm>
            <a:off x="4691266"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F2F18EA3-69D1-634F-9A5B-89D107FC7D50}"/>
              </a:ext>
            </a:extLst>
          </p:cNvPr>
          <p:cNvSpPr>
            <a:spLocks noGrp="1"/>
          </p:cNvSpPr>
          <p:nvPr>
            <p:ph type="body" sz="quarter" idx="23" hasCustomPrompt="1"/>
          </p:nvPr>
        </p:nvSpPr>
        <p:spPr>
          <a:xfrm>
            <a:off x="4691266"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36" name="Text Placeholder 2">
            <a:extLst>
              <a:ext uri="{FF2B5EF4-FFF2-40B4-BE49-F238E27FC236}">
                <a16:creationId xmlns:a16="http://schemas.microsoft.com/office/drawing/2014/main" id="{589390A1-EBC8-5846-B56A-ECE1B02645A4}"/>
              </a:ext>
            </a:extLst>
          </p:cNvPr>
          <p:cNvSpPr>
            <a:spLocks noGrp="1"/>
          </p:cNvSpPr>
          <p:nvPr>
            <p:ph type="body" sz="quarter" idx="24"/>
          </p:nvPr>
        </p:nvSpPr>
        <p:spPr>
          <a:xfrm>
            <a:off x="11523998" y="2983234"/>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37" name="Text Placeholder 4">
            <a:extLst>
              <a:ext uri="{FF2B5EF4-FFF2-40B4-BE49-F238E27FC236}">
                <a16:creationId xmlns:a16="http://schemas.microsoft.com/office/drawing/2014/main" id="{9A669339-54B0-1D43-AF22-29EC6D5AE355}"/>
              </a:ext>
            </a:extLst>
          </p:cNvPr>
          <p:cNvSpPr>
            <a:spLocks noGrp="1"/>
          </p:cNvSpPr>
          <p:nvPr>
            <p:ph type="body" sz="quarter" idx="25" hasCustomPrompt="1"/>
          </p:nvPr>
        </p:nvSpPr>
        <p:spPr>
          <a:xfrm>
            <a:off x="11523998" y="2464959"/>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18664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7C3909-F2CE-4FFC-A552-075FF08F6AC2}"/>
              </a:ext>
            </a:extLst>
          </p:cNvPr>
          <p:cNvSpPr>
            <a:spLocks noGrp="1"/>
          </p:cNvSpPr>
          <p:nvPr>
            <p:ph type="pic" sz="quarter" idx="10"/>
          </p:nvPr>
        </p:nvSpPr>
        <p:spPr>
          <a:xfrm>
            <a:off x="121920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id="{B29BB7E0-6B9A-433A-877F-C0094FBAD4F7}"/>
              </a:ext>
            </a:extLst>
          </p:cNvPr>
          <p:cNvSpPr>
            <a:spLocks noGrp="1"/>
          </p:cNvSpPr>
          <p:nvPr>
            <p:ph type="pic" sz="quarter" idx="11"/>
          </p:nvPr>
        </p:nvSpPr>
        <p:spPr>
          <a:xfrm>
            <a:off x="4450080" y="500347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75061CC7-F112-42FA-9693-5642FFC9B351}"/>
              </a:ext>
            </a:extLst>
          </p:cNvPr>
          <p:cNvSpPr>
            <a:spLocks noGrp="1"/>
          </p:cNvSpPr>
          <p:nvPr>
            <p:ph type="pic" sz="quarter" idx="12"/>
          </p:nvPr>
        </p:nvSpPr>
        <p:spPr>
          <a:xfrm>
            <a:off x="768096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1F7F543E-BB5E-482C-B5F7-8ED901D578FC}"/>
              </a:ext>
            </a:extLst>
          </p:cNvPr>
          <p:cNvSpPr>
            <a:spLocks noGrp="1"/>
          </p:cNvSpPr>
          <p:nvPr>
            <p:ph type="pic" sz="quarter" idx="13"/>
          </p:nvPr>
        </p:nvSpPr>
        <p:spPr>
          <a:xfrm>
            <a:off x="10911840" y="504411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7" name="Picture Placeholder 4">
            <a:extLst>
              <a:ext uri="{FF2B5EF4-FFF2-40B4-BE49-F238E27FC236}">
                <a16:creationId xmlns:a16="http://schemas.microsoft.com/office/drawing/2014/main" id="{26D7386C-F3E3-4E26-8491-E2A27C537EBC}"/>
              </a:ext>
            </a:extLst>
          </p:cNvPr>
          <p:cNvSpPr>
            <a:spLocks noGrp="1"/>
          </p:cNvSpPr>
          <p:nvPr>
            <p:ph type="pic" sz="quarter" idx="14"/>
          </p:nvPr>
        </p:nvSpPr>
        <p:spPr>
          <a:xfrm>
            <a:off x="14142720" y="2487190"/>
            <a:ext cx="2926080" cy="2926080"/>
          </a:xfrm>
          <a:prstGeom prst="ellipse">
            <a:avLst/>
          </a:prstGeo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id="{122B7409-44CC-4947-9122-97B015B9967F}"/>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id="{9502AB46-06AD-49BC-A94A-42F7FC1296BE}"/>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9" name="Text Placeholder 2">
            <a:extLst>
              <a:ext uri="{FF2B5EF4-FFF2-40B4-BE49-F238E27FC236}">
                <a16:creationId xmlns:a16="http://schemas.microsoft.com/office/drawing/2014/main" id="{FCDC7DFE-013B-1942-B5BA-E69A6583CA25}"/>
              </a:ext>
            </a:extLst>
          </p:cNvPr>
          <p:cNvSpPr>
            <a:spLocks noGrp="1"/>
          </p:cNvSpPr>
          <p:nvPr>
            <p:ph type="body" sz="quarter" idx="15"/>
          </p:nvPr>
        </p:nvSpPr>
        <p:spPr>
          <a:xfrm>
            <a:off x="973455"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5959F10D-EAAE-8845-A33D-F742FFB2A5AE}"/>
              </a:ext>
            </a:extLst>
          </p:cNvPr>
          <p:cNvSpPr>
            <a:spLocks noGrp="1"/>
          </p:cNvSpPr>
          <p:nvPr>
            <p:ph type="body" sz="quarter" idx="16" hasCustomPrompt="1"/>
          </p:nvPr>
        </p:nvSpPr>
        <p:spPr>
          <a:xfrm>
            <a:off x="973455"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1" name="Text Placeholder 2">
            <a:extLst>
              <a:ext uri="{FF2B5EF4-FFF2-40B4-BE49-F238E27FC236}">
                <a16:creationId xmlns:a16="http://schemas.microsoft.com/office/drawing/2014/main" id="{D4D4092F-F989-6B44-8A78-2F371952E31E}"/>
              </a:ext>
            </a:extLst>
          </p:cNvPr>
          <p:cNvSpPr>
            <a:spLocks noGrp="1"/>
          </p:cNvSpPr>
          <p:nvPr>
            <p:ph type="body" sz="quarter" idx="20"/>
          </p:nvPr>
        </p:nvSpPr>
        <p:spPr>
          <a:xfrm>
            <a:off x="7555922" y="6307695"/>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B108EFF3-0C59-344E-8499-E3A9BF12C408}"/>
              </a:ext>
            </a:extLst>
          </p:cNvPr>
          <p:cNvSpPr>
            <a:spLocks noGrp="1"/>
          </p:cNvSpPr>
          <p:nvPr>
            <p:ph type="body" sz="quarter" idx="21" hasCustomPrompt="1"/>
          </p:nvPr>
        </p:nvSpPr>
        <p:spPr>
          <a:xfrm>
            <a:off x="7555922" y="5789420"/>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3" name="Text Placeholder 2">
            <a:extLst>
              <a:ext uri="{FF2B5EF4-FFF2-40B4-BE49-F238E27FC236}">
                <a16:creationId xmlns:a16="http://schemas.microsoft.com/office/drawing/2014/main" id="{36C4FE31-0918-864C-A3C7-ADBBA508614D}"/>
              </a:ext>
            </a:extLst>
          </p:cNvPr>
          <p:cNvSpPr>
            <a:spLocks noGrp="1"/>
          </p:cNvSpPr>
          <p:nvPr>
            <p:ph type="body" sz="quarter" idx="22"/>
          </p:nvPr>
        </p:nvSpPr>
        <p:spPr>
          <a:xfrm>
            <a:off x="14022013" y="636411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3952E0B7-1213-0D47-B90B-5E735B5F8994}"/>
              </a:ext>
            </a:extLst>
          </p:cNvPr>
          <p:cNvSpPr>
            <a:spLocks noGrp="1"/>
          </p:cNvSpPr>
          <p:nvPr>
            <p:ph type="body" sz="quarter" idx="23" hasCustomPrompt="1"/>
          </p:nvPr>
        </p:nvSpPr>
        <p:spPr>
          <a:xfrm>
            <a:off x="14022013" y="584583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5" name="Text Placeholder 2">
            <a:extLst>
              <a:ext uri="{FF2B5EF4-FFF2-40B4-BE49-F238E27FC236}">
                <a16:creationId xmlns:a16="http://schemas.microsoft.com/office/drawing/2014/main" id="{7D8EFAB9-CD88-3940-A493-6C03651CEECF}"/>
              </a:ext>
            </a:extLst>
          </p:cNvPr>
          <p:cNvSpPr>
            <a:spLocks noGrp="1"/>
          </p:cNvSpPr>
          <p:nvPr>
            <p:ph type="body" sz="quarter" idx="24"/>
          </p:nvPr>
        </p:nvSpPr>
        <p:spPr>
          <a:xfrm>
            <a:off x="10788967"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6" name="Text Placeholder 4">
            <a:extLst>
              <a:ext uri="{FF2B5EF4-FFF2-40B4-BE49-F238E27FC236}">
                <a16:creationId xmlns:a16="http://schemas.microsoft.com/office/drawing/2014/main" id="{197F2D19-AC07-8544-A6CD-662E1C27E315}"/>
              </a:ext>
            </a:extLst>
          </p:cNvPr>
          <p:cNvSpPr>
            <a:spLocks noGrp="1"/>
          </p:cNvSpPr>
          <p:nvPr>
            <p:ph type="body" sz="quarter" idx="25" hasCustomPrompt="1"/>
          </p:nvPr>
        </p:nvSpPr>
        <p:spPr>
          <a:xfrm>
            <a:off x="10788967"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7" name="Text Placeholder 2">
            <a:extLst>
              <a:ext uri="{FF2B5EF4-FFF2-40B4-BE49-F238E27FC236}">
                <a16:creationId xmlns:a16="http://schemas.microsoft.com/office/drawing/2014/main" id="{52EFBC51-6A1C-594C-824F-5782D95C49F3}"/>
              </a:ext>
            </a:extLst>
          </p:cNvPr>
          <p:cNvSpPr>
            <a:spLocks noGrp="1"/>
          </p:cNvSpPr>
          <p:nvPr>
            <p:ph type="body" sz="quarter" idx="26"/>
          </p:nvPr>
        </p:nvSpPr>
        <p:spPr>
          <a:xfrm>
            <a:off x="4318140" y="3507032"/>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8" name="Text Placeholder 4">
            <a:extLst>
              <a:ext uri="{FF2B5EF4-FFF2-40B4-BE49-F238E27FC236}">
                <a16:creationId xmlns:a16="http://schemas.microsoft.com/office/drawing/2014/main" id="{272C50BF-0738-3E4F-89EE-F1B83B49DC79}"/>
              </a:ext>
            </a:extLst>
          </p:cNvPr>
          <p:cNvSpPr>
            <a:spLocks noGrp="1"/>
          </p:cNvSpPr>
          <p:nvPr>
            <p:ph type="body" sz="quarter" idx="27" hasCustomPrompt="1"/>
          </p:nvPr>
        </p:nvSpPr>
        <p:spPr>
          <a:xfrm>
            <a:off x="4318140" y="2988757"/>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394694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65DF49B-CCAE-4ECB-8D14-273C5EF25359}"/>
              </a:ext>
            </a:extLst>
          </p:cNvPr>
          <p:cNvSpPr/>
          <p:nvPr userDrawn="1"/>
        </p:nvSpPr>
        <p:spPr>
          <a:xfrm>
            <a:off x="14264638" y="0"/>
            <a:ext cx="4023361" cy="5952226"/>
          </a:xfrm>
          <a:prstGeom prst="rect">
            <a:avLst/>
          </a:prstGeom>
          <a:gradFill flip="none" rotWithShape="1">
            <a:gsLst>
              <a:gs pos="0">
                <a:srgbClr val="4F408E"/>
              </a:gs>
              <a:gs pos="86000">
                <a:srgbClr val="1C1B3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2A7695ED-6481-49F2-8B97-DF13884F74EC}"/>
              </a:ext>
            </a:extLst>
          </p:cNvPr>
          <p:cNvSpPr>
            <a:spLocks noGrp="1"/>
          </p:cNvSpPr>
          <p:nvPr>
            <p:ph type="pic" sz="quarter" idx="10"/>
          </p:nvPr>
        </p:nvSpPr>
        <p:spPr>
          <a:xfrm>
            <a:off x="1676400" y="3219450"/>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A9CC241E-2C5B-47DE-94B4-44EB5DA26252}"/>
              </a:ext>
            </a:extLst>
          </p:cNvPr>
          <p:cNvSpPr>
            <a:spLocks noGrp="1"/>
          </p:cNvSpPr>
          <p:nvPr>
            <p:ph type="pic" sz="quarter" idx="11"/>
          </p:nvPr>
        </p:nvSpPr>
        <p:spPr>
          <a:xfrm>
            <a:off x="6925468" y="3219449"/>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4CA937D8-F08D-417F-B4BE-C1C1172CBDCE}"/>
              </a:ext>
            </a:extLst>
          </p:cNvPr>
          <p:cNvSpPr>
            <a:spLocks noGrp="1"/>
          </p:cNvSpPr>
          <p:nvPr>
            <p:ph type="pic" sz="quarter" idx="12"/>
          </p:nvPr>
        </p:nvSpPr>
        <p:spPr>
          <a:xfrm>
            <a:off x="12174536" y="3219448"/>
            <a:ext cx="4437063" cy="4143375"/>
          </a:xfrm>
          <a:pattFill prst="pct5">
            <a:fgClr>
              <a:schemeClr val="accent1"/>
            </a:fgClr>
            <a:bgClr>
              <a:schemeClr val="bg1"/>
            </a:bgClr>
          </a:pattFill>
          <a:ln>
            <a:noFill/>
          </a:ln>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8" name="Rectangle 27">
            <a:extLst>
              <a:ext uri="{FF2B5EF4-FFF2-40B4-BE49-F238E27FC236}">
                <a16:creationId xmlns:a16="http://schemas.microsoft.com/office/drawing/2014/main" id="{122B7409-44CC-4947-9122-97B015B9967F}"/>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Slide Number Placeholder 5">
            <a:extLst>
              <a:ext uri="{FF2B5EF4-FFF2-40B4-BE49-F238E27FC236}">
                <a16:creationId xmlns:a16="http://schemas.microsoft.com/office/drawing/2014/main" id="{9502AB46-06AD-49BC-A94A-42F7FC1296BE}"/>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3E0EE79D-EAE3-0145-A877-CB7828764C71}"/>
              </a:ext>
            </a:extLst>
          </p:cNvPr>
          <p:cNvSpPr>
            <a:spLocks noGrp="1"/>
          </p:cNvSpPr>
          <p:nvPr>
            <p:ph type="body" sz="quarter" idx="20"/>
          </p:nvPr>
        </p:nvSpPr>
        <p:spPr>
          <a:xfrm>
            <a:off x="1676400" y="8298073"/>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9" name="Text Placeholder 4">
            <a:extLst>
              <a:ext uri="{FF2B5EF4-FFF2-40B4-BE49-F238E27FC236}">
                <a16:creationId xmlns:a16="http://schemas.microsoft.com/office/drawing/2014/main" id="{F26DE984-3302-6744-9F42-33F509A23F1D}"/>
              </a:ext>
            </a:extLst>
          </p:cNvPr>
          <p:cNvSpPr>
            <a:spLocks noGrp="1"/>
          </p:cNvSpPr>
          <p:nvPr>
            <p:ph type="body" sz="quarter" idx="21" hasCustomPrompt="1"/>
          </p:nvPr>
        </p:nvSpPr>
        <p:spPr>
          <a:xfrm>
            <a:off x="1676400" y="7779798"/>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0" name="Text Placeholder 2">
            <a:extLst>
              <a:ext uri="{FF2B5EF4-FFF2-40B4-BE49-F238E27FC236}">
                <a16:creationId xmlns:a16="http://schemas.microsoft.com/office/drawing/2014/main" id="{1E66DD5C-EDAF-DE4E-8F3C-9952E57C3CC0}"/>
              </a:ext>
            </a:extLst>
          </p:cNvPr>
          <p:cNvSpPr>
            <a:spLocks noGrp="1"/>
          </p:cNvSpPr>
          <p:nvPr>
            <p:ph type="body" sz="quarter" idx="22"/>
          </p:nvPr>
        </p:nvSpPr>
        <p:spPr>
          <a:xfrm>
            <a:off x="6925468" y="8262650"/>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FA87BBBE-D624-0B43-8630-B58316AF69E7}"/>
              </a:ext>
            </a:extLst>
          </p:cNvPr>
          <p:cNvSpPr>
            <a:spLocks noGrp="1"/>
          </p:cNvSpPr>
          <p:nvPr>
            <p:ph type="body" sz="quarter" idx="23" hasCustomPrompt="1"/>
          </p:nvPr>
        </p:nvSpPr>
        <p:spPr>
          <a:xfrm>
            <a:off x="6925468" y="7744375"/>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2" name="Text Placeholder 2">
            <a:extLst>
              <a:ext uri="{FF2B5EF4-FFF2-40B4-BE49-F238E27FC236}">
                <a16:creationId xmlns:a16="http://schemas.microsoft.com/office/drawing/2014/main" id="{C1E3808E-9E09-8540-86C8-C2F93849FED0}"/>
              </a:ext>
            </a:extLst>
          </p:cNvPr>
          <p:cNvSpPr>
            <a:spLocks noGrp="1"/>
          </p:cNvSpPr>
          <p:nvPr>
            <p:ph type="body" sz="quarter" idx="24"/>
          </p:nvPr>
        </p:nvSpPr>
        <p:spPr>
          <a:xfrm>
            <a:off x="12174536" y="8227227"/>
            <a:ext cx="4437063"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693C98DD-E3EB-7C41-BFC2-EB9B106D41A2}"/>
              </a:ext>
            </a:extLst>
          </p:cNvPr>
          <p:cNvSpPr>
            <a:spLocks noGrp="1"/>
          </p:cNvSpPr>
          <p:nvPr>
            <p:ph type="body" sz="quarter" idx="25" hasCustomPrompt="1"/>
          </p:nvPr>
        </p:nvSpPr>
        <p:spPr>
          <a:xfrm>
            <a:off x="12174536" y="7708952"/>
            <a:ext cx="4437063"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77596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D540880-650C-40BB-B031-386BF63A0BA5}"/>
              </a:ext>
            </a:extLst>
          </p:cNvPr>
          <p:cNvSpPr>
            <a:spLocks noGrp="1"/>
          </p:cNvSpPr>
          <p:nvPr>
            <p:ph type="pic" sz="quarter" idx="10"/>
          </p:nvPr>
        </p:nvSpPr>
        <p:spPr>
          <a:xfrm>
            <a:off x="12372428" y="1013443"/>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0">
            <a:extLst>
              <a:ext uri="{FF2B5EF4-FFF2-40B4-BE49-F238E27FC236}">
                <a16:creationId xmlns:a16="http://schemas.microsoft.com/office/drawing/2014/main" id="{8823A86B-527D-4630-8547-398384321B35}"/>
              </a:ext>
            </a:extLst>
          </p:cNvPr>
          <p:cNvSpPr>
            <a:spLocks noGrp="1"/>
          </p:cNvSpPr>
          <p:nvPr>
            <p:ph type="pic" sz="quarter" idx="11"/>
          </p:nvPr>
        </p:nvSpPr>
        <p:spPr>
          <a:xfrm>
            <a:off x="10411226" y="4574857"/>
            <a:ext cx="4888463" cy="4718578"/>
          </a:xfrm>
          <a:pattFill prst="pct5">
            <a:fgClr>
              <a:schemeClr val="accent1"/>
            </a:fgClr>
            <a:bgClr>
              <a:schemeClr val="bg1"/>
            </a:bgClr>
          </a:pattFill>
          <a:effectLst>
            <a:outerShdw blurRad="50800" dist="38100" dir="5400000" algn="t" rotWithShape="0">
              <a:prstClr val="black">
                <a:alpha val="2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id="{6465DF87-7712-4BF6-8ECA-A0BA53A0647F}"/>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D6FF301-37D2-4E38-82D7-B0A695BF20FF}"/>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FA66B94C-BBA9-4EB9-B3E5-DF8CBA760AA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8" name="Picture 7">
            <a:extLst>
              <a:ext uri="{FF2B5EF4-FFF2-40B4-BE49-F238E27FC236}">
                <a16:creationId xmlns:a16="http://schemas.microsoft.com/office/drawing/2014/main" id="{2A86D437-8641-064F-AD41-165DF1CBAC7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9" name="Text Placeholder 2">
            <a:extLst>
              <a:ext uri="{FF2B5EF4-FFF2-40B4-BE49-F238E27FC236}">
                <a16:creationId xmlns:a16="http://schemas.microsoft.com/office/drawing/2014/main" id="{8CB02F02-60E0-A64E-A451-0430553248F1}"/>
              </a:ext>
            </a:extLst>
          </p:cNvPr>
          <p:cNvSpPr>
            <a:spLocks noGrp="1"/>
          </p:cNvSpPr>
          <p:nvPr>
            <p:ph type="body" sz="quarter" idx="12"/>
          </p:nvPr>
        </p:nvSpPr>
        <p:spPr>
          <a:xfrm>
            <a:off x="3193539"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31C894AA-3353-374F-AB7E-3D955CF5A7AC}"/>
              </a:ext>
            </a:extLst>
          </p:cNvPr>
          <p:cNvSpPr>
            <a:spLocks noGrp="1"/>
          </p:cNvSpPr>
          <p:nvPr>
            <p:ph type="body" sz="quarter" idx="13"/>
          </p:nvPr>
        </p:nvSpPr>
        <p:spPr>
          <a:xfrm>
            <a:off x="3193539"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3807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id="{79DCED76-7422-476A-8A48-C7A523D5E3DA}"/>
              </a:ext>
            </a:extLst>
          </p:cNvPr>
          <p:cNvSpPr/>
          <p:nvPr userDrawn="1"/>
        </p:nvSpPr>
        <p:spPr>
          <a:xfrm rot="16200000" flipH="1">
            <a:off x="8363777" y="362784"/>
            <a:ext cx="10287001" cy="9561443"/>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57E5126A-6868-4221-84C5-8FA737DADD78}"/>
              </a:ext>
            </a:extLst>
          </p:cNvPr>
          <p:cNvSpPr>
            <a:spLocks noGrp="1"/>
          </p:cNvSpPr>
          <p:nvPr>
            <p:ph type="pic" sz="quarter" idx="10"/>
          </p:nvPr>
        </p:nvSpPr>
        <p:spPr>
          <a:xfrm>
            <a:off x="6301408" y="1088231"/>
            <a:ext cx="6162261" cy="8110538"/>
          </a:xfrm>
          <a:pattFill prst="pct5">
            <a:fgClr>
              <a:schemeClr val="accent1"/>
            </a:fgClr>
            <a:bgClr>
              <a:schemeClr val="bg1"/>
            </a:bgClr>
          </a:pattFill>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Rectangle 12">
            <a:extLst>
              <a:ext uri="{FF2B5EF4-FFF2-40B4-BE49-F238E27FC236}">
                <a16:creationId xmlns:a16="http://schemas.microsoft.com/office/drawing/2014/main" id="{08D47F80-29B4-4C0C-A5CD-EC1D877CE521}"/>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2CF1F23B-84D1-4D7F-A7D4-14326979B52C}"/>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id="{2B8EBFAC-449F-4447-83FA-9449DDD55720}"/>
              </a:ext>
            </a:extLst>
          </p:cNvPr>
          <p:cNvSpPr>
            <a:spLocks noGrp="1"/>
          </p:cNvSpPr>
          <p:nvPr>
            <p:ph type="body" sz="quarter" idx="11"/>
          </p:nvPr>
        </p:nvSpPr>
        <p:spPr>
          <a:xfrm>
            <a:off x="1472027" y="3436575"/>
            <a:ext cx="38746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13B56520-A9F2-944A-8450-07DFAB4A0D66}"/>
              </a:ext>
            </a:extLst>
          </p:cNvPr>
          <p:cNvSpPr>
            <a:spLocks noGrp="1"/>
          </p:cNvSpPr>
          <p:nvPr>
            <p:ph type="body" sz="quarter" idx="13"/>
          </p:nvPr>
        </p:nvSpPr>
        <p:spPr>
          <a:xfrm>
            <a:off x="1472027" y="2785004"/>
            <a:ext cx="387467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00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4FC84E-9613-45ED-AB14-9DBA3A133AB2}"/>
              </a:ext>
            </a:extLst>
          </p:cNvPr>
          <p:cNvSpPr>
            <a:spLocks noGrp="1"/>
          </p:cNvSpPr>
          <p:nvPr>
            <p:ph type="pic" sz="quarter" idx="10"/>
          </p:nvPr>
        </p:nvSpPr>
        <p:spPr>
          <a:xfrm>
            <a:off x="-1"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8" name="Rectangle 7">
            <a:extLst>
              <a:ext uri="{FF2B5EF4-FFF2-40B4-BE49-F238E27FC236}">
                <a16:creationId xmlns:a16="http://schemas.microsoft.com/office/drawing/2014/main" id="{44119846-8ADE-4169-A43D-51F32762B07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A33BDC88-A71B-47DD-A7E2-DFEE06A72180}"/>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14">
            <a:extLst>
              <a:ext uri="{FF2B5EF4-FFF2-40B4-BE49-F238E27FC236}">
                <a16:creationId xmlns:a16="http://schemas.microsoft.com/office/drawing/2014/main" id="{A5C72A80-734F-2142-8178-7D16C483F8B9}"/>
              </a:ext>
            </a:extLst>
          </p:cNvPr>
          <p:cNvSpPr>
            <a:spLocks noGrp="1"/>
          </p:cNvSpPr>
          <p:nvPr>
            <p:ph type="body" sz="quarter" idx="11"/>
          </p:nvPr>
        </p:nvSpPr>
        <p:spPr>
          <a:xfrm>
            <a:off x="7669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6" name="Text Placeholder 14">
            <a:extLst>
              <a:ext uri="{FF2B5EF4-FFF2-40B4-BE49-F238E27FC236}">
                <a16:creationId xmlns:a16="http://schemas.microsoft.com/office/drawing/2014/main" id="{C606B681-0215-D14B-929A-FE8F0DA30168}"/>
              </a:ext>
            </a:extLst>
          </p:cNvPr>
          <p:cNvSpPr>
            <a:spLocks noGrp="1"/>
          </p:cNvSpPr>
          <p:nvPr>
            <p:ph type="body" sz="quarter" idx="12"/>
          </p:nvPr>
        </p:nvSpPr>
        <p:spPr>
          <a:xfrm>
            <a:off x="7669628" y="2977801"/>
            <a:ext cx="9449139"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760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4FC84E-9613-45ED-AB14-9DBA3A133AB2}"/>
              </a:ext>
            </a:extLst>
          </p:cNvPr>
          <p:cNvSpPr>
            <a:spLocks noGrp="1"/>
          </p:cNvSpPr>
          <p:nvPr>
            <p:ph type="pic" sz="quarter" idx="10"/>
          </p:nvPr>
        </p:nvSpPr>
        <p:spPr>
          <a:xfrm>
            <a:off x="6244149" y="0"/>
            <a:ext cx="5799703"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2">
            <a:extLst>
              <a:ext uri="{FF2B5EF4-FFF2-40B4-BE49-F238E27FC236}">
                <a16:creationId xmlns:a16="http://schemas.microsoft.com/office/drawing/2014/main" id="{49F887B7-EC31-1745-A98B-507D6877FC51}"/>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09D50D47-3835-3146-B7C7-4AF0630642E6}"/>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8" name="Text Placeholder 2">
            <a:extLst>
              <a:ext uri="{FF2B5EF4-FFF2-40B4-BE49-F238E27FC236}">
                <a16:creationId xmlns:a16="http://schemas.microsoft.com/office/drawing/2014/main" id="{9E07542D-5DBA-D346-8A19-64D160FD531A}"/>
              </a:ext>
            </a:extLst>
          </p:cNvPr>
          <p:cNvSpPr>
            <a:spLocks noGrp="1"/>
          </p:cNvSpPr>
          <p:nvPr>
            <p:ph type="body" sz="quarter" idx="14"/>
          </p:nvPr>
        </p:nvSpPr>
        <p:spPr>
          <a:xfrm>
            <a:off x="12941301" y="3436575"/>
            <a:ext cx="4537230"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82B40ABD-3719-5347-A665-22AEA2FB2B73}"/>
              </a:ext>
            </a:extLst>
          </p:cNvPr>
          <p:cNvSpPr>
            <a:spLocks noGrp="1"/>
          </p:cNvSpPr>
          <p:nvPr>
            <p:ph type="body" sz="quarter" idx="15"/>
          </p:nvPr>
        </p:nvSpPr>
        <p:spPr>
          <a:xfrm>
            <a:off x="12941301" y="2785004"/>
            <a:ext cx="4537230"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87816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0B0A3A7-7B38-40A3-AEE5-F966C8185378}"/>
              </a:ext>
            </a:extLst>
          </p:cNvPr>
          <p:cNvSpPr>
            <a:spLocks noGrp="1"/>
          </p:cNvSpPr>
          <p:nvPr>
            <p:ph type="pic" sz="quarter" idx="10"/>
          </p:nvPr>
        </p:nvSpPr>
        <p:spPr>
          <a:xfrm>
            <a:off x="11827564" y="0"/>
            <a:ext cx="6460436" cy="10287000"/>
          </a:xfrm>
          <a:no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id="{0C2C2126-C41F-45CD-B7D8-075D0BC57F1C}"/>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16CB94C-3928-4083-8C4F-203DD6CA56C5}"/>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14">
            <a:extLst>
              <a:ext uri="{FF2B5EF4-FFF2-40B4-BE49-F238E27FC236}">
                <a16:creationId xmlns:a16="http://schemas.microsoft.com/office/drawing/2014/main" id="{DBE1DE64-F16E-8C49-8DFB-B682AC55BD20}"/>
              </a:ext>
            </a:extLst>
          </p:cNvPr>
          <p:cNvSpPr>
            <a:spLocks noGrp="1"/>
          </p:cNvSpPr>
          <p:nvPr>
            <p:ph type="body" sz="quarter" idx="11"/>
          </p:nvPr>
        </p:nvSpPr>
        <p:spPr>
          <a:xfrm>
            <a:off x="1433719"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id="{BC46FA83-53A2-744B-8619-6FE69D08A7D5}"/>
              </a:ext>
            </a:extLst>
          </p:cNvPr>
          <p:cNvSpPr>
            <a:spLocks noGrp="1"/>
          </p:cNvSpPr>
          <p:nvPr>
            <p:ph type="body" sz="quarter" idx="12"/>
          </p:nvPr>
        </p:nvSpPr>
        <p:spPr>
          <a:xfrm>
            <a:off x="1433719" y="2977801"/>
            <a:ext cx="90562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894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D0A9BAD-0BA3-497D-A348-3C000D48C8D0}"/>
              </a:ext>
            </a:extLst>
          </p:cNvPr>
          <p:cNvSpPr>
            <a:spLocks noGrp="1"/>
          </p:cNvSpPr>
          <p:nvPr>
            <p:ph type="pic" sz="quarter" idx="10"/>
          </p:nvPr>
        </p:nvSpPr>
        <p:spPr>
          <a:xfrm>
            <a:off x="1710055" y="2878138"/>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8">
            <a:extLst>
              <a:ext uri="{FF2B5EF4-FFF2-40B4-BE49-F238E27FC236}">
                <a16:creationId xmlns:a16="http://schemas.microsoft.com/office/drawing/2014/main" id="{E822572B-3F34-4DC2-AC05-EB6CB6D00524}"/>
              </a:ext>
            </a:extLst>
          </p:cNvPr>
          <p:cNvSpPr>
            <a:spLocks noGrp="1"/>
          </p:cNvSpPr>
          <p:nvPr>
            <p:ph type="pic" sz="quarter" idx="11"/>
          </p:nvPr>
        </p:nvSpPr>
        <p:spPr>
          <a:xfrm>
            <a:off x="560197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8">
            <a:extLst>
              <a:ext uri="{FF2B5EF4-FFF2-40B4-BE49-F238E27FC236}">
                <a16:creationId xmlns:a16="http://schemas.microsoft.com/office/drawing/2014/main" id="{7A28EA32-518D-4E65-BE6A-2C77D0BC65D4}"/>
              </a:ext>
            </a:extLst>
          </p:cNvPr>
          <p:cNvSpPr>
            <a:spLocks noGrp="1"/>
          </p:cNvSpPr>
          <p:nvPr>
            <p:ph type="pic" sz="quarter" idx="12"/>
          </p:nvPr>
        </p:nvSpPr>
        <p:spPr>
          <a:xfrm>
            <a:off x="9514207"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8">
            <a:extLst>
              <a:ext uri="{FF2B5EF4-FFF2-40B4-BE49-F238E27FC236}">
                <a16:creationId xmlns:a16="http://schemas.microsoft.com/office/drawing/2014/main" id="{45AFF35D-9011-47B3-9CA0-0ED5C747D1F3}"/>
              </a:ext>
            </a:extLst>
          </p:cNvPr>
          <p:cNvSpPr>
            <a:spLocks noGrp="1"/>
          </p:cNvSpPr>
          <p:nvPr>
            <p:ph type="pic" sz="quarter" idx="13"/>
          </p:nvPr>
        </p:nvSpPr>
        <p:spPr>
          <a:xfrm>
            <a:off x="13406120" y="2877401"/>
            <a:ext cx="3171825" cy="3192462"/>
          </a:xfrm>
          <a:prstGeom prst="ellipse">
            <a:avLst/>
          </a:prstGeom>
          <a:pattFill prst="pct5">
            <a:fgClr>
              <a:schemeClr val="accent1"/>
            </a:fgClr>
            <a:bgClr>
              <a:schemeClr val="bg1"/>
            </a:bgClr>
          </a:pattFill>
          <a:effectLst>
            <a:outerShdw blurRad="25400" dist="38100" dir="5400000" algn="t" rotWithShape="0">
              <a:prstClr val="black">
                <a:alpha val="20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3" name="Rectangle 2">
            <a:extLst>
              <a:ext uri="{FF2B5EF4-FFF2-40B4-BE49-F238E27FC236}">
                <a16:creationId xmlns:a16="http://schemas.microsoft.com/office/drawing/2014/main" id="{6CFD1707-0DE7-4335-A4A5-1E747FDAD8D6}"/>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22335604-30AF-47A9-A2B1-278D16D06ED6}"/>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1" name="Text Placeholder 2">
            <a:extLst>
              <a:ext uri="{FF2B5EF4-FFF2-40B4-BE49-F238E27FC236}">
                <a16:creationId xmlns:a16="http://schemas.microsoft.com/office/drawing/2014/main" id="{EC8DE610-CD18-3D46-86FA-DFBC400C8707}"/>
              </a:ext>
            </a:extLst>
          </p:cNvPr>
          <p:cNvSpPr>
            <a:spLocks noGrp="1"/>
          </p:cNvSpPr>
          <p:nvPr>
            <p:ph type="body" sz="quarter" idx="14"/>
          </p:nvPr>
        </p:nvSpPr>
        <p:spPr>
          <a:xfrm>
            <a:off x="1710055"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3B3465E6-C500-9A4A-9CB0-8984520F3A2C}"/>
              </a:ext>
            </a:extLst>
          </p:cNvPr>
          <p:cNvSpPr>
            <a:spLocks noGrp="1"/>
          </p:cNvSpPr>
          <p:nvPr>
            <p:ph type="body" sz="quarter" idx="15" hasCustomPrompt="1"/>
          </p:nvPr>
        </p:nvSpPr>
        <p:spPr>
          <a:xfrm>
            <a:off x="1710055"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6" name="Text Placeholder 2">
            <a:extLst>
              <a:ext uri="{FF2B5EF4-FFF2-40B4-BE49-F238E27FC236}">
                <a16:creationId xmlns:a16="http://schemas.microsoft.com/office/drawing/2014/main" id="{C31F4791-5E7F-3940-B474-DA167311AC28}"/>
              </a:ext>
            </a:extLst>
          </p:cNvPr>
          <p:cNvSpPr>
            <a:spLocks noGrp="1"/>
          </p:cNvSpPr>
          <p:nvPr>
            <p:ph type="body" sz="quarter" idx="16"/>
          </p:nvPr>
        </p:nvSpPr>
        <p:spPr>
          <a:xfrm>
            <a:off x="5622294"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7" name="Text Placeholder 4">
            <a:extLst>
              <a:ext uri="{FF2B5EF4-FFF2-40B4-BE49-F238E27FC236}">
                <a16:creationId xmlns:a16="http://schemas.microsoft.com/office/drawing/2014/main" id="{27404E33-9148-6746-99D0-62D4DFAC97F3}"/>
              </a:ext>
            </a:extLst>
          </p:cNvPr>
          <p:cNvSpPr>
            <a:spLocks noGrp="1"/>
          </p:cNvSpPr>
          <p:nvPr>
            <p:ph type="body" sz="quarter" idx="17" hasCustomPrompt="1"/>
          </p:nvPr>
        </p:nvSpPr>
        <p:spPr>
          <a:xfrm>
            <a:off x="5622294"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18" name="Text Placeholder 2">
            <a:extLst>
              <a:ext uri="{FF2B5EF4-FFF2-40B4-BE49-F238E27FC236}">
                <a16:creationId xmlns:a16="http://schemas.microsoft.com/office/drawing/2014/main" id="{59012A40-7108-0D4B-96BC-82D418C62399}"/>
              </a:ext>
            </a:extLst>
          </p:cNvPr>
          <p:cNvSpPr>
            <a:spLocks noGrp="1"/>
          </p:cNvSpPr>
          <p:nvPr>
            <p:ph type="body" sz="quarter" idx="18"/>
          </p:nvPr>
        </p:nvSpPr>
        <p:spPr>
          <a:xfrm>
            <a:off x="9514207"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478A63-C7D1-5640-BD14-4D92EC597C26}"/>
              </a:ext>
            </a:extLst>
          </p:cNvPr>
          <p:cNvSpPr>
            <a:spLocks noGrp="1"/>
          </p:cNvSpPr>
          <p:nvPr>
            <p:ph type="body" sz="quarter" idx="19" hasCustomPrompt="1"/>
          </p:nvPr>
        </p:nvSpPr>
        <p:spPr>
          <a:xfrm>
            <a:off x="9514207"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
        <p:nvSpPr>
          <p:cNvPr id="20" name="Text Placeholder 2">
            <a:extLst>
              <a:ext uri="{FF2B5EF4-FFF2-40B4-BE49-F238E27FC236}">
                <a16:creationId xmlns:a16="http://schemas.microsoft.com/office/drawing/2014/main" id="{3D333BDE-ECC3-1A46-90F3-31AF924156CB}"/>
              </a:ext>
            </a:extLst>
          </p:cNvPr>
          <p:cNvSpPr>
            <a:spLocks noGrp="1"/>
          </p:cNvSpPr>
          <p:nvPr>
            <p:ph type="body" sz="quarter" idx="20"/>
          </p:nvPr>
        </p:nvSpPr>
        <p:spPr>
          <a:xfrm>
            <a:off x="13406120" y="7425577"/>
            <a:ext cx="3171825" cy="1195386"/>
          </a:xfrm>
        </p:spPr>
        <p:txBody>
          <a:bodyPr>
            <a:normAutofit/>
          </a:bodyPr>
          <a:lstStyle>
            <a:lvl1pPr marL="0" indent="0" algn="ctr">
              <a:buFontTx/>
              <a:buNone/>
              <a:defRPr sz="1700" baseline="0">
                <a:solidFill>
                  <a:schemeClr val="bg1">
                    <a:lumMod val="50000"/>
                  </a:schemeClr>
                </a:solidFill>
              </a:defRPr>
            </a:lvl1pPr>
            <a:lvl2pPr marL="685808" indent="0" algn="ctr">
              <a:buFontTx/>
              <a:buNone/>
              <a:defRPr sz="1700" baseline="0">
                <a:solidFill>
                  <a:schemeClr val="bg1">
                    <a:lumMod val="50000"/>
                  </a:schemeClr>
                </a:solidFill>
              </a:defRPr>
            </a:lvl2pPr>
            <a:lvl3pPr marL="1371616" indent="0" algn="ctr">
              <a:buFontTx/>
              <a:buNone/>
              <a:defRPr sz="1700" baseline="0">
                <a:solidFill>
                  <a:schemeClr val="bg1">
                    <a:lumMod val="50000"/>
                  </a:schemeClr>
                </a:solidFill>
              </a:defRPr>
            </a:lvl3pPr>
            <a:lvl4pPr marL="2057425" indent="0" algn="ctr">
              <a:buFontTx/>
              <a:buNone/>
              <a:defRPr sz="1700" baseline="0">
                <a:solidFill>
                  <a:schemeClr val="bg1">
                    <a:lumMod val="50000"/>
                  </a:schemeClr>
                </a:solidFill>
              </a:defRPr>
            </a:lvl4pPr>
            <a:lvl5pPr marL="2743234" indent="0" algn="ctr">
              <a:buFontTx/>
              <a:buNone/>
              <a:defRPr sz="1700" baseline="0">
                <a:solidFill>
                  <a:schemeClr val="bg1">
                    <a:lumMod val="50000"/>
                  </a:schemeClr>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E9BAEAC-D1C6-F749-8A81-E31F9ED921B6}"/>
              </a:ext>
            </a:extLst>
          </p:cNvPr>
          <p:cNvSpPr>
            <a:spLocks noGrp="1"/>
          </p:cNvSpPr>
          <p:nvPr>
            <p:ph type="body" sz="quarter" idx="21" hasCustomPrompt="1"/>
          </p:nvPr>
        </p:nvSpPr>
        <p:spPr>
          <a:xfrm>
            <a:off x="13406120" y="6907302"/>
            <a:ext cx="3171825" cy="482852"/>
          </a:xfrm>
        </p:spPr>
        <p:txBody>
          <a:bodyPr>
            <a:noAutofit/>
          </a:bodyPr>
          <a:lstStyle>
            <a:lvl1pPr marL="0" indent="0" algn="ctr">
              <a:lnSpc>
                <a:spcPct val="110000"/>
              </a:lnSpc>
              <a:buFontTx/>
              <a:buNone/>
              <a:defRPr sz="20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dirty="0"/>
              <a:t>EDIT MASTER TEXT</a:t>
            </a:r>
          </a:p>
        </p:txBody>
      </p:sp>
    </p:spTree>
    <p:extLst>
      <p:ext uri="{BB962C8B-B14F-4D97-AF65-F5344CB8AC3E}">
        <p14:creationId xmlns:p14="http://schemas.microsoft.com/office/powerpoint/2010/main" val="147997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id="{CD6543A9-D84C-4419-B4CF-FC8214438730}"/>
              </a:ext>
            </a:extLst>
          </p:cNvPr>
          <p:cNvSpPr/>
          <p:nvPr userDrawn="1"/>
        </p:nvSpPr>
        <p:spPr>
          <a:xfrm rot="5400000">
            <a:off x="3132395" y="-3132397"/>
            <a:ext cx="10287003" cy="16551806"/>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5369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D5E4A9-F53C-451D-89D8-96E4198143AC}"/>
              </a:ext>
            </a:extLst>
          </p:cNvPr>
          <p:cNvSpPr>
            <a:spLocks noGrp="1"/>
          </p:cNvSpPr>
          <p:nvPr>
            <p:ph type="pic" sz="quarter" idx="10"/>
          </p:nvPr>
        </p:nvSpPr>
        <p:spPr>
          <a:xfrm>
            <a:off x="2806700" y="1008063"/>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id="{6AA0447E-E90C-435A-8B2E-3ED69DDB6DAD}"/>
              </a:ext>
            </a:extLst>
          </p:cNvPr>
          <p:cNvSpPr>
            <a:spLocks noGrp="1"/>
          </p:cNvSpPr>
          <p:nvPr>
            <p:ph type="pic" sz="quarter" idx="11"/>
          </p:nvPr>
        </p:nvSpPr>
        <p:spPr>
          <a:xfrm>
            <a:off x="7753676"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id="{CB45CDE8-5BF3-44D2-B00C-C4529FCA0F1F}"/>
              </a:ext>
            </a:extLst>
          </p:cNvPr>
          <p:cNvSpPr>
            <a:spLocks noGrp="1"/>
          </p:cNvSpPr>
          <p:nvPr>
            <p:ph type="pic" sz="quarter" idx="12"/>
          </p:nvPr>
        </p:nvSpPr>
        <p:spPr>
          <a:xfrm>
            <a:off x="12701974" y="1007291"/>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4" name="Picture Placeholder 4">
            <a:extLst>
              <a:ext uri="{FF2B5EF4-FFF2-40B4-BE49-F238E27FC236}">
                <a16:creationId xmlns:a16="http://schemas.microsoft.com/office/drawing/2014/main" id="{D01A8D32-B5C0-4B27-A49F-6288BA3806DF}"/>
              </a:ext>
            </a:extLst>
          </p:cNvPr>
          <p:cNvSpPr>
            <a:spLocks noGrp="1"/>
          </p:cNvSpPr>
          <p:nvPr>
            <p:ph type="pic" sz="quarter" idx="13"/>
          </p:nvPr>
        </p:nvSpPr>
        <p:spPr>
          <a:xfrm>
            <a:off x="2805944"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6943F086-D731-481E-86E1-3C03E0FE50F1}"/>
              </a:ext>
            </a:extLst>
          </p:cNvPr>
          <p:cNvSpPr>
            <a:spLocks noGrp="1"/>
          </p:cNvSpPr>
          <p:nvPr>
            <p:ph type="pic" sz="quarter" idx="14"/>
          </p:nvPr>
        </p:nvSpPr>
        <p:spPr>
          <a:xfrm>
            <a:off x="7753676"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E22020AC-C641-48C1-B34A-9A0495C5D138}"/>
              </a:ext>
            </a:extLst>
          </p:cNvPr>
          <p:cNvSpPr>
            <a:spLocks noGrp="1"/>
          </p:cNvSpPr>
          <p:nvPr>
            <p:ph type="pic" sz="quarter" idx="15"/>
          </p:nvPr>
        </p:nvSpPr>
        <p:spPr>
          <a:xfrm>
            <a:off x="12701408" y="5341529"/>
            <a:ext cx="4624388" cy="3994150"/>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3576EE43-DA22-4C86-9993-178F5A87370E}"/>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99F0509-4EB3-498E-9CF7-B2D20A6BCA6C}"/>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18433781-2879-4374-A92D-E329553639C9}"/>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13" name="Picture 12">
            <a:extLst>
              <a:ext uri="{FF2B5EF4-FFF2-40B4-BE49-F238E27FC236}">
                <a16:creationId xmlns:a16="http://schemas.microsoft.com/office/drawing/2014/main" id="{1F2137D0-DFDF-AA4D-B7EF-13A43F063594}"/>
              </a:ext>
            </a:extLst>
          </p:cNvPr>
          <p:cNvPicPr>
            <a:picLocks noChangeAspect="1"/>
          </p:cNvPicPr>
          <p:nvPr userDrawn="1"/>
        </p:nvPicPr>
        <p:blipFill>
          <a:blip r:embed="rId2"/>
          <a:stretch>
            <a:fillRect/>
          </a:stretch>
        </p:blipFill>
        <p:spPr>
          <a:xfrm>
            <a:off x="389818" y="498844"/>
            <a:ext cx="1089732" cy="782936"/>
          </a:xfrm>
          <a:prstGeom prst="rect">
            <a:avLst/>
          </a:prstGeom>
        </p:spPr>
      </p:pic>
    </p:spTree>
    <p:extLst>
      <p:ext uri="{BB962C8B-B14F-4D97-AF65-F5344CB8AC3E}">
        <p14:creationId xmlns:p14="http://schemas.microsoft.com/office/powerpoint/2010/main" val="163994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D01A8D32-B5C0-4B27-A49F-6288BA3806DF}"/>
              </a:ext>
            </a:extLst>
          </p:cNvPr>
          <p:cNvSpPr>
            <a:spLocks noGrp="1"/>
          </p:cNvSpPr>
          <p:nvPr>
            <p:ph type="pic" sz="quarter" idx="13"/>
          </p:nvPr>
        </p:nvSpPr>
        <p:spPr>
          <a:xfrm>
            <a:off x="961828"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5" name="Picture Placeholder 4">
            <a:extLst>
              <a:ext uri="{FF2B5EF4-FFF2-40B4-BE49-F238E27FC236}">
                <a16:creationId xmlns:a16="http://schemas.microsoft.com/office/drawing/2014/main" id="{6943F086-D731-481E-86E1-3C03E0FE50F1}"/>
              </a:ext>
            </a:extLst>
          </p:cNvPr>
          <p:cNvSpPr>
            <a:spLocks noGrp="1"/>
          </p:cNvSpPr>
          <p:nvPr>
            <p:ph type="pic" sz="quarter" idx="14"/>
          </p:nvPr>
        </p:nvSpPr>
        <p:spPr>
          <a:xfrm>
            <a:off x="5909560"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4">
            <a:extLst>
              <a:ext uri="{FF2B5EF4-FFF2-40B4-BE49-F238E27FC236}">
                <a16:creationId xmlns:a16="http://schemas.microsoft.com/office/drawing/2014/main" id="{E22020AC-C641-48C1-B34A-9A0495C5D138}"/>
              </a:ext>
            </a:extLst>
          </p:cNvPr>
          <p:cNvSpPr>
            <a:spLocks noGrp="1"/>
          </p:cNvSpPr>
          <p:nvPr>
            <p:ph type="pic" sz="quarter" idx="15"/>
          </p:nvPr>
        </p:nvSpPr>
        <p:spPr>
          <a:xfrm>
            <a:off x="10857292" y="5341529"/>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0" name="Rectangle 9">
            <a:extLst>
              <a:ext uri="{FF2B5EF4-FFF2-40B4-BE49-F238E27FC236}">
                <a16:creationId xmlns:a16="http://schemas.microsoft.com/office/drawing/2014/main" id="{3576EE43-DA22-4C86-9993-178F5A87370E}"/>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99F0509-4EB3-498E-9CF7-B2D20A6BCA6C}"/>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18433781-2879-4374-A92D-E329553639C9}"/>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Picture Placeholder 4">
            <a:extLst>
              <a:ext uri="{FF2B5EF4-FFF2-40B4-BE49-F238E27FC236}">
                <a16:creationId xmlns:a16="http://schemas.microsoft.com/office/drawing/2014/main" id="{06D5E4A9-F53C-451D-89D8-96E4198143AC}"/>
              </a:ext>
            </a:extLst>
          </p:cNvPr>
          <p:cNvSpPr>
            <a:spLocks noGrp="1"/>
          </p:cNvSpPr>
          <p:nvPr>
            <p:ph type="pic" sz="quarter" idx="10"/>
          </p:nvPr>
        </p:nvSpPr>
        <p:spPr>
          <a:xfrm>
            <a:off x="962584" y="1008063"/>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2" name="Picture Placeholder 4">
            <a:extLst>
              <a:ext uri="{FF2B5EF4-FFF2-40B4-BE49-F238E27FC236}">
                <a16:creationId xmlns:a16="http://schemas.microsoft.com/office/drawing/2014/main" id="{6AA0447E-E90C-435A-8B2E-3ED69DDB6DAD}"/>
              </a:ext>
            </a:extLst>
          </p:cNvPr>
          <p:cNvSpPr>
            <a:spLocks noGrp="1"/>
          </p:cNvSpPr>
          <p:nvPr>
            <p:ph type="pic" sz="quarter" idx="11"/>
          </p:nvPr>
        </p:nvSpPr>
        <p:spPr>
          <a:xfrm>
            <a:off x="5909560"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4">
            <a:extLst>
              <a:ext uri="{FF2B5EF4-FFF2-40B4-BE49-F238E27FC236}">
                <a16:creationId xmlns:a16="http://schemas.microsoft.com/office/drawing/2014/main" id="{CB45CDE8-5BF3-44D2-B00C-C4529FCA0F1F}"/>
              </a:ext>
            </a:extLst>
          </p:cNvPr>
          <p:cNvSpPr>
            <a:spLocks noGrp="1"/>
          </p:cNvSpPr>
          <p:nvPr>
            <p:ph type="pic" sz="quarter" idx="12"/>
          </p:nvPr>
        </p:nvSpPr>
        <p:spPr>
          <a:xfrm>
            <a:off x="10857858" y="1007291"/>
            <a:ext cx="4624388" cy="399415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26F046E6-1668-DD48-992B-83BC774CCF0C}"/>
              </a:ext>
            </a:extLst>
          </p:cNvPr>
          <p:cNvPicPr>
            <a:picLocks noChangeAspect="1"/>
          </p:cNvPicPr>
          <p:nvPr userDrawn="1"/>
        </p:nvPicPr>
        <p:blipFill>
          <a:blip r:embed="rId2"/>
          <a:stretch>
            <a:fillRect/>
          </a:stretch>
        </p:blipFill>
        <p:spPr>
          <a:xfrm>
            <a:off x="16849825" y="498844"/>
            <a:ext cx="1089732" cy="782936"/>
          </a:xfrm>
          <a:prstGeom prst="rect">
            <a:avLst/>
          </a:prstGeom>
        </p:spPr>
      </p:pic>
    </p:spTree>
    <p:extLst>
      <p:ext uri="{BB962C8B-B14F-4D97-AF65-F5344CB8AC3E}">
        <p14:creationId xmlns:p14="http://schemas.microsoft.com/office/powerpoint/2010/main" val="738625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DA61CD-057E-4280-A1E2-C27CB9E46CE9}"/>
              </a:ext>
            </a:extLst>
          </p:cNvPr>
          <p:cNvSpPr/>
          <p:nvPr userDrawn="1"/>
        </p:nvSpPr>
        <p:spPr>
          <a:xfrm>
            <a:off x="12492" y="0"/>
            <a:ext cx="198021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E7CB5B85-23F1-439E-9BAE-00B0BC4B46EA}"/>
              </a:ext>
            </a:extLst>
          </p:cNvPr>
          <p:cNvSpPr>
            <a:spLocks noGrp="1"/>
          </p:cNvSpPr>
          <p:nvPr>
            <p:ph type="pic" sz="quarter" idx="10"/>
          </p:nvPr>
        </p:nvSpPr>
        <p:spPr>
          <a:xfrm>
            <a:off x="689666" y="825500"/>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3">
            <a:extLst>
              <a:ext uri="{FF2B5EF4-FFF2-40B4-BE49-F238E27FC236}">
                <a16:creationId xmlns:a16="http://schemas.microsoft.com/office/drawing/2014/main" id="{8107BE95-E742-43AF-BBED-9F065460CB36}"/>
              </a:ext>
            </a:extLst>
          </p:cNvPr>
          <p:cNvSpPr>
            <a:spLocks noGrp="1"/>
          </p:cNvSpPr>
          <p:nvPr>
            <p:ph type="pic" sz="quarter" idx="11"/>
          </p:nvPr>
        </p:nvSpPr>
        <p:spPr>
          <a:xfrm>
            <a:off x="6003872"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51310411-4826-4D27-9F62-AFBAA0D782A9}"/>
              </a:ext>
            </a:extLst>
          </p:cNvPr>
          <p:cNvSpPr>
            <a:spLocks noGrp="1"/>
          </p:cNvSpPr>
          <p:nvPr>
            <p:ph type="pic" sz="quarter" idx="12"/>
          </p:nvPr>
        </p:nvSpPr>
        <p:spPr>
          <a:xfrm>
            <a:off x="6003872"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0" name="Rectangle 19">
            <a:extLst>
              <a:ext uri="{FF2B5EF4-FFF2-40B4-BE49-F238E27FC236}">
                <a16:creationId xmlns:a16="http://schemas.microsoft.com/office/drawing/2014/main" id="{0720F038-69F4-4FA6-AD57-EA683ABEAB33}"/>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Slide Number Placeholder 5">
            <a:extLst>
              <a:ext uri="{FF2B5EF4-FFF2-40B4-BE49-F238E27FC236}">
                <a16:creationId xmlns:a16="http://schemas.microsoft.com/office/drawing/2014/main" id="{ACDEF1A4-8009-489A-84AF-256709AE3C68}"/>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96505E31-EF69-A549-9BA5-9BBFA8AD374D}"/>
              </a:ext>
            </a:extLst>
          </p:cNvPr>
          <p:cNvSpPr>
            <a:spLocks noGrp="1"/>
          </p:cNvSpPr>
          <p:nvPr>
            <p:ph type="body" sz="quarter" idx="13"/>
          </p:nvPr>
        </p:nvSpPr>
        <p:spPr>
          <a:xfrm>
            <a:off x="11740290" y="3436575"/>
            <a:ext cx="545342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F09C1E42-18C8-B44F-B0D6-178FE9379105}"/>
              </a:ext>
            </a:extLst>
          </p:cNvPr>
          <p:cNvSpPr>
            <a:spLocks noGrp="1"/>
          </p:cNvSpPr>
          <p:nvPr>
            <p:ph type="body" sz="quarter" idx="14"/>
          </p:nvPr>
        </p:nvSpPr>
        <p:spPr>
          <a:xfrm>
            <a:off x="11740290" y="2785004"/>
            <a:ext cx="545342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pic>
        <p:nvPicPr>
          <p:cNvPr id="10" name="Picture 9">
            <a:extLst>
              <a:ext uri="{FF2B5EF4-FFF2-40B4-BE49-F238E27FC236}">
                <a16:creationId xmlns:a16="http://schemas.microsoft.com/office/drawing/2014/main" id="{C3CF90F5-0DF6-46BD-813D-1303ECBAC267}"/>
              </a:ext>
            </a:extLst>
          </p:cNvPr>
          <p:cNvPicPr>
            <a:picLocks noChangeAspect="1"/>
          </p:cNvPicPr>
          <p:nvPr userDrawn="1"/>
        </p:nvPicPr>
        <p:blipFill>
          <a:blip r:embed="rId2"/>
          <a:stretch>
            <a:fillRect/>
          </a:stretch>
        </p:blipFill>
        <p:spPr>
          <a:xfrm>
            <a:off x="389818" y="498844"/>
            <a:ext cx="1089732" cy="782936"/>
          </a:xfrm>
          <a:prstGeom prst="rect">
            <a:avLst/>
          </a:prstGeom>
        </p:spPr>
      </p:pic>
    </p:spTree>
    <p:extLst>
      <p:ext uri="{BB962C8B-B14F-4D97-AF65-F5344CB8AC3E}">
        <p14:creationId xmlns:p14="http://schemas.microsoft.com/office/powerpoint/2010/main" val="374404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89DB5-FBC7-41E8-A92F-D02F769119AC}"/>
              </a:ext>
            </a:extLst>
          </p:cNvPr>
          <p:cNvSpPr/>
          <p:nvPr userDrawn="1"/>
        </p:nvSpPr>
        <p:spPr>
          <a:xfrm>
            <a:off x="15087600" y="0"/>
            <a:ext cx="320040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3">
            <a:extLst>
              <a:ext uri="{FF2B5EF4-FFF2-40B4-BE49-F238E27FC236}">
                <a16:creationId xmlns:a16="http://schemas.microsoft.com/office/drawing/2014/main" id="{794E4FDD-3D99-49C5-811E-7336603A32F8}"/>
              </a:ext>
            </a:extLst>
          </p:cNvPr>
          <p:cNvSpPr>
            <a:spLocks noGrp="1"/>
          </p:cNvSpPr>
          <p:nvPr>
            <p:ph type="pic" sz="quarter" idx="10"/>
          </p:nvPr>
        </p:nvSpPr>
        <p:spPr>
          <a:xfrm>
            <a:off x="12556985" y="824865"/>
            <a:ext cx="5038725" cy="863600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4" name="Picture Placeholder 3">
            <a:extLst>
              <a:ext uri="{FF2B5EF4-FFF2-40B4-BE49-F238E27FC236}">
                <a16:creationId xmlns:a16="http://schemas.microsoft.com/office/drawing/2014/main" id="{C3C75C1A-2810-4484-8BCF-950D69AFAC91}"/>
              </a:ext>
            </a:extLst>
          </p:cNvPr>
          <p:cNvSpPr>
            <a:spLocks noGrp="1"/>
          </p:cNvSpPr>
          <p:nvPr>
            <p:ph type="pic" sz="quarter" idx="11"/>
          </p:nvPr>
        </p:nvSpPr>
        <p:spPr>
          <a:xfrm>
            <a:off x="7454983" y="82486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Picture Placeholder 3">
            <a:extLst>
              <a:ext uri="{FF2B5EF4-FFF2-40B4-BE49-F238E27FC236}">
                <a16:creationId xmlns:a16="http://schemas.microsoft.com/office/drawing/2014/main" id="{5C4DC063-F90F-4286-80DE-12D2E7437795}"/>
              </a:ext>
            </a:extLst>
          </p:cNvPr>
          <p:cNvSpPr>
            <a:spLocks noGrp="1"/>
          </p:cNvSpPr>
          <p:nvPr>
            <p:ph type="pic" sz="quarter" idx="12"/>
          </p:nvPr>
        </p:nvSpPr>
        <p:spPr>
          <a:xfrm>
            <a:off x="7454983" y="5290185"/>
            <a:ext cx="4809904" cy="4170680"/>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Rectangle 5">
            <a:extLst>
              <a:ext uri="{FF2B5EF4-FFF2-40B4-BE49-F238E27FC236}">
                <a16:creationId xmlns:a16="http://schemas.microsoft.com/office/drawing/2014/main" id="{5CD1DA03-C3FC-4A12-9F0D-83BFE3AA360D}"/>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83F55DC7-29F1-4AC0-BC32-9B4D51C3BDA8}"/>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8" name="Text Placeholder 2">
            <a:extLst>
              <a:ext uri="{FF2B5EF4-FFF2-40B4-BE49-F238E27FC236}">
                <a16:creationId xmlns:a16="http://schemas.microsoft.com/office/drawing/2014/main" id="{601FFFA4-D67E-E742-8CD6-BC1AEE30E936}"/>
              </a:ext>
            </a:extLst>
          </p:cNvPr>
          <p:cNvSpPr>
            <a:spLocks noGrp="1"/>
          </p:cNvSpPr>
          <p:nvPr>
            <p:ph type="body" sz="quarter" idx="13"/>
          </p:nvPr>
        </p:nvSpPr>
        <p:spPr>
          <a:xfrm>
            <a:off x="977351" y="3436575"/>
            <a:ext cx="5528379"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F38F38CC-B7E7-2F40-B79F-9BB38ED1FE3D}"/>
              </a:ext>
            </a:extLst>
          </p:cNvPr>
          <p:cNvSpPr>
            <a:spLocks noGrp="1"/>
          </p:cNvSpPr>
          <p:nvPr>
            <p:ph type="body" sz="quarter" idx="14"/>
          </p:nvPr>
        </p:nvSpPr>
        <p:spPr>
          <a:xfrm>
            <a:off x="977351" y="2785004"/>
            <a:ext cx="5528379"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79000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89439404-1220-4807-9882-921D3769443E}"/>
              </a:ext>
            </a:extLst>
          </p:cNvPr>
          <p:cNvSpPr>
            <a:spLocks noGrp="1"/>
          </p:cNvSpPr>
          <p:nvPr>
            <p:ph type="pic" sz="quarter" idx="10"/>
          </p:nvPr>
        </p:nvSpPr>
        <p:spPr>
          <a:xfrm>
            <a:off x="1095656" y="915670"/>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id="{568AFBF3-F080-40A5-8F57-B8F28A3CB364}"/>
              </a:ext>
            </a:extLst>
          </p:cNvPr>
          <p:cNvSpPr>
            <a:spLocks noGrp="1"/>
          </p:cNvSpPr>
          <p:nvPr>
            <p:ph type="pic" sz="quarter" idx="11"/>
          </p:nvPr>
        </p:nvSpPr>
        <p:spPr>
          <a:xfrm>
            <a:off x="1095656" y="5043264"/>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id="{FB4A7D06-06A9-416D-9B9E-901CEC65C1FD}"/>
              </a:ext>
            </a:extLst>
          </p:cNvPr>
          <p:cNvSpPr>
            <a:spLocks noGrp="1"/>
          </p:cNvSpPr>
          <p:nvPr>
            <p:ph type="pic" sz="quarter" idx="12"/>
          </p:nvPr>
        </p:nvSpPr>
        <p:spPr>
          <a:xfrm>
            <a:off x="6366892" y="915669"/>
            <a:ext cx="5554214" cy="7980679"/>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4">
            <a:extLst>
              <a:ext uri="{FF2B5EF4-FFF2-40B4-BE49-F238E27FC236}">
                <a16:creationId xmlns:a16="http://schemas.microsoft.com/office/drawing/2014/main" id="{7C41D375-7044-462B-A405-50C9DC6BB21C}"/>
              </a:ext>
            </a:extLst>
          </p:cNvPr>
          <p:cNvSpPr>
            <a:spLocks noGrp="1"/>
          </p:cNvSpPr>
          <p:nvPr>
            <p:ph type="pic" sz="quarter" idx="13"/>
          </p:nvPr>
        </p:nvSpPr>
        <p:spPr>
          <a:xfrm>
            <a:off x="12206796" y="915669"/>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4">
            <a:extLst>
              <a:ext uri="{FF2B5EF4-FFF2-40B4-BE49-F238E27FC236}">
                <a16:creationId xmlns:a16="http://schemas.microsoft.com/office/drawing/2014/main" id="{99AD4CB9-B2C3-470D-9297-00DA176FFEBD}"/>
              </a:ext>
            </a:extLst>
          </p:cNvPr>
          <p:cNvSpPr>
            <a:spLocks noGrp="1"/>
          </p:cNvSpPr>
          <p:nvPr>
            <p:ph type="pic" sz="quarter" idx="14"/>
          </p:nvPr>
        </p:nvSpPr>
        <p:spPr>
          <a:xfrm>
            <a:off x="12206796" y="5043262"/>
            <a:ext cx="4985544" cy="3853086"/>
          </a:xfrm>
          <a:no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2" name="Rectangle 1">
            <a:extLst>
              <a:ext uri="{FF2B5EF4-FFF2-40B4-BE49-F238E27FC236}">
                <a16:creationId xmlns:a16="http://schemas.microsoft.com/office/drawing/2014/main" id="{34D6E4E6-8F12-4D6B-98E7-0652CF041A1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5CCE498-D648-4564-8311-BBF57A962D9F}"/>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Tree>
    <p:extLst>
      <p:ext uri="{BB962C8B-B14F-4D97-AF65-F5344CB8AC3E}">
        <p14:creationId xmlns:p14="http://schemas.microsoft.com/office/powerpoint/2010/main" val="407942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47E775-46F3-424A-AA86-20B8C5B12099}"/>
              </a:ext>
            </a:extLst>
          </p:cNvPr>
          <p:cNvSpPr/>
          <p:nvPr userDrawn="1"/>
        </p:nvSpPr>
        <p:spPr>
          <a:xfrm>
            <a:off x="0" y="0"/>
            <a:ext cx="77922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47B6FB2-A5ED-42D4-B08C-BB1B7642EF34}"/>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77FB262E-0783-406F-AC66-E065D9F355BF}"/>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Picture Placeholder 5">
            <a:extLst>
              <a:ext uri="{FF2B5EF4-FFF2-40B4-BE49-F238E27FC236}">
                <a16:creationId xmlns:a16="http://schemas.microsoft.com/office/drawing/2014/main" id="{D97AB40D-62D9-40B9-B0A5-37728B85943C}"/>
              </a:ext>
            </a:extLst>
          </p:cNvPr>
          <p:cNvSpPr>
            <a:spLocks noGrp="1"/>
          </p:cNvSpPr>
          <p:nvPr>
            <p:ph type="pic" sz="quarter" idx="10"/>
          </p:nvPr>
        </p:nvSpPr>
        <p:spPr>
          <a:xfrm>
            <a:off x="5132611" y="1029038"/>
            <a:ext cx="6873652" cy="8228925"/>
          </a:xfrm>
          <a:pattFill prst="pct5">
            <a:fgClr>
              <a:schemeClr val="accent1"/>
            </a:fgClr>
            <a:bgClr>
              <a:schemeClr val="bg1"/>
            </a:bgClr>
          </a:pattFill>
          <a:effectLst>
            <a:outerShdw blurRad="50800" dist="38100" dir="5400000" algn="t" rotWithShape="0">
              <a:prstClr val="black">
                <a:alpha val="15000"/>
              </a:prstClr>
            </a:outerShdw>
          </a:effectLst>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Text Placeholder 2">
            <a:extLst>
              <a:ext uri="{FF2B5EF4-FFF2-40B4-BE49-F238E27FC236}">
                <a16:creationId xmlns:a16="http://schemas.microsoft.com/office/drawing/2014/main" id="{CA904646-7CBC-EA4F-8EF7-7210B3A26B94}"/>
              </a:ext>
            </a:extLst>
          </p:cNvPr>
          <p:cNvSpPr>
            <a:spLocks noGrp="1"/>
          </p:cNvSpPr>
          <p:nvPr>
            <p:ph type="body" sz="quarter" idx="11"/>
          </p:nvPr>
        </p:nvSpPr>
        <p:spPr>
          <a:xfrm>
            <a:off x="12822949" y="3436575"/>
            <a:ext cx="4510011"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D6351962-7CB3-4543-A11C-6124BA8A779E}"/>
              </a:ext>
            </a:extLst>
          </p:cNvPr>
          <p:cNvSpPr>
            <a:spLocks noGrp="1"/>
          </p:cNvSpPr>
          <p:nvPr>
            <p:ph type="body" sz="quarter" idx="13"/>
          </p:nvPr>
        </p:nvSpPr>
        <p:spPr>
          <a:xfrm>
            <a:off x="12822949" y="2785004"/>
            <a:ext cx="4510011"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51157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AD0D6-E2A8-4395-8AA4-A9D31008F7B8}"/>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172C6CC8-526F-4EEF-9CFC-C8AEE4882C67}"/>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EC1D430C-BF4C-4B23-BBF6-B2D1A0058672}"/>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9" name="Picture 8">
            <a:extLst>
              <a:ext uri="{FF2B5EF4-FFF2-40B4-BE49-F238E27FC236}">
                <a16:creationId xmlns:a16="http://schemas.microsoft.com/office/drawing/2014/main" id="{B699D25B-D464-254F-81A5-EAEACD134CD2}"/>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12" name="TextBox 11">
            <a:extLst>
              <a:ext uri="{FF2B5EF4-FFF2-40B4-BE49-F238E27FC236}">
                <a16:creationId xmlns:a16="http://schemas.microsoft.com/office/drawing/2014/main" id="{F6816A0B-BD50-7B40-846E-3712CD7C2809}"/>
              </a:ext>
            </a:extLst>
          </p:cNvPr>
          <p:cNvSpPr txBox="1"/>
          <p:nvPr userDrawn="1"/>
        </p:nvSpPr>
        <p:spPr>
          <a:xfrm>
            <a:off x="1905932" y="4346035"/>
            <a:ext cx="615553" cy="1163139"/>
          </a:xfrm>
          <a:prstGeom prst="rect">
            <a:avLst/>
          </a:prstGeom>
          <a:noFill/>
        </p:spPr>
        <p:txBody>
          <a:bodyPr vert="vert270" wrap="none" rtlCol="0">
            <a:spAutoFit/>
          </a:bodyPr>
          <a:lstStyle/>
          <a:p>
            <a:pPr algn="ctr"/>
            <a:r>
              <a:rPr lang="en-US" sz="2800" b="1" spc="300" dirty="0">
                <a:solidFill>
                  <a:schemeClr val="bg1"/>
                </a:solidFill>
                <a:latin typeface="Arial" panose="020B0604020202020204" pitchFamily="34" charset="0"/>
                <a:cs typeface="Arial" panose="020B0604020202020204" pitchFamily="34" charset="0"/>
              </a:rPr>
              <a:t>TEXT</a:t>
            </a:r>
          </a:p>
        </p:txBody>
      </p:sp>
      <p:sp>
        <p:nvSpPr>
          <p:cNvPr id="15" name="Text Placeholder 14">
            <a:extLst>
              <a:ext uri="{FF2B5EF4-FFF2-40B4-BE49-F238E27FC236}">
                <a16:creationId xmlns:a16="http://schemas.microsoft.com/office/drawing/2014/main" id="{AC9F9F6B-A954-7048-A0E6-2991FFE3E8FD}"/>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11AC8D4A-BCD7-D041-A3DB-0E475ECBADA0}"/>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4205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71DDC6-D985-4203-BC1D-CA922FFDA01F}"/>
              </a:ext>
            </a:extLst>
          </p:cNvPr>
          <p:cNvSpPr>
            <a:spLocks noGrp="1"/>
          </p:cNvSpPr>
          <p:nvPr>
            <p:ph type="pic" sz="quarter" idx="10"/>
          </p:nvPr>
        </p:nvSpPr>
        <p:spPr>
          <a:xfrm>
            <a:off x="1835714" y="1073537"/>
            <a:ext cx="4504895" cy="1909154"/>
          </a:xfrm>
        </p:spPr>
        <p:txBody>
          <a:bodyPr>
            <a:normAutofit/>
          </a:bodyPr>
          <a:lstStyle>
            <a:lvl1pPr>
              <a:defRPr sz="2100"/>
            </a:lvl1pPr>
          </a:lstStyle>
          <a:p>
            <a:r>
              <a:rPr lang="en-US"/>
              <a:t>Click icon to add picture</a:t>
            </a:r>
            <a:endParaRPr lang="en-US" dirty="0"/>
          </a:p>
        </p:txBody>
      </p:sp>
      <p:sp>
        <p:nvSpPr>
          <p:cNvPr id="8" name="Rectangle 7">
            <a:extLst>
              <a:ext uri="{FF2B5EF4-FFF2-40B4-BE49-F238E27FC236}">
                <a16:creationId xmlns:a16="http://schemas.microsoft.com/office/drawing/2014/main" id="{B22C497C-6DE0-44FC-86A7-91521282EF7D}"/>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C53254A-6648-44CD-881A-DD62E01132DC}"/>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sp>
        <p:nvSpPr>
          <p:cNvPr id="109" name="Picture Placeholder 2">
            <a:extLst>
              <a:ext uri="{FF2B5EF4-FFF2-40B4-BE49-F238E27FC236}">
                <a16:creationId xmlns:a16="http://schemas.microsoft.com/office/drawing/2014/main" id="{4F61027F-4C2D-4B93-B8D3-46514BB1E172}"/>
              </a:ext>
            </a:extLst>
          </p:cNvPr>
          <p:cNvSpPr>
            <a:spLocks noGrp="1"/>
          </p:cNvSpPr>
          <p:nvPr>
            <p:ph type="pic" sz="quarter" idx="11"/>
          </p:nvPr>
        </p:nvSpPr>
        <p:spPr>
          <a:xfrm>
            <a:off x="6815644" y="1073537"/>
            <a:ext cx="4504895" cy="1909154"/>
          </a:xfrm>
        </p:spPr>
        <p:txBody>
          <a:bodyPr>
            <a:normAutofit/>
          </a:bodyPr>
          <a:lstStyle>
            <a:lvl1pPr>
              <a:defRPr sz="2100"/>
            </a:lvl1pPr>
          </a:lstStyle>
          <a:p>
            <a:r>
              <a:rPr lang="en-US"/>
              <a:t>Click icon to add picture</a:t>
            </a:r>
          </a:p>
        </p:txBody>
      </p:sp>
      <p:sp>
        <p:nvSpPr>
          <p:cNvPr id="110" name="Picture Placeholder 2">
            <a:extLst>
              <a:ext uri="{FF2B5EF4-FFF2-40B4-BE49-F238E27FC236}">
                <a16:creationId xmlns:a16="http://schemas.microsoft.com/office/drawing/2014/main" id="{1D4A07A0-4CD0-4C73-980D-2ACD041CBF80}"/>
              </a:ext>
            </a:extLst>
          </p:cNvPr>
          <p:cNvSpPr>
            <a:spLocks noGrp="1"/>
          </p:cNvSpPr>
          <p:nvPr>
            <p:ph type="pic" sz="quarter" idx="12"/>
          </p:nvPr>
        </p:nvSpPr>
        <p:spPr>
          <a:xfrm>
            <a:off x="11795574" y="1073537"/>
            <a:ext cx="4860997" cy="1909154"/>
          </a:xfrm>
        </p:spPr>
        <p:txBody>
          <a:bodyPr>
            <a:normAutofit/>
          </a:bodyPr>
          <a:lstStyle>
            <a:lvl1pPr>
              <a:defRPr sz="2100"/>
            </a:lvl1pPr>
          </a:lstStyle>
          <a:p>
            <a:r>
              <a:rPr lang="en-US"/>
              <a:t>Click icon to add picture</a:t>
            </a:r>
          </a:p>
        </p:txBody>
      </p:sp>
      <p:sp>
        <p:nvSpPr>
          <p:cNvPr id="7" name="Text Placeholder 14">
            <a:extLst>
              <a:ext uri="{FF2B5EF4-FFF2-40B4-BE49-F238E27FC236}">
                <a16:creationId xmlns:a16="http://schemas.microsoft.com/office/drawing/2014/main" id="{18957958-EA01-E342-988E-09C8DA954BE8}"/>
              </a:ext>
            </a:extLst>
          </p:cNvPr>
          <p:cNvSpPr>
            <a:spLocks noGrp="1"/>
          </p:cNvSpPr>
          <p:nvPr>
            <p:ph type="body" sz="quarter" idx="13"/>
          </p:nvPr>
        </p:nvSpPr>
        <p:spPr>
          <a:xfrm>
            <a:off x="1835714" y="3593959"/>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id="{3F6BFC16-A8C7-4749-A9C7-FC6D4E6C26DB}"/>
              </a:ext>
            </a:extLst>
          </p:cNvPr>
          <p:cNvSpPr>
            <a:spLocks noGrp="1"/>
          </p:cNvSpPr>
          <p:nvPr>
            <p:ph type="body" sz="quarter" idx="14"/>
          </p:nvPr>
        </p:nvSpPr>
        <p:spPr>
          <a:xfrm>
            <a:off x="1835714"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14">
            <a:extLst>
              <a:ext uri="{FF2B5EF4-FFF2-40B4-BE49-F238E27FC236}">
                <a16:creationId xmlns:a16="http://schemas.microsoft.com/office/drawing/2014/main" id="{DEC982AF-8EE9-FC44-98FC-F7D4638B22DF}"/>
              </a:ext>
            </a:extLst>
          </p:cNvPr>
          <p:cNvSpPr>
            <a:spLocks noGrp="1"/>
          </p:cNvSpPr>
          <p:nvPr>
            <p:ph type="body" sz="quarter" idx="15"/>
          </p:nvPr>
        </p:nvSpPr>
        <p:spPr>
          <a:xfrm>
            <a:off x="9393255" y="4470120"/>
            <a:ext cx="7263316" cy="453896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310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5AD0D6-E2A8-4395-8AA4-A9D31008F7B8}"/>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2C6CC8-526F-4EEF-9CFC-C8AEE4882C67}"/>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EC1D430C-BF4C-4B23-BBF6-B2D1A0058672}"/>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&lt;#&gt;</a:t>
            </a:r>
          </a:p>
        </p:txBody>
      </p:sp>
      <p:pic>
        <p:nvPicPr>
          <p:cNvPr id="9" name="Picture 8">
            <a:extLst>
              <a:ext uri="{FF2B5EF4-FFF2-40B4-BE49-F238E27FC236}">
                <a16:creationId xmlns:a16="http://schemas.microsoft.com/office/drawing/2014/main" id="{6FA470E3-7F3E-C441-87AB-94360912202D}"/>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10" name="Text Placeholder 14">
            <a:extLst>
              <a:ext uri="{FF2B5EF4-FFF2-40B4-BE49-F238E27FC236}">
                <a16:creationId xmlns:a16="http://schemas.microsoft.com/office/drawing/2014/main" id="{E188C391-9BCF-D644-9D9E-908BD7A8D722}"/>
              </a:ext>
            </a:extLst>
          </p:cNvPr>
          <p:cNvSpPr>
            <a:spLocks noGrp="1"/>
          </p:cNvSpPr>
          <p:nvPr>
            <p:ph type="body" sz="quarter" idx="10"/>
          </p:nvPr>
        </p:nvSpPr>
        <p:spPr>
          <a:xfrm>
            <a:off x="183571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1" name="Text Placeholder 14">
            <a:extLst>
              <a:ext uri="{FF2B5EF4-FFF2-40B4-BE49-F238E27FC236}">
                <a16:creationId xmlns:a16="http://schemas.microsoft.com/office/drawing/2014/main" id="{C9E93D79-C300-8141-914C-38ADFA464B23}"/>
              </a:ext>
            </a:extLst>
          </p:cNvPr>
          <p:cNvSpPr>
            <a:spLocks noGrp="1"/>
          </p:cNvSpPr>
          <p:nvPr>
            <p:ph type="body" sz="quarter" idx="11"/>
          </p:nvPr>
        </p:nvSpPr>
        <p:spPr>
          <a:xfrm>
            <a:off x="1835714"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619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42CF3D-801F-41D3-9D71-7EF261A81BDD}"/>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C4D4EB43-D53C-46A6-8A9D-FCD9440D652A}"/>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10" name="Rectangle 9">
            <a:extLst>
              <a:ext uri="{FF2B5EF4-FFF2-40B4-BE49-F238E27FC236}">
                <a16:creationId xmlns:a16="http://schemas.microsoft.com/office/drawing/2014/main" id="{8643E519-CB8F-4D6A-A26E-B53C8CA89619}"/>
              </a:ext>
            </a:extLst>
          </p:cNvPr>
          <p:cNvSpPr/>
          <p:nvPr userDrawn="1"/>
        </p:nvSpPr>
        <p:spPr>
          <a:xfrm>
            <a:off x="-1" y="0"/>
            <a:ext cx="3588589"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864809D-3764-4DB7-92D3-13F918ABE8AA}"/>
              </a:ext>
            </a:extLst>
          </p:cNvPr>
          <p:cNvSpPr>
            <a:spLocks noGrp="1"/>
          </p:cNvSpPr>
          <p:nvPr>
            <p:ph type="pic" sz="quarter" idx="10"/>
          </p:nvPr>
        </p:nvSpPr>
        <p:spPr>
          <a:xfrm>
            <a:off x="1553029" y="2106613"/>
            <a:ext cx="4557485"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6" name="Text Placeholder 14">
            <a:extLst>
              <a:ext uri="{FF2B5EF4-FFF2-40B4-BE49-F238E27FC236}">
                <a16:creationId xmlns:a16="http://schemas.microsoft.com/office/drawing/2014/main" id="{48B2690D-422D-1442-B15D-9BFEA2607504}"/>
              </a:ext>
            </a:extLst>
          </p:cNvPr>
          <p:cNvSpPr>
            <a:spLocks noGrp="1"/>
          </p:cNvSpPr>
          <p:nvPr>
            <p:ph type="body" sz="quarter" idx="11"/>
          </p:nvPr>
        </p:nvSpPr>
        <p:spPr>
          <a:xfrm>
            <a:off x="7264894"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7" name="Text Placeholder 14">
            <a:extLst>
              <a:ext uri="{FF2B5EF4-FFF2-40B4-BE49-F238E27FC236}">
                <a16:creationId xmlns:a16="http://schemas.microsoft.com/office/drawing/2014/main" id="{8119E6AD-03C4-D442-A622-B67C7DDB42F1}"/>
              </a:ext>
            </a:extLst>
          </p:cNvPr>
          <p:cNvSpPr>
            <a:spLocks noGrp="1"/>
          </p:cNvSpPr>
          <p:nvPr>
            <p:ph type="body" sz="quarter" idx="12"/>
          </p:nvPr>
        </p:nvSpPr>
        <p:spPr>
          <a:xfrm>
            <a:off x="7264894" y="2977801"/>
            <a:ext cx="10068066"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253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Flowchart: Manual Input 3">
            <a:extLst>
              <a:ext uri="{FF2B5EF4-FFF2-40B4-BE49-F238E27FC236}">
                <a16:creationId xmlns:a16="http://schemas.microsoft.com/office/drawing/2014/main" id="{CD6543A9-D84C-4419-B4CF-FC8214438730}"/>
              </a:ext>
            </a:extLst>
          </p:cNvPr>
          <p:cNvSpPr/>
          <p:nvPr userDrawn="1"/>
        </p:nvSpPr>
        <p:spPr>
          <a:xfrm rot="16200000" flipH="1">
            <a:off x="7628278" y="-372714"/>
            <a:ext cx="10287003" cy="11032440"/>
          </a:xfrm>
          <a:prstGeom prst="flowChartManualInput">
            <a:avLst/>
          </a:prstGeom>
          <a:gradFill flip="none" rotWithShape="1">
            <a:gsLst>
              <a:gs pos="0">
                <a:srgbClr val="4F408E"/>
              </a:gs>
              <a:gs pos="86000">
                <a:srgbClr val="1C1B3D"/>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0AD7C9A-7568-4746-A5A1-37A3513F6152}"/>
              </a:ext>
            </a:extLst>
          </p:cNvPr>
          <p:cNvSpPr>
            <a:spLocks noGrp="1"/>
          </p:cNvSpPr>
          <p:nvPr>
            <p:ph type="pic" sz="quarter" idx="10"/>
          </p:nvPr>
        </p:nvSpPr>
        <p:spPr>
          <a:xfrm>
            <a:off x="636104" y="576471"/>
            <a:ext cx="16937383" cy="9047094"/>
          </a:xfrm>
          <a:noFill/>
          <a:effectLst>
            <a:outerShdw blurRad="50800" dist="38100" dir="5400000" algn="t" rotWithShape="0">
              <a:prstClr val="black">
                <a:alpha val="25000"/>
              </a:prstClr>
            </a:outerShdw>
          </a:effectLst>
        </p:spPr>
        <p:txBody>
          <a:bodyPr>
            <a:normAutofit/>
          </a:bodyPr>
          <a:lstStyle>
            <a:lvl1pPr>
              <a:defRPr sz="2100"/>
            </a:lvl1pPr>
          </a:lstStyle>
          <a:p>
            <a:r>
              <a:rPr lang="en-US"/>
              <a:t>Click icon to add picture</a:t>
            </a:r>
          </a:p>
        </p:txBody>
      </p:sp>
    </p:spTree>
    <p:extLst>
      <p:ext uri="{BB962C8B-B14F-4D97-AF65-F5344CB8AC3E}">
        <p14:creationId xmlns:p14="http://schemas.microsoft.com/office/powerpoint/2010/main" val="3376434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43E519-CB8F-4D6A-A26E-B53C8CA89619}"/>
              </a:ext>
            </a:extLst>
          </p:cNvPr>
          <p:cNvSpPr/>
          <p:nvPr userDrawn="1"/>
        </p:nvSpPr>
        <p:spPr>
          <a:xfrm>
            <a:off x="13696122" y="0"/>
            <a:ext cx="4591878"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8864809D-3764-4DB7-92D3-13F918ABE8AA}"/>
              </a:ext>
            </a:extLst>
          </p:cNvPr>
          <p:cNvSpPr>
            <a:spLocks noGrp="1"/>
          </p:cNvSpPr>
          <p:nvPr>
            <p:ph type="pic" sz="quarter" idx="10"/>
          </p:nvPr>
        </p:nvSpPr>
        <p:spPr>
          <a:xfrm>
            <a:off x="12199889" y="2106613"/>
            <a:ext cx="4532361" cy="6043612"/>
          </a:xfrm>
          <a:pattFill prst="pct5">
            <a:fgClr>
              <a:schemeClr val="accent1"/>
            </a:fgClr>
            <a:bgClr>
              <a:schemeClr val="bg1"/>
            </a:bgClr>
          </a:pattFill>
          <a:ln>
            <a:noFill/>
          </a:ln>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id="{BCF589AA-BE5C-4DD2-96CB-2FC175D7A4E5}"/>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0DD6F17F-698F-478E-B6E8-6282927EF5A0}"/>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6" name="Text Placeholder 14">
            <a:extLst>
              <a:ext uri="{FF2B5EF4-FFF2-40B4-BE49-F238E27FC236}">
                <a16:creationId xmlns:a16="http://schemas.microsoft.com/office/drawing/2014/main" id="{B92C2D50-4FDF-CC4E-858D-1BAA40A65359}"/>
              </a:ext>
            </a:extLst>
          </p:cNvPr>
          <p:cNvSpPr>
            <a:spLocks noGrp="1"/>
          </p:cNvSpPr>
          <p:nvPr>
            <p:ph type="body" sz="quarter" idx="11"/>
          </p:nvPr>
        </p:nvSpPr>
        <p:spPr>
          <a:xfrm>
            <a:off x="1500017"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8" name="Text Placeholder 14">
            <a:extLst>
              <a:ext uri="{FF2B5EF4-FFF2-40B4-BE49-F238E27FC236}">
                <a16:creationId xmlns:a16="http://schemas.microsoft.com/office/drawing/2014/main" id="{9B8F3906-567A-EE4A-83F0-B1D7312183D7}"/>
              </a:ext>
            </a:extLst>
          </p:cNvPr>
          <p:cNvSpPr>
            <a:spLocks noGrp="1"/>
          </p:cNvSpPr>
          <p:nvPr>
            <p:ph type="body" sz="quarter" idx="12"/>
          </p:nvPr>
        </p:nvSpPr>
        <p:spPr>
          <a:xfrm>
            <a:off x="1500017" y="2977801"/>
            <a:ext cx="9637675"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8979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903B0-D622-4C55-9808-37DC69346BE2}"/>
              </a:ext>
            </a:extLst>
          </p:cNvPr>
          <p:cNvSpPr/>
          <p:nvPr userDrawn="1"/>
        </p:nvSpPr>
        <p:spPr>
          <a:xfrm>
            <a:off x="866648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8929C5D4-4C65-46BE-BB0C-57DF4AF3E2C1}"/>
              </a:ext>
            </a:extLst>
          </p:cNvPr>
          <p:cNvSpPr>
            <a:spLocks noGrp="1"/>
          </p:cNvSpPr>
          <p:nvPr>
            <p:ph type="sldNum" sz="quarter" idx="4"/>
          </p:nvPr>
        </p:nvSpPr>
        <p:spPr>
          <a:xfrm>
            <a:off x="866648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4" name="Text Placeholder 14">
            <a:extLst>
              <a:ext uri="{FF2B5EF4-FFF2-40B4-BE49-F238E27FC236}">
                <a16:creationId xmlns:a16="http://schemas.microsoft.com/office/drawing/2014/main" id="{B50F3ADD-BED8-6C43-85AF-A2BCFDD88BA0}"/>
              </a:ext>
            </a:extLst>
          </p:cNvPr>
          <p:cNvSpPr>
            <a:spLocks noGrp="1"/>
          </p:cNvSpPr>
          <p:nvPr>
            <p:ph type="body" sz="quarter" idx="10"/>
          </p:nvPr>
        </p:nvSpPr>
        <p:spPr>
          <a:xfrm>
            <a:off x="3097628"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5" name="Text Placeholder 14">
            <a:extLst>
              <a:ext uri="{FF2B5EF4-FFF2-40B4-BE49-F238E27FC236}">
                <a16:creationId xmlns:a16="http://schemas.microsoft.com/office/drawing/2014/main" id="{5D0D6392-0BD0-F049-A978-793B4197FB25}"/>
              </a:ext>
            </a:extLst>
          </p:cNvPr>
          <p:cNvSpPr>
            <a:spLocks noGrp="1"/>
          </p:cNvSpPr>
          <p:nvPr>
            <p:ph type="body" sz="quarter" idx="11"/>
          </p:nvPr>
        </p:nvSpPr>
        <p:spPr>
          <a:xfrm>
            <a:off x="3097628" y="2977801"/>
            <a:ext cx="11710572"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627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8F4-B115-4D52-8216-173E7D0EFF2B}"/>
              </a:ext>
            </a:extLst>
          </p:cNvPr>
          <p:cNvSpPr/>
          <p:nvPr userDrawn="1"/>
        </p:nvSpPr>
        <p:spPr>
          <a:xfrm>
            <a:off x="1" y="0"/>
            <a:ext cx="1958195"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4FA187-3F61-48DE-B66C-D8A96C6EBCBE}"/>
              </a:ext>
            </a:extLst>
          </p:cNvPr>
          <p:cNvSpPr/>
          <p:nvPr userDrawn="1"/>
        </p:nvSpPr>
        <p:spPr>
          <a:xfrm>
            <a:off x="1733296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EE8ADE78-E30B-4D4A-993C-AE599BCC0B9D}"/>
              </a:ext>
            </a:extLst>
          </p:cNvPr>
          <p:cNvSpPr>
            <a:spLocks noGrp="1"/>
          </p:cNvSpPr>
          <p:nvPr>
            <p:ph type="sldNum" sz="quarter" idx="4"/>
          </p:nvPr>
        </p:nvSpPr>
        <p:spPr>
          <a:xfrm>
            <a:off x="1733296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pic>
        <p:nvPicPr>
          <p:cNvPr id="6" name="Picture 5">
            <a:extLst>
              <a:ext uri="{FF2B5EF4-FFF2-40B4-BE49-F238E27FC236}">
                <a16:creationId xmlns:a16="http://schemas.microsoft.com/office/drawing/2014/main" id="{89BDF8FC-7EB0-754F-86E6-A5F02236DCCC}"/>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7" name="Text Placeholder 14">
            <a:extLst>
              <a:ext uri="{FF2B5EF4-FFF2-40B4-BE49-F238E27FC236}">
                <a16:creationId xmlns:a16="http://schemas.microsoft.com/office/drawing/2014/main" id="{D7408D78-6238-2642-AAF4-7B1DDFA15C28}"/>
              </a:ext>
            </a:extLst>
          </p:cNvPr>
          <p:cNvSpPr>
            <a:spLocks noGrp="1"/>
          </p:cNvSpPr>
          <p:nvPr>
            <p:ph type="body" sz="quarter" idx="10"/>
          </p:nvPr>
        </p:nvSpPr>
        <p:spPr>
          <a:xfrm>
            <a:off x="6275542" y="2101640"/>
            <a:ext cx="9056272" cy="587181"/>
          </a:xfrm>
        </p:spPr>
        <p:txBody>
          <a:bodyPr>
            <a:normAutofit/>
          </a:bodyPr>
          <a:lstStyle>
            <a:lvl1pPr marL="0" indent="0">
              <a:lnSpc>
                <a:spcPct val="110000"/>
              </a:lnSpc>
              <a:buFontTx/>
              <a:buNone/>
              <a:defRPr sz="3600" b="1" i="0" baseline="0">
                <a:solidFill>
                  <a:schemeClr val="tx1"/>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p:txBody>
      </p:sp>
      <p:sp>
        <p:nvSpPr>
          <p:cNvPr id="10" name="Text Placeholder 14">
            <a:extLst>
              <a:ext uri="{FF2B5EF4-FFF2-40B4-BE49-F238E27FC236}">
                <a16:creationId xmlns:a16="http://schemas.microsoft.com/office/drawing/2014/main" id="{3B5F2112-3847-4B4C-A54E-1E17C37FA765}"/>
              </a:ext>
            </a:extLst>
          </p:cNvPr>
          <p:cNvSpPr>
            <a:spLocks noGrp="1"/>
          </p:cNvSpPr>
          <p:nvPr>
            <p:ph type="body" sz="quarter" idx="11"/>
          </p:nvPr>
        </p:nvSpPr>
        <p:spPr>
          <a:xfrm>
            <a:off x="6275542" y="2977801"/>
            <a:ext cx="10648353" cy="5378799"/>
          </a:xfrm>
        </p:spPr>
        <p:txBody>
          <a:bodyPr>
            <a:normAutofit/>
          </a:bodyPr>
          <a:lstStyle>
            <a:lvl1pPr marL="457200" indent="-457200">
              <a:lnSpc>
                <a:spcPct val="150000"/>
              </a:lnSpc>
              <a:buFont typeface="Arial" panose="020B0604020202020204" pitchFamily="34" charset="0"/>
              <a:buChar char="•"/>
              <a:defRPr sz="2800" b="0" i="0" baseline="0">
                <a:solidFill>
                  <a:schemeClr val="bg1">
                    <a:lumMod val="50000"/>
                  </a:schemeClr>
                </a:solidFill>
              </a:defRPr>
            </a:lvl1pPr>
            <a:lvl2pPr marL="685808" indent="0">
              <a:buFontTx/>
              <a:buNone/>
              <a:defRPr sz="3600" b="1" i="0" baseline="0">
                <a:solidFill>
                  <a:schemeClr val="tx1"/>
                </a:solidFill>
              </a:defRPr>
            </a:lvl2pPr>
            <a:lvl3pPr marL="1371616" indent="0">
              <a:buFontTx/>
              <a:buNone/>
              <a:defRPr sz="3600" b="1" i="0" baseline="0">
                <a:solidFill>
                  <a:schemeClr val="tx1"/>
                </a:solidFill>
              </a:defRPr>
            </a:lvl3pPr>
            <a:lvl4pPr marL="2057425" indent="0">
              <a:buFontTx/>
              <a:buNone/>
              <a:defRPr sz="3600" b="1" i="0" baseline="0">
                <a:solidFill>
                  <a:schemeClr val="tx1"/>
                </a:solidFill>
              </a:defRPr>
            </a:lvl4pPr>
            <a:lvl5pPr marL="2743234" indent="0">
              <a:buFontTx/>
              <a:buNone/>
              <a:defRPr sz="3600" b="1" i="0" baseline="0">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7765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3D4DFE-A992-47F6-AE17-581E1D9546BC}"/>
              </a:ext>
            </a:extLst>
          </p:cNvPr>
          <p:cNvSpPr>
            <a:spLocks noGrp="1"/>
          </p:cNvSpPr>
          <p:nvPr>
            <p:ph type="pic" sz="quarter" idx="10"/>
          </p:nvPr>
        </p:nvSpPr>
        <p:spPr>
          <a:xfrm>
            <a:off x="6182138" y="0"/>
            <a:ext cx="12105861"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7" name="Rectangle 6">
            <a:extLst>
              <a:ext uri="{FF2B5EF4-FFF2-40B4-BE49-F238E27FC236}">
                <a16:creationId xmlns:a16="http://schemas.microsoft.com/office/drawing/2014/main" id="{58FD4662-7B04-49F8-B246-1C3D7968423A}"/>
              </a:ext>
            </a:extLst>
          </p:cNvPr>
          <p:cNvSpPr/>
          <p:nvPr userDrawn="1"/>
        </p:nvSpPr>
        <p:spPr>
          <a:xfrm>
            <a:off x="0" y="9493459"/>
            <a:ext cx="955040" cy="793541"/>
          </a:xfrm>
          <a:prstGeom prst="rect">
            <a:avLst/>
          </a:prstGeom>
          <a:solidFill>
            <a:srgbClr val="4F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CF531CFC-457E-4D86-AF2D-4FE6A5F3D20B}"/>
              </a:ext>
            </a:extLst>
          </p:cNvPr>
          <p:cNvSpPr>
            <a:spLocks noGrp="1"/>
          </p:cNvSpPr>
          <p:nvPr>
            <p:ph type="sldNum" sz="quarter" idx="4"/>
          </p:nvPr>
        </p:nvSpPr>
        <p:spPr>
          <a:xfrm>
            <a:off x="0" y="9493459"/>
            <a:ext cx="955040" cy="793540"/>
          </a:xfrm>
          <a:prstGeom prst="rect">
            <a:avLst/>
          </a:prstGeom>
        </p:spPr>
        <p:txBody>
          <a:bodyPr vert="horz" lIns="91440" tIns="45720" rIns="91440" bIns="45720" rtlCol="0" anchor="ctr"/>
          <a:lstStyle>
            <a:lvl1pPr algn="ctr">
              <a:defRPr sz="18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5" name="Text Placeholder 2">
            <a:extLst>
              <a:ext uri="{FF2B5EF4-FFF2-40B4-BE49-F238E27FC236}">
                <a16:creationId xmlns:a16="http://schemas.microsoft.com/office/drawing/2014/main" id="{6874F186-3C7B-5541-9216-29D668DBC0FB}"/>
              </a:ext>
            </a:extLst>
          </p:cNvPr>
          <p:cNvSpPr>
            <a:spLocks noGrp="1"/>
          </p:cNvSpPr>
          <p:nvPr>
            <p:ph type="body" sz="quarter" idx="11"/>
          </p:nvPr>
        </p:nvSpPr>
        <p:spPr>
          <a:xfrm>
            <a:off x="97735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14C139B-78EC-5F44-A630-2F7BEB1608DA}"/>
              </a:ext>
            </a:extLst>
          </p:cNvPr>
          <p:cNvSpPr>
            <a:spLocks noGrp="1"/>
          </p:cNvSpPr>
          <p:nvPr>
            <p:ph type="body" sz="quarter" idx="13"/>
          </p:nvPr>
        </p:nvSpPr>
        <p:spPr>
          <a:xfrm>
            <a:off x="97735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1858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3D4DFE-A992-47F6-AE17-581E1D9546BC}"/>
              </a:ext>
            </a:extLst>
          </p:cNvPr>
          <p:cNvSpPr>
            <a:spLocks noGrp="1"/>
          </p:cNvSpPr>
          <p:nvPr>
            <p:ph type="pic" sz="quarter" idx="10"/>
          </p:nvPr>
        </p:nvSpPr>
        <p:spPr>
          <a:xfrm>
            <a:off x="0" y="0"/>
            <a:ext cx="11964517" cy="10287000"/>
          </a:xfrm>
          <a:pattFill prst="pct5">
            <a:fgClr>
              <a:schemeClr val="accent1"/>
            </a:fgClr>
            <a:bgClr>
              <a:schemeClr val="bg1"/>
            </a:bgClr>
          </a:pattFill>
        </p:spPr>
        <p:txBody>
          <a:bodyPr>
            <a:normAutofit/>
          </a:bodyPr>
          <a:lstStyle>
            <a:lvl1pPr>
              <a:defRPr sz="2100">
                <a:latin typeface="Arial" panose="020B0604020202020204" pitchFamily="34" charset="0"/>
                <a:cs typeface="Arial" panose="020B0604020202020204" pitchFamily="34" charset="0"/>
              </a:defRPr>
            </a:lvl1pPr>
          </a:lstStyle>
          <a:p>
            <a:r>
              <a:rPr lang="en-US"/>
              <a:t>Click icon to add picture</a:t>
            </a:r>
          </a:p>
        </p:txBody>
      </p:sp>
      <p:sp>
        <p:nvSpPr>
          <p:cNvPr id="5" name="Rectangle 4">
            <a:extLst>
              <a:ext uri="{FF2B5EF4-FFF2-40B4-BE49-F238E27FC236}">
                <a16:creationId xmlns:a16="http://schemas.microsoft.com/office/drawing/2014/main" id="{02515892-2A51-416C-BB1E-56AB3B3C18AC}"/>
              </a:ext>
            </a:extLst>
          </p:cNvPr>
          <p:cNvSpPr/>
          <p:nvPr userDrawn="1"/>
        </p:nvSpPr>
        <p:spPr>
          <a:xfrm>
            <a:off x="17332960" y="9493459"/>
            <a:ext cx="955040" cy="793541"/>
          </a:xfrm>
          <a:prstGeom prst="rect">
            <a:avLst/>
          </a:prstGeom>
          <a:solidFill>
            <a:srgbClr val="540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6836077-8ABF-437F-A834-72303E6A3789}"/>
              </a:ext>
            </a:extLst>
          </p:cNvPr>
          <p:cNvSpPr>
            <a:spLocks noGrp="1"/>
          </p:cNvSpPr>
          <p:nvPr>
            <p:ph type="sldNum" sz="quarter" idx="4"/>
          </p:nvPr>
        </p:nvSpPr>
        <p:spPr>
          <a:xfrm>
            <a:off x="17332960" y="9493459"/>
            <a:ext cx="955040" cy="793540"/>
          </a:xfrm>
          <a:prstGeom prst="rect">
            <a:avLst/>
          </a:prstGeom>
          <a:solidFill>
            <a:schemeClr val="bg1"/>
          </a:solidFill>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&lt;#&gt;</a:t>
            </a:r>
          </a:p>
        </p:txBody>
      </p:sp>
      <p:sp>
        <p:nvSpPr>
          <p:cNvPr id="7" name="Text Placeholder 2">
            <a:extLst>
              <a:ext uri="{FF2B5EF4-FFF2-40B4-BE49-F238E27FC236}">
                <a16:creationId xmlns:a16="http://schemas.microsoft.com/office/drawing/2014/main" id="{3270B0C6-6D64-F34F-91B9-662206DE0A51}"/>
              </a:ext>
            </a:extLst>
          </p:cNvPr>
          <p:cNvSpPr>
            <a:spLocks noGrp="1"/>
          </p:cNvSpPr>
          <p:nvPr>
            <p:ph type="body" sz="quarter" idx="11"/>
          </p:nvPr>
        </p:nvSpPr>
        <p:spPr>
          <a:xfrm>
            <a:off x="12963612" y="3436575"/>
            <a:ext cx="4369348"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a:extLst>
              <a:ext uri="{FF2B5EF4-FFF2-40B4-BE49-F238E27FC236}">
                <a16:creationId xmlns:a16="http://schemas.microsoft.com/office/drawing/2014/main" id="{B4636F3A-38EB-A649-A910-1957F839635D}"/>
              </a:ext>
            </a:extLst>
          </p:cNvPr>
          <p:cNvSpPr>
            <a:spLocks noGrp="1"/>
          </p:cNvSpPr>
          <p:nvPr>
            <p:ph type="body" sz="quarter" idx="13"/>
          </p:nvPr>
        </p:nvSpPr>
        <p:spPr>
          <a:xfrm>
            <a:off x="12963612" y="2785004"/>
            <a:ext cx="4369348"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047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5773400" cy="1108584"/>
          </a:xfrm>
        </p:spPr>
        <p:txBody>
          <a:bodyPr>
            <a:normAutofit/>
          </a:bodyPr>
          <a:lstStyle>
            <a:lvl1pPr>
              <a:defRPr sz="5400"/>
            </a:lvl1pPr>
          </a:lstStyle>
          <a:p>
            <a:r>
              <a:rPr lang="en-US" dirty="0"/>
              <a:t>Click to edit Master title style</a:t>
            </a:r>
          </a:p>
        </p:txBody>
      </p:sp>
      <p:grpSp>
        <p:nvGrpSpPr>
          <p:cNvPr id="12" name="Group 11">
            <a:extLst>
              <a:ext uri="{FF2B5EF4-FFF2-40B4-BE49-F238E27FC236}">
                <a16:creationId xmlns:a16="http://schemas.microsoft.com/office/drawing/2014/main" id="{426D102F-F220-4E57-BDD6-CCEBB93D58AF}"/>
              </a:ext>
            </a:extLst>
          </p:cNvPr>
          <p:cNvGrpSpPr/>
          <p:nvPr userDrawn="1"/>
        </p:nvGrpSpPr>
        <p:grpSpPr>
          <a:xfrm>
            <a:off x="18837044" y="2"/>
            <a:ext cx="2466071" cy="2724149"/>
            <a:chOff x="9433981" y="1"/>
            <a:chExt cx="1644047" cy="1816099"/>
          </a:xfrm>
        </p:grpSpPr>
        <p:sp>
          <p:nvSpPr>
            <p:cNvPr id="13" name="Rectangle: Folded Corner 12">
              <a:extLst>
                <a:ext uri="{FF2B5EF4-FFF2-40B4-BE49-F238E27FC236}">
                  <a16:creationId xmlns:a16="http://schemas.microsoft.com/office/drawing/2014/main" id="{8C7E1A5C-1B15-4E0A-8682-D203C7DE6B6B}"/>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2100" dirty="0">
                  <a:solidFill>
                    <a:schemeClr val="accent2">
                      <a:lumMod val="50000"/>
                    </a:schemeClr>
                  </a:solidFill>
                </a:rPr>
                <a:t>To insert your own icons*:</a:t>
              </a:r>
            </a:p>
            <a:p>
              <a:endParaRPr lang="en-US" sz="2100" dirty="0">
                <a:solidFill>
                  <a:schemeClr val="accent2">
                    <a:lumMod val="50000"/>
                  </a:schemeClr>
                </a:solidFill>
              </a:endParaRPr>
            </a:p>
            <a:p>
              <a:r>
                <a:rPr lang="en-US" sz="2100" b="1" dirty="0">
                  <a:solidFill>
                    <a:schemeClr val="accent2">
                      <a:lumMod val="50000"/>
                    </a:schemeClr>
                  </a:solidFill>
                </a:rPr>
                <a:t>Insert</a:t>
              </a:r>
              <a:r>
                <a:rPr lang="en-US" sz="2100" dirty="0">
                  <a:solidFill>
                    <a:schemeClr val="accent2">
                      <a:lumMod val="50000"/>
                    </a:schemeClr>
                  </a:solidFill>
                </a:rPr>
                <a:t> &gt;&gt; </a:t>
              </a:r>
              <a:r>
                <a:rPr lang="en-US" sz="2100" b="1" dirty="0">
                  <a:solidFill>
                    <a:schemeClr val="accent2">
                      <a:lumMod val="50000"/>
                    </a:schemeClr>
                  </a:solidFill>
                </a:rPr>
                <a:t>Icons</a:t>
              </a:r>
            </a:p>
            <a:p>
              <a:endParaRPr lang="en-US" sz="2100" dirty="0">
                <a:solidFill>
                  <a:schemeClr val="accent2">
                    <a:lumMod val="50000"/>
                  </a:schemeClr>
                </a:solidFill>
              </a:endParaRPr>
            </a:p>
            <a:p>
              <a:r>
                <a:rPr lang="en-US" sz="1800" i="1" dirty="0">
                  <a:solidFill>
                    <a:schemeClr val="accent2">
                      <a:lumMod val="50000"/>
                    </a:schemeClr>
                  </a:solidFill>
                </a:rPr>
                <a:t>(*Only available to Microsoft 365 subscribers)</a:t>
              </a:r>
            </a:p>
          </p:txBody>
        </p:sp>
        <p:pic>
          <p:nvPicPr>
            <p:cNvPr id="14" name="Picture 13">
              <a:extLst>
                <a:ext uri="{FF2B5EF4-FFF2-40B4-BE49-F238E27FC236}">
                  <a16:creationId xmlns:a16="http://schemas.microsoft.com/office/drawing/2014/main" id="{C830CBBC-4DBF-48F3-A80A-5B9A52315886}"/>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2669404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5773400" cy="1108584"/>
          </a:xfrm>
        </p:spPr>
        <p:txBody>
          <a:bodyPr>
            <a:normAutofit/>
          </a:bodyPr>
          <a:lstStyle>
            <a:lvl1pPr>
              <a:defRPr sz="5400"/>
            </a:lvl1pPr>
          </a:lstStyle>
          <a:p>
            <a:r>
              <a:rPr lang="en-US" dirty="0"/>
              <a:t>Click to edit Master title style</a:t>
            </a:r>
          </a:p>
        </p:txBody>
      </p:sp>
      <p:grpSp>
        <p:nvGrpSpPr>
          <p:cNvPr id="12" name="Group 11">
            <a:extLst>
              <a:ext uri="{FF2B5EF4-FFF2-40B4-BE49-F238E27FC236}">
                <a16:creationId xmlns:a16="http://schemas.microsoft.com/office/drawing/2014/main" id="{426D102F-F220-4E57-BDD6-CCEBB93D58AF}"/>
              </a:ext>
            </a:extLst>
          </p:cNvPr>
          <p:cNvGrpSpPr/>
          <p:nvPr userDrawn="1"/>
        </p:nvGrpSpPr>
        <p:grpSpPr>
          <a:xfrm>
            <a:off x="18837044" y="2"/>
            <a:ext cx="2466071" cy="2724149"/>
            <a:chOff x="9433981" y="1"/>
            <a:chExt cx="1644047" cy="1816099"/>
          </a:xfrm>
        </p:grpSpPr>
        <p:sp>
          <p:nvSpPr>
            <p:cNvPr id="13" name="Rectangle: Folded Corner 12">
              <a:extLst>
                <a:ext uri="{FF2B5EF4-FFF2-40B4-BE49-F238E27FC236}">
                  <a16:creationId xmlns:a16="http://schemas.microsoft.com/office/drawing/2014/main" id="{8C7E1A5C-1B15-4E0A-8682-D203C7DE6B6B}"/>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2100" dirty="0">
                  <a:solidFill>
                    <a:schemeClr val="accent2">
                      <a:lumMod val="50000"/>
                    </a:schemeClr>
                  </a:solidFill>
                </a:rPr>
                <a:t>To insert your own icons*:</a:t>
              </a:r>
            </a:p>
            <a:p>
              <a:endParaRPr lang="en-US" sz="2100" dirty="0">
                <a:solidFill>
                  <a:schemeClr val="accent2">
                    <a:lumMod val="50000"/>
                  </a:schemeClr>
                </a:solidFill>
              </a:endParaRPr>
            </a:p>
            <a:p>
              <a:r>
                <a:rPr lang="en-US" sz="2100" b="1" dirty="0">
                  <a:solidFill>
                    <a:schemeClr val="accent2">
                      <a:lumMod val="50000"/>
                    </a:schemeClr>
                  </a:solidFill>
                </a:rPr>
                <a:t>Insert</a:t>
              </a:r>
              <a:r>
                <a:rPr lang="en-US" sz="2100" dirty="0">
                  <a:solidFill>
                    <a:schemeClr val="accent2">
                      <a:lumMod val="50000"/>
                    </a:schemeClr>
                  </a:solidFill>
                </a:rPr>
                <a:t> &gt;&gt; </a:t>
              </a:r>
              <a:r>
                <a:rPr lang="en-US" sz="2100" b="1" dirty="0">
                  <a:solidFill>
                    <a:schemeClr val="accent2">
                      <a:lumMod val="50000"/>
                    </a:schemeClr>
                  </a:solidFill>
                </a:rPr>
                <a:t>Icons</a:t>
              </a:r>
            </a:p>
            <a:p>
              <a:endParaRPr lang="en-US" sz="2100" dirty="0">
                <a:solidFill>
                  <a:schemeClr val="accent2">
                    <a:lumMod val="50000"/>
                  </a:schemeClr>
                </a:solidFill>
              </a:endParaRPr>
            </a:p>
            <a:p>
              <a:r>
                <a:rPr lang="en-US" sz="1800" i="1" dirty="0">
                  <a:solidFill>
                    <a:schemeClr val="accent2">
                      <a:lumMod val="50000"/>
                    </a:schemeClr>
                  </a:solidFill>
                </a:rPr>
                <a:t>(*Only available to Microsoft 365 subscribers)</a:t>
              </a:r>
            </a:p>
          </p:txBody>
        </p:sp>
        <p:pic>
          <p:nvPicPr>
            <p:cNvPr id="14" name="Picture 13">
              <a:extLst>
                <a:ext uri="{FF2B5EF4-FFF2-40B4-BE49-F238E27FC236}">
                  <a16:creationId xmlns:a16="http://schemas.microsoft.com/office/drawing/2014/main" id="{C830CBBC-4DBF-48F3-A80A-5B9A52315886}"/>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302976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5773400" cy="1108584"/>
          </a:xfrm>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2467443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5773400" cy="1108584"/>
          </a:xfrm>
        </p:spPr>
        <p:txBody>
          <a:bodyPr>
            <a:normAutofit/>
          </a:bodyPr>
          <a:lstStyle>
            <a:lvl1pPr>
              <a:defRPr sz="54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8831830" y="2"/>
            <a:ext cx="2471285" cy="272414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2100">
                  <a:solidFill>
                    <a:schemeClr val="accent2">
                      <a:lumMod val="50000"/>
                    </a:schemeClr>
                  </a:solidFill>
                </a:rPr>
                <a:t>To insert your own icons*:</a:t>
              </a:r>
            </a:p>
            <a:p>
              <a:endParaRPr lang="en-US" sz="2100">
                <a:solidFill>
                  <a:schemeClr val="accent2">
                    <a:lumMod val="50000"/>
                  </a:schemeClr>
                </a:solidFill>
              </a:endParaRPr>
            </a:p>
            <a:p>
              <a:r>
                <a:rPr lang="en-US" sz="2100" b="1">
                  <a:solidFill>
                    <a:schemeClr val="accent2">
                      <a:lumMod val="50000"/>
                    </a:schemeClr>
                  </a:solidFill>
                </a:rPr>
                <a:t>Insert</a:t>
              </a:r>
              <a:r>
                <a:rPr lang="en-US" sz="2100">
                  <a:solidFill>
                    <a:schemeClr val="accent2">
                      <a:lumMod val="50000"/>
                    </a:schemeClr>
                  </a:solidFill>
                </a:rPr>
                <a:t> &gt;&gt; </a:t>
              </a:r>
              <a:r>
                <a:rPr lang="en-US" sz="2100" b="1">
                  <a:solidFill>
                    <a:schemeClr val="accent2">
                      <a:lumMod val="50000"/>
                    </a:schemeClr>
                  </a:solidFill>
                </a:rPr>
                <a:t>Icons</a:t>
              </a:r>
            </a:p>
            <a:p>
              <a:endParaRPr lang="en-US" sz="2100">
                <a:solidFill>
                  <a:schemeClr val="accent2">
                    <a:lumMod val="50000"/>
                  </a:schemeClr>
                </a:solidFill>
              </a:endParaRPr>
            </a:p>
            <a:p>
              <a:r>
                <a:rPr lang="en-US" sz="18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4018326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7300" y="245222"/>
            <a:ext cx="15773400" cy="1108584"/>
          </a:xfrm>
        </p:spPr>
        <p:txBody>
          <a:bodyPr>
            <a:normAutofit/>
          </a:bodyPr>
          <a:lstStyle>
            <a:lvl1pPr>
              <a:defRPr sz="5400"/>
            </a:lvl1pPr>
          </a:lstStyle>
          <a:p>
            <a:r>
              <a:rPr lang="en-US" dirty="0"/>
              <a:t>Click to edit Master title style</a:t>
            </a:r>
          </a:p>
        </p:txBody>
      </p:sp>
    </p:spTree>
    <p:extLst>
      <p:ext uri="{BB962C8B-B14F-4D97-AF65-F5344CB8AC3E}">
        <p14:creationId xmlns:p14="http://schemas.microsoft.com/office/powerpoint/2010/main" val="555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E3ACE9DF-86BF-40F4-839F-55475DF4C415}"/>
              </a:ext>
            </a:extLst>
          </p:cNvPr>
          <p:cNvSpPr>
            <a:spLocks noGrp="1"/>
          </p:cNvSpPr>
          <p:nvPr>
            <p:ph type="pic" sz="quarter" idx="10"/>
          </p:nvPr>
        </p:nvSpPr>
        <p:spPr>
          <a:xfrm>
            <a:off x="10403840" y="1372941"/>
            <a:ext cx="7884160" cy="6980805"/>
          </a:xfrm>
          <a:pattFill prst="pct5">
            <a:fgClr>
              <a:schemeClr val="accent1"/>
            </a:fgClr>
            <a:bgClr>
              <a:schemeClr val="bg1"/>
            </a:bgClr>
          </a:pattFill>
        </p:spPr>
        <p:txBody>
          <a:bodyPr>
            <a:normAutofit/>
          </a:bodyPr>
          <a:lstStyle>
            <a:lvl1pPr>
              <a:defRPr sz="2100"/>
            </a:lvl1pPr>
          </a:lstStyle>
          <a:p>
            <a:r>
              <a:rPr lang="en-US"/>
              <a:t>Click icon to add picture</a:t>
            </a:r>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30976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3097627"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557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2071714" y="1184028"/>
            <a:ext cx="71049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
        <p:nvSpPr>
          <p:cNvPr id="4" name="Text Placeholder 3"/>
          <p:cNvSpPr>
            <a:spLocks noGrp="1"/>
          </p:cNvSpPr>
          <p:nvPr>
            <p:ph type="body" sz="quarter" idx="13"/>
          </p:nvPr>
        </p:nvSpPr>
        <p:spPr>
          <a:xfrm>
            <a:off x="9437688" y="1159329"/>
            <a:ext cx="7673975" cy="8799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6614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A2E1DF-3899-4C2A-BB0E-9BD374973F30}"/>
              </a:ext>
            </a:extLst>
          </p:cNvPr>
          <p:cNvSpPr/>
          <p:nvPr userDrawn="1"/>
        </p:nvSpPr>
        <p:spPr>
          <a:xfrm>
            <a:off x="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9EF81C-7DB4-4798-8DE3-3F7716E6C42D}"/>
              </a:ext>
            </a:extLst>
          </p:cNvPr>
          <p:cNvSpPr/>
          <p:nvPr userDrawn="1"/>
        </p:nvSpPr>
        <p:spPr>
          <a:xfrm>
            <a:off x="17297421" y="9276776"/>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7650D4-3E5C-4FD5-8C50-650E02EBE062}"/>
              </a:ext>
            </a:extLst>
          </p:cNvPr>
          <p:cNvSpPr txBox="1">
            <a:spLocks/>
          </p:cNvSpPr>
          <p:nvPr userDrawn="1"/>
        </p:nvSpPr>
        <p:spPr>
          <a:xfrm>
            <a:off x="17297422" y="9279207"/>
            <a:ext cx="681681" cy="679251"/>
          </a:xfrm>
          <a:prstGeom prst="rect">
            <a:avLst/>
          </a:prstGeom>
        </p:spPr>
        <p:txBody>
          <a:bodyPr vert="horz" lIns="91440" tIns="45720" rIns="91440" bIns="45720" rtlCol="0" anchor="ctr"/>
          <a:lstStyle>
            <a:defPPr>
              <a:defRPr lang="en-US"/>
            </a:defPPr>
            <a:lvl1pPr marL="0" algn="ctr" defTabSz="1371191" rtl="0" eaLnBrk="1" latinLnBrk="0" hangingPunct="1">
              <a:defRPr sz="1600" kern="120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593" algn="l" defTabSz="1371191" rtl="0" eaLnBrk="1" latinLnBrk="0" hangingPunct="1">
              <a:defRPr sz="2700" kern="1200">
                <a:solidFill>
                  <a:schemeClr val="tx1"/>
                </a:solidFill>
                <a:latin typeface="+mn-lt"/>
                <a:ea typeface="+mn-ea"/>
                <a:cs typeface="+mn-cs"/>
              </a:defRPr>
            </a:lvl2pPr>
            <a:lvl3pPr marL="1371191" algn="l" defTabSz="1371191" rtl="0" eaLnBrk="1" latinLnBrk="0" hangingPunct="1">
              <a:defRPr sz="2700" kern="1200">
                <a:solidFill>
                  <a:schemeClr val="tx1"/>
                </a:solidFill>
                <a:latin typeface="+mn-lt"/>
                <a:ea typeface="+mn-ea"/>
                <a:cs typeface="+mn-cs"/>
              </a:defRPr>
            </a:lvl3pPr>
            <a:lvl4pPr marL="2056784" algn="l" defTabSz="1371191" rtl="0" eaLnBrk="1" latinLnBrk="0" hangingPunct="1">
              <a:defRPr sz="2700" kern="1200">
                <a:solidFill>
                  <a:schemeClr val="tx1"/>
                </a:solidFill>
                <a:latin typeface="+mn-lt"/>
                <a:ea typeface="+mn-ea"/>
                <a:cs typeface="+mn-cs"/>
              </a:defRPr>
            </a:lvl4pPr>
            <a:lvl5pPr marL="2742377" algn="l" defTabSz="1371191" rtl="0" eaLnBrk="1" latinLnBrk="0" hangingPunct="1">
              <a:defRPr sz="2700" kern="1200">
                <a:solidFill>
                  <a:schemeClr val="tx1"/>
                </a:solidFill>
                <a:latin typeface="+mn-lt"/>
                <a:ea typeface="+mn-ea"/>
                <a:cs typeface="+mn-cs"/>
              </a:defRPr>
            </a:lvl5pPr>
            <a:lvl6pPr marL="3427973" algn="l" defTabSz="1371191" rtl="0" eaLnBrk="1" latinLnBrk="0" hangingPunct="1">
              <a:defRPr sz="2700" kern="1200">
                <a:solidFill>
                  <a:schemeClr val="tx1"/>
                </a:solidFill>
                <a:latin typeface="+mn-lt"/>
                <a:ea typeface="+mn-ea"/>
                <a:cs typeface="+mn-cs"/>
              </a:defRPr>
            </a:lvl6pPr>
            <a:lvl7pPr marL="4113567" algn="l" defTabSz="1371191" rtl="0" eaLnBrk="1" latinLnBrk="0" hangingPunct="1">
              <a:defRPr sz="2700" kern="1200">
                <a:solidFill>
                  <a:schemeClr val="tx1"/>
                </a:solidFill>
                <a:latin typeface="+mn-lt"/>
                <a:ea typeface="+mn-ea"/>
                <a:cs typeface="+mn-cs"/>
              </a:defRPr>
            </a:lvl7pPr>
            <a:lvl8pPr marL="4799160" algn="l" defTabSz="1371191" rtl="0" eaLnBrk="1" latinLnBrk="0" hangingPunct="1">
              <a:defRPr sz="2700" kern="1200">
                <a:solidFill>
                  <a:schemeClr val="tx1"/>
                </a:solidFill>
                <a:latin typeface="+mn-lt"/>
                <a:ea typeface="+mn-ea"/>
                <a:cs typeface="+mn-cs"/>
              </a:defRPr>
            </a:lvl8pPr>
            <a:lvl9pPr marL="5484753" algn="l" defTabSz="1371191" rtl="0" eaLnBrk="1" latinLnBrk="0" hangingPunct="1">
              <a:defRPr sz="2700" kern="1200">
                <a:solidFill>
                  <a:schemeClr val="tx1"/>
                </a:solidFill>
                <a:latin typeface="+mn-lt"/>
                <a:ea typeface="+mn-ea"/>
                <a:cs typeface="+mn-cs"/>
              </a:defRPr>
            </a:lvl9pPr>
          </a:lstStyle>
          <a:p>
            <a:fld id="{BC64674B-0CCF-4531-A68C-815F17BC8CC8}"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D3116A4-5CF3-FA47-8B1A-D00AC4CE2340}"/>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3" name="Text Placeholder 2">
            <a:extLst>
              <a:ext uri="{FF2B5EF4-FFF2-40B4-BE49-F238E27FC236}">
                <a16:creationId xmlns:a16="http://schemas.microsoft.com/office/drawing/2014/main" id="{CAAB4F90-1B6A-9F4B-B43A-6EF7D4EE5875}"/>
              </a:ext>
            </a:extLst>
          </p:cNvPr>
          <p:cNvSpPr>
            <a:spLocks noGrp="1"/>
          </p:cNvSpPr>
          <p:nvPr>
            <p:ph type="body" sz="quarter" idx="11"/>
          </p:nvPr>
        </p:nvSpPr>
        <p:spPr>
          <a:xfrm>
            <a:off x="2071714" y="1184028"/>
            <a:ext cx="14991643" cy="8774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CAB1F8B-A6D6-2841-B59B-51AF6F67FAEE}"/>
              </a:ext>
            </a:extLst>
          </p:cNvPr>
          <p:cNvSpPr>
            <a:spLocks noGrp="1"/>
          </p:cNvSpPr>
          <p:nvPr>
            <p:ph type="body" sz="quarter" idx="12"/>
          </p:nvPr>
        </p:nvSpPr>
        <p:spPr>
          <a:xfrm>
            <a:off x="2060564" y="4164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19055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C8053-CC47-4D6A-93AE-40031F746350}"/>
              </a:ext>
            </a:extLst>
          </p:cNvPr>
          <p:cNvSpPr/>
          <p:nvPr userDrawn="1"/>
        </p:nvSpPr>
        <p:spPr>
          <a:xfrm>
            <a:off x="16438880" y="0"/>
            <a:ext cx="1849120" cy="10287000"/>
          </a:xfrm>
          <a:prstGeom prst="rect">
            <a:avLst/>
          </a:prstGeom>
          <a:gradFill flip="none" rotWithShape="1">
            <a:gsLst>
              <a:gs pos="0">
                <a:srgbClr val="1C1B3D"/>
              </a:gs>
              <a:gs pos="86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A9A0EF-D551-4F66-8936-206561690395}"/>
              </a:ext>
            </a:extLst>
          </p:cNvPr>
          <p:cNvSpPr/>
          <p:nvPr userDrawn="1"/>
        </p:nvSpPr>
        <p:spPr>
          <a:xfrm>
            <a:off x="1692656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CFCBED0C-4AD4-4401-91D2-12FDBDF4512F}"/>
              </a:ext>
            </a:extLst>
          </p:cNvPr>
          <p:cNvSpPr>
            <a:spLocks noGrp="1"/>
          </p:cNvSpPr>
          <p:nvPr>
            <p:ph type="sldNum" sz="quarter" idx="4"/>
          </p:nvPr>
        </p:nvSpPr>
        <p:spPr>
          <a:xfrm>
            <a:off x="1692656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sp>
        <p:nvSpPr>
          <p:cNvPr id="15" name="Picture Placeholder 14">
            <a:extLst>
              <a:ext uri="{FF2B5EF4-FFF2-40B4-BE49-F238E27FC236}">
                <a16:creationId xmlns:a16="http://schemas.microsoft.com/office/drawing/2014/main" id="{2700BE28-AEE3-4230-9BED-340BB2766AC2}"/>
              </a:ext>
            </a:extLst>
          </p:cNvPr>
          <p:cNvSpPr>
            <a:spLocks noGrp="1"/>
          </p:cNvSpPr>
          <p:nvPr>
            <p:ph type="pic" sz="quarter" idx="10"/>
          </p:nvPr>
        </p:nvSpPr>
        <p:spPr>
          <a:xfrm>
            <a:off x="0"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pic>
        <p:nvPicPr>
          <p:cNvPr id="7" name="Picture 6">
            <a:extLst>
              <a:ext uri="{FF2B5EF4-FFF2-40B4-BE49-F238E27FC236}">
                <a16:creationId xmlns:a16="http://schemas.microsoft.com/office/drawing/2014/main" id="{192CB27F-FF3B-1041-B10D-D215EF90B8AF}"/>
              </a:ext>
            </a:extLst>
          </p:cNvPr>
          <p:cNvPicPr>
            <a:picLocks noChangeAspect="1"/>
          </p:cNvPicPr>
          <p:nvPr userDrawn="1"/>
        </p:nvPicPr>
        <p:blipFill>
          <a:blip r:embed="rId2"/>
          <a:stretch>
            <a:fillRect/>
          </a:stretch>
        </p:blipFill>
        <p:spPr>
          <a:xfrm>
            <a:off x="16849825" y="498844"/>
            <a:ext cx="1089732" cy="782936"/>
          </a:xfrm>
          <a:prstGeom prst="rect">
            <a:avLst/>
          </a:prstGeom>
        </p:spPr>
      </p:pic>
      <p:sp>
        <p:nvSpPr>
          <p:cNvPr id="8" name="Text Placeholder 2">
            <a:extLst>
              <a:ext uri="{FF2B5EF4-FFF2-40B4-BE49-F238E27FC236}">
                <a16:creationId xmlns:a16="http://schemas.microsoft.com/office/drawing/2014/main" id="{C75DD495-4030-A944-A7C7-EB783740D320}"/>
              </a:ext>
            </a:extLst>
          </p:cNvPr>
          <p:cNvSpPr>
            <a:spLocks noGrp="1"/>
          </p:cNvSpPr>
          <p:nvPr>
            <p:ph type="body" sz="quarter" idx="11"/>
          </p:nvPr>
        </p:nvSpPr>
        <p:spPr>
          <a:xfrm>
            <a:off x="8466334"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825558B7-084A-8149-A3A0-C3075479241A}"/>
              </a:ext>
            </a:extLst>
          </p:cNvPr>
          <p:cNvSpPr>
            <a:spLocks noGrp="1"/>
          </p:cNvSpPr>
          <p:nvPr>
            <p:ph type="body" sz="quarter" idx="12"/>
          </p:nvPr>
        </p:nvSpPr>
        <p:spPr>
          <a:xfrm>
            <a:off x="8466334" y="2785004"/>
            <a:ext cx="634218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83485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922CDA0-CF96-4758-B9A7-8C7E027C2CFC}"/>
              </a:ext>
            </a:extLst>
          </p:cNvPr>
          <p:cNvSpPr/>
          <p:nvPr userDrawn="1"/>
        </p:nvSpPr>
        <p:spPr>
          <a:xfrm>
            <a:off x="327399" y="9276775"/>
            <a:ext cx="681682" cy="681682"/>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30">
            <a:extLst>
              <a:ext uri="{FF2B5EF4-FFF2-40B4-BE49-F238E27FC236}">
                <a16:creationId xmlns:a16="http://schemas.microsoft.com/office/drawing/2014/main" id="{4EFD0CCC-18A2-436D-BC27-5DD1075CBE4A}"/>
              </a:ext>
            </a:extLst>
          </p:cNvPr>
          <p:cNvSpPr>
            <a:spLocks noGrp="1"/>
          </p:cNvSpPr>
          <p:nvPr>
            <p:ph type="pic" sz="quarter" idx="12"/>
          </p:nvPr>
        </p:nvSpPr>
        <p:spPr>
          <a:xfrm>
            <a:off x="7156174" y="-9526"/>
            <a:ext cx="11174012" cy="10296526"/>
          </a:xfrm>
          <a:custGeom>
            <a:avLst/>
            <a:gdLst>
              <a:gd name="connsiteX0" fmla="*/ 12945293 w 12973169"/>
              <a:gd name="connsiteY0" fmla="*/ 4735710 h 8993394"/>
              <a:gd name="connsiteX1" fmla="*/ 12973169 w 12973169"/>
              <a:gd name="connsiteY1" fmla="*/ 8983869 h 8993394"/>
              <a:gd name="connsiteX2" fmla="*/ 10581944 w 12973169"/>
              <a:gd name="connsiteY2" fmla="*/ 8988403 h 8993394"/>
              <a:gd name="connsiteX3" fmla="*/ 7941470 w 12973169"/>
              <a:gd name="connsiteY3" fmla="*/ 4561094 h 8993394"/>
              <a:gd name="connsiteX4" fmla="*/ 12930983 w 12973169"/>
              <a:gd name="connsiteY4" fmla="*/ 4561094 h 8993394"/>
              <a:gd name="connsiteX5" fmla="*/ 10436227 w 12973169"/>
              <a:gd name="connsiteY5" fmla="*/ 8993394 h 8993394"/>
              <a:gd name="connsiteX6" fmla="*/ 2633904 w 12973169"/>
              <a:gd name="connsiteY6" fmla="*/ 4561094 h 8993394"/>
              <a:gd name="connsiteX7" fmla="*/ 7623417 w 12973169"/>
              <a:gd name="connsiteY7" fmla="*/ 4561094 h 8993394"/>
              <a:gd name="connsiteX8" fmla="*/ 5128661 w 12973169"/>
              <a:gd name="connsiteY8" fmla="*/ 8993394 h 8993394"/>
              <a:gd name="connsiteX9" fmla="*/ 7767932 w 12973169"/>
              <a:gd name="connsiteY9" fmla="*/ 4561092 h 8993394"/>
              <a:gd name="connsiteX10" fmla="*/ 10262688 w 12973169"/>
              <a:gd name="connsiteY10" fmla="*/ 8993392 h 8993394"/>
              <a:gd name="connsiteX11" fmla="*/ 5273175 w 12973169"/>
              <a:gd name="connsiteY11" fmla="*/ 8993392 h 8993394"/>
              <a:gd name="connsiteX12" fmla="*/ 5128662 w 12973169"/>
              <a:gd name="connsiteY12" fmla="*/ 9527 h 8993394"/>
              <a:gd name="connsiteX13" fmla="*/ 7623418 w 12973169"/>
              <a:gd name="connsiteY13" fmla="*/ 4441826 h 8993394"/>
              <a:gd name="connsiteX14" fmla="*/ 2633906 w 12973169"/>
              <a:gd name="connsiteY14" fmla="*/ 4441826 h 8993394"/>
              <a:gd name="connsiteX15" fmla="*/ 5287688 w 12973169"/>
              <a:gd name="connsiteY15" fmla="*/ 9527 h 8993394"/>
              <a:gd name="connsiteX16" fmla="*/ 10277201 w 12973169"/>
              <a:gd name="connsiteY16" fmla="*/ 9527 h 8993394"/>
              <a:gd name="connsiteX17" fmla="*/ 7782445 w 12973169"/>
              <a:gd name="connsiteY17" fmla="*/ 4441826 h 8993394"/>
              <a:gd name="connsiteX18" fmla="*/ 0 w 12973169"/>
              <a:gd name="connsiteY18" fmla="*/ 9525 h 8993394"/>
              <a:gd name="connsiteX19" fmla="*/ 4989513 w 12973169"/>
              <a:gd name="connsiteY19" fmla="*/ 9525 h 8993394"/>
              <a:gd name="connsiteX20" fmla="*/ 2494757 w 12973169"/>
              <a:gd name="connsiteY20" fmla="*/ 4441824 h 8993394"/>
              <a:gd name="connsiteX21" fmla="*/ 10436228 w 12973169"/>
              <a:gd name="connsiteY21" fmla="*/ 9525 h 8993394"/>
              <a:gd name="connsiteX22" fmla="*/ 12930983 w 12973169"/>
              <a:gd name="connsiteY22" fmla="*/ 4441824 h 8993394"/>
              <a:gd name="connsiteX23" fmla="*/ 7941471 w 12973169"/>
              <a:gd name="connsiteY23" fmla="*/ 4441824 h 8993394"/>
              <a:gd name="connsiteX24" fmla="*/ 10578313 w 12973169"/>
              <a:gd name="connsiteY24" fmla="*/ 0 h 8993394"/>
              <a:gd name="connsiteX25" fmla="*/ 12930987 w 12973169"/>
              <a:gd name="connsiteY25" fmla="*/ 9503 h 8993394"/>
              <a:gd name="connsiteX26" fmla="*/ 12962745 w 12973169"/>
              <a:gd name="connsiteY26" fmla="*/ 4268605 h 89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73169" h="8993394">
                <a:moveTo>
                  <a:pt x="12945293" y="4735710"/>
                </a:moveTo>
                <a:lnTo>
                  <a:pt x="12973169" y="8983869"/>
                </a:lnTo>
                <a:cubicBezTo>
                  <a:pt x="12192105" y="8987043"/>
                  <a:pt x="11363007" y="8985229"/>
                  <a:pt x="10581944" y="8988403"/>
                </a:cubicBezTo>
                <a:close/>
                <a:moveTo>
                  <a:pt x="7941470" y="4561094"/>
                </a:moveTo>
                <a:lnTo>
                  <a:pt x="12930983" y="4561094"/>
                </a:lnTo>
                <a:lnTo>
                  <a:pt x="10436227" y="8993394"/>
                </a:lnTo>
                <a:close/>
                <a:moveTo>
                  <a:pt x="2633904" y="4561094"/>
                </a:moveTo>
                <a:lnTo>
                  <a:pt x="7623417" y="4561094"/>
                </a:lnTo>
                <a:lnTo>
                  <a:pt x="5128661" y="8993394"/>
                </a:lnTo>
                <a:close/>
                <a:moveTo>
                  <a:pt x="7767932" y="4561092"/>
                </a:moveTo>
                <a:lnTo>
                  <a:pt x="10262688" y="8993392"/>
                </a:lnTo>
                <a:lnTo>
                  <a:pt x="5273175" y="8993392"/>
                </a:lnTo>
                <a:close/>
                <a:moveTo>
                  <a:pt x="5128662" y="9527"/>
                </a:moveTo>
                <a:lnTo>
                  <a:pt x="7623418" y="4441826"/>
                </a:lnTo>
                <a:lnTo>
                  <a:pt x="2633906" y="4441826"/>
                </a:lnTo>
                <a:close/>
                <a:moveTo>
                  <a:pt x="5287688" y="9527"/>
                </a:moveTo>
                <a:lnTo>
                  <a:pt x="10277201" y="9527"/>
                </a:lnTo>
                <a:lnTo>
                  <a:pt x="7782445" y="4441826"/>
                </a:lnTo>
                <a:close/>
                <a:moveTo>
                  <a:pt x="0" y="9525"/>
                </a:moveTo>
                <a:lnTo>
                  <a:pt x="4989513" y="9525"/>
                </a:lnTo>
                <a:lnTo>
                  <a:pt x="2494757" y="4441824"/>
                </a:lnTo>
                <a:close/>
                <a:moveTo>
                  <a:pt x="10436228" y="9525"/>
                </a:moveTo>
                <a:lnTo>
                  <a:pt x="12930983" y="4441824"/>
                </a:lnTo>
                <a:lnTo>
                  <a:pt x="7941471" y="4441824"/>
                </a:lnTo>
                <a:close/>
                <a:moveTo>
                  <a:pt x="10578313" y="0"/>
                </a:moveTo>
                <a:cubicBezTo>
                  <a:pt x="11359377" y="3167"/>
                  <a:pt x="12149923" y="6336"/>
                  <a:pt x="12930987" y="9503"/>
                </a:cubicBezTo>
                <a:lnTo>
                  <a:pt x="12962745" y="4268605"/>
                </a:lnTo>
                <a:close/>
              </a:path>
            </a:pathLst>
          </a:custGeom>
          <a:pattFill prst="pct5">
            <a:fgClr>
              <a:schemeClr val="accent1"/>
            </a:fgClr>
            <a:bgClr>
              <a:schemeClr val="bg1"/>
            </a:bgClr>
          </a:pattFill>
        </p:spPr>
        <p:txBody>
          <a:bodyPr wrap="square">
            <a:noAutofit/>
          </a:bodyPr>
          <a:lstStyle>
            <a:lvl1pPr>
              <a:defRPr sz="2100"/>
            </a:lvl1pPr>
          </a:lstStyle>
          <a:p>
            <a:r>
              <a:rPr lang="en-US"/>
              <a:t>Click icon to add picture</a:t>
            </a:r>
          </a:p>
        </p:txBody>
      </p:sp>
      <p:sp>
        <p:nvSpPr>
          <p:cNvPr id="33" name="Slide Number Placeholder 5">
            <a:extLst>
              <a:ext uri="{FF2B5EF4-FFF2-40B4-BE49-F238E27FC236}">
                <a16:creationId xmlns:a16="http://schemas.microsoft.com/office/drawing/2014/main" id="{03D4809D-4807-4B9B-B882-90DA004A1C72}"/>
              </a:ext>
            </a:extLst>
          </p:cNvPr>
          <p:cNvSpPr>
            <a:spLocks noGrp="1"/>
          </p:cNvSpPr>
          <p:nvPr>
            <p:ph type="sldNum" sz="quarter" idx="4"/>
          </p:nvPr>
        </p:nvSpPr>
        <p:spPr>
          <a:xfrm>
            <a:off x="327400" y="9279206"/>
            <a:ext cx="681681" cy="679251"/>
          </a:xfrm>
          <a:prstGeom prst="rect">
            <a:avLst/>
          </a:prstGeom>
        </p:spPr>
        <p:txBody>
          <a:bodyPr vert="horz" lIns="91440" tIns="45720" rIns="91440" bIns="45720" rtlCol="0" anchor="ctr"/>
          <a:lstStyle>
            <a:lvl1pPr algn="ctr">
              <a:defRPr sz="160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stStyle>
          <a:p>
            <a:fld id="{BC64674B-0CCF-4531-A68C-815F17BC8CC8}" type="slidenum">
              <a:rPr lang="en-US" smtClean="0"/>
              <a:pPr/>
              <a:t>‹#›</a:t>
            </a:fld>
            <a:endParaRPr lang="en-US" dirty="0"/>
          </a:p>
        </p:txBody>
      </p:sp>
      <p:sp>
        <p:nvSpPr>
          <p:cNvPr id="5" name="Text Placeholder 2">
            <a:extLst>
              <a:ext uri="{FF2B5EF4-FFF2-40B4-BE49-F238E27FC236}">
                <a16:creationId xmlns:a16="http://schemas.microsoft.com/office/drawing/2014/main" id="{A263D9BB-7E8C-C54A-AB71-E7E885653236}"/>
              </a:ext>
            </a:extLst>
          </p:cNvPr>
          <p:cNvSpPr>
            <a:spLocks noGrp="1"/>
          </p:cNvSpPr>
          <p:nvPr>
            <p:ph type="body" sz="quarter" idx="11"/>
          </p:nvPr>
        </p:nvSpPr>
        <p:spPr>
          <a:xfrm>
            <a:off x="1472027" y="3436575"/>
            <a:ext cx="634218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A931EF21-1BCF-D544-B68C-463C1EE45F3F}"/>
              </a:ext>
            </a:extLst>
          </p:cNvPr>
          <p:cNvSpPr>
            <a:spLocks noGrp="1"/>
          </p:cNvSpPr>
          <p:nvPr>
            <p:ph type="body" sz="quarter" idx="13"/>
          </p:nvPr>
        </p:nvSpPr>
        <p:spPr>
          <a:xfrm>
            <a:off x="1472027" y="2785004"/>
            <a:ext cx="6342183" cy="651571"/>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222460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DA798601-D846-4D35-8EC1-279D4FC3EDA7}"/>
              </a:ext>
            </a:extLst>
          </p:cNvPr>
          <p:cNvSpPr>
            <a:spLocks noGrp="1"/>
          </p:cNvSpPr>
          <p:nvPr>
            <p:ph type="pic" sz="quarter" idx="10"/>
          </p:nvPr>
        </p:nvSpPr>
        <p:spPr>
          <a:xfrm>
            <a:off x="11429999" y="0"/>
            <a:ext cx="6858000" cy="10287000"/>
          </a:xfrm>
          <a:pattFill prst="pct5">
            <a:fgClr>
              <a:schemeClr val="accent1"/>
            </a:fgClr>
            <a:bgClr>
              <a:schemeClr val="bg1"/>
            </a:bgClr>
          </a:pattFill>
        </p:spPr>
        <p:txBody>
          <a:bodyPr>
            <a:normAutofit/>
          </a:bodyPr>
          <a:lstStyle>
            <a:lvl1pPr>
              <a:defRPr sz="2100"/>
            </a:lvl1pPr>
          </a:lstStyle>
          <a:p>
            <a:r>
              <a:rPr lang="en-US"/>
              <a:t>Click icon to add picture</a:t>
            </a:r>
          </a:p>
        </p:txBody>
      </p:sp>
      <p:sp>
        <p:nvSpPr>
          <p:cNvPr id="13" name="Rectangle 12">
            <a:extLst>
              <a:ext uri="{FF2B5EF4-FFF2-40B4-BE49-F238E27FC236}">
                <a16:creationId xmlns:a16="http://schemas.microsoft.com/office/drawing/2014/main" id="{3EA6A776-F38E-4345-80FC-C766BA947581}"/>
              </a:ext>
            </a:extLst>
          </p:cNvPr>
          <p:cNvSpPr/>
          <p:nvPr userDrawn="1"/>
        </p:nvSpPr>
        <p:spPr>
          <a:xfrm>
            <a:off x="0" y="0"/>
            <a:ext cx="1849120" cy="10287000"/>
          </a:xfrm>
          <a:prstGeom prst="rect">
            <a:avLst/>
          </a:prstGeom>
          <a:gradFill flip="none" rotWithShape="1">
            <a:gsLst>
              <a:gs pos="0">
                <a:srgbClr val="1C1B3D"/>
              </a:gs>
              <a:gs pos="85000">
                <a:srgbClr val="4F408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1F0726B-A436-4C8C-96F9-675F736C6790}"/>
              </a:ext>
            </a:extLst>
          </p:cNvPr>
          <p:cNvSpPr/>
          <p:nvPr userDrawn="1"/>
        </p:nvSpPr>
        <p:spPr>
          <a:xfrm>
            <a:off x="487680" y="8898799"/>
            <a:ext cx="873760" cy="873760"/>
          </a:xfrm>
          <a:prstGeom prst="ellipse">
            <a:avLst/>
          </a:prstGeom>
          <a:gradFill flip="none" rotWithShape="1">
            <a:gsLst>
              <a:gs pos="0">
                <a:schemeClr val="accent1">
                  <a:lumMod val="5000"/>
                  <a:lumOff val="95000"/>
                </a:schemeClr>
              </a:gs>
              <a:gs pos="100000">
                <a:schemeClr val="bg1">
                  <a:lumMod val="95000"/>
                </a:schemeClr>
              </a:gs>
            </a:gsLst>
            <a:lin ang="5400000" scaled="1"/>
            <a:tileRect/>
          </a:gradFill>
          <a:ln>
            <a:noFill/>
          </a:ln>
          <a:effectLst>
            <a:outerShdw blurRad="2794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D3A3E1C-4976-4748-A78F-EE772FF64315}"/>
              </a:ext>
            </a:extLst>
          </p:cNvPr>
          <p:cNvSpPr>
            <a:spLocks noGrp="1"/>
          </p:cNvSpPr>
          <p:nvPr>
            <p:ph type="sldNum" sz="quarter" idx="4"/>
          </p:nvPr>
        </p:nvSpPr>
        <p:spPr>
          <a:xfrm>
            <a:off x="487680" y="8965474"/>
            <a:ext cx="873760" cy="714830"/>
          </a:xfrm>
          <a:prstGeom prst="rect">
            <a:avLst/>
          </a:prstGeom>
        </p:spPr>
        <p:txBody>
          <a:bodyPr vert="horz" lIns="91440" tIns="45720" rIns="91440" bIns="45720" rtlCol="0" anchor="ctr"/>
          <a:lstStyle>
            <a:lvl1pPr algn="ctr">
              <a:defRPr sz="18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&lt;#&gt;</a:t>
            </a:r>
          </a:p>
        </p:txBody>
      </p:sp>
      <p:pic>
        <p:nvPicPr>
          <p:cNvPr id="7" name="Picture 6">
            <a:extLst>
              <a:ext uri="{FF2B5EF4-FFF2-40B4-BE49-F238E27FC236}">
                <a16:creationId xmlns:a16="http://schemas.microsoft.com/office/drawing/2014/main" id="{F371695F-025D-CB45-BC88-96C89CE1795A}"/>
              </a:ext>
            </a:extLst>
          </p:cNvPr>
          <p:cNvPicPr>
            <a:picLocks noChangeAspect="1"/>
          </p:cNvPicPr>
          <p:nvPr userDrawn="1"/>
        </p:nvPicPr>
        <p:blipFill>
          <a:blip r:embed="rId2"/>
          <a:stretch>
            <a:fillRect/>
          </a:stretch>
        </p:blipFill>
        <p:spPr>
          <a:xfrm>
            <a:off x="389818" y="498844"/>
            <a:ext cx="1089732" cy="782936"/>
          </a:xfrm>
          <a:prstGeom prst="rect">
            <a:avLst/>
          </a:prstGeom>
        </p:spPr>
      </p:pic>
      <p:sp>
        <p:nvSpPr>
          <p:cNvPr id="8" name="Text Placeholder 2">
            <a:extLst>
              <a:ext uri="{FF2B5EF4-FFF2-40B4-BE49-F238E27FC236}">
                <a16:creationId xmlns:a16="http://schemas.microsoft.com/office/drawing/2014/main" id="{AC58AFF7-0E7D-9E4A-8E06-2B729E20DDDD}"/>
              </a:ext>
            </a:extLst>
          </p:cNvPr>
          <p:cNvSpPr>
            <a:spLocks noGrp="1"/>
          </p:cNvSpPr>
          <p:nvPr>
            <p:ph type="body" sz="quarter" idx="11"/>
          </p:nvPr>
        </p:nvSpPr>
        <p:spPr>
          <a:xfrm>
            <a:off x="3097627" y="3436575"/>
            <a:ext cx="7024273" cy="4908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5E2A7075-BA1D-4248-A18F-24E1F868096C}"/>
              </a:ext>
            </a:extLst>
          </p:cNvPr>
          <p:cNvSpPr>
            <a:spLocks noGrp="1"/>
          </p:cNvSpPr>
          <p:nvPr>
            <p:ph type="body" sz="quarter" idx="12"/>
          </p:nvPr>
        </p:nvSpPr>
        <p:spPr>
          <a:xfrm>
            <a:off x="3097627" y="2785004"/>
            <a:ext cx="7024273" cy="914400"/>
          </a:xfrm>
        </p:spPr>
        <p:txBody>
          <a:bodyPr>
            <a:noAutofit/>
          </a:bodyPr>
          <a:lstStyle>
            <a:lvl1pPr marL="0" indent="0">
              <a:lnSpc>
                <a:spcPct val="110000"/>
              </a:lnSpc>
              <a:buFontTx/>
              <a:buNone/>
              <a:defRPr sz="3200" b="1" i="0" baseline="0">
                <a:solidFill>
                  <a:schemeClr val="tx1"/>
                </a:solidFill>
                <a:latin typeface="+mj-lt"/>
              </a:defRPr>
            </a:lvl1pPr>
            <a:lvl2pPr>
              <a:defRPr sz="3200" b="1" i="0" baseline="0">
                <a:solidFill>
                  <a:schemeClr val="tx1"/>
                </a:solidFill>
                <a:latin typeface="+mj-lt"/>
              </a:defRPr>
            </a:lvl2pPr>
            <a:lvl3pPr>
              <a:defRPr sz="3200" b="1" i="0" baseline="0">
                <a:solidFill>
                  <a:schemeClr val="tx1"/>
                </a:solidFill>
                <a:latin typeface="+mj-lt"/>
              </a:defRPr>
            </a:lvl3pPr>
            <a:lvl4pPr>
              <a:defRPr sz="3200" b="1" i="0" baseline="0">
                <a:solidFill>
                  <a:schemeClr val="tx1"/>
                </a:solidFill>
                <a:latin typeface="+mj-lt"/>
              </a:defRPr>
            </a:lvl4pPr>
            <a:lvl5pPr>
              <a:defRPr sz="3200" b="1" i="0" baseline="0">
                <a:solidFill>
                  <a:schemeClr val="tx1"/>
                </a:solidFill>
                <a:latin typeface="+mj-lt"/>
              </a:defRPr>
            </a:lvl5pPr>
          </a:lstStyle>
          <a:p>
            <a:pPr lvl="0"/>
            <a:r>
              <a:rPr lang="en-US"/>
              <a:t>Click to edit Master text styles</a:t>
            </a:r>
          </a:p>
        </p:txBody>
      </p:sp>
    </p:spTree>
    <p:extLst>
      <p:ext uri="{BB962C8B-B14F-4D97-AF65-F5344CB8AC3E}">
        <p14:creationId xmlns:p14="http://schemas.microsoft.com/office/powerpoint/2010/main" val="38052920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36.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4.xml"/><Relationship Id="rId1" Type="http://schemas.openxmlformats.org/officeDocument/2006/relationships/slideLayout" Target="../slideLayouts/slideLayout3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5.xml"/><Relationship Id="rId1" Type="http://schemas.openxmlformats.org/officeDocument/2006/relationships/slideLayout" Target="../slideLayouts/slideLayout3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1"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1"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57901" y="9534526"/>
            <a:ext cx="6172201"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1"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C64674B-0CCF-4531-A68C-815F17BC8CC8}" type="slidenum">
              <a:rPr lang="en-US" smtClean="0"/>
              <a:t>‹#›</a:t>
            </a:fld>
            <a:endParaRPr lang="en-US"/>
          </a:p>
        </p:txBody>
      </p:sp>
    </p:spTree>
    <p:extLst>
      <p:ext uri="{BB962C8B-B14F-4D97-AF65-F5344CB8AC3E}">
        <p14:creationId xmlns:p14="http://schemas.microsoft.com/office/powerpoint/2010/main" val="2483139673"/>
      </p:ext>
    </p:extLst>
  </p:cSld>
  <p:clrMap bg1="lt1" tx1="dk1" bg2="lt2" tx2="dk2" accent1="accent1" accent2="accent2" accent3="accent3" accent4="accent4" accent5="accent5" accent6="accent6" hlink="hlink" folHlink="folHlink"/>
  <p:sldLayoutIdLst>
    <p:sldLayoutId id="2147483732" r:id="rId1"/>
    <p:sldLayoutId id="2147483746" r:id="rId2"/>
    <p:sldLayoutId id="2147483747" r:id="rId3"/>
    <p:sldLayoutId id="2147483734" r:id="rId4"/>
    <p:sldLayoutId id="2147483771" r:id="rId5"/>
    <p:sldLayoutId id="2147483772" r:id="rId6"/>
    <p:sldLayoutId id="2147483735" r:id="rId7"/>
    <p:sldLayoutId id="2147483737" r:id="rId8"/>
    <p:sldLayoutId id="2147483738" r:id="rId9"/>
    <p:sldLayoutId id="2147483739" r:id="rId10"/>
    <p:sldLayoutId id="2147483740" r:id="rId11"/>
    <p:sldLayoutId id="2147483743" r:id="rId12"/>
    <p:sldLayoutId id="2147483744" r:id="rId13"/>
    <p:sldLayoutId id="2147483745" r:id="rId14"/>
    <p:sldLayoutId id="2147483748"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2" r:id="rId27"/>
    <p:sldLayoutId id="2147483761" r:id="rId28"/>
    <p:sldLayoutId id="2147483763" r:id="rId29"/>
    <p:sldLayoutId id="2147483766" r:id="rId30"/>
    <p:sldLayoutId id="2147483767" r:id="rId31"/>
    <p:sldLayoutId id="2147483768" r:id="rId32"/>
    <p:sldLayoutId id="2147483769" r:id="rId33"/>
    <p:sldLayoutId id="2147483770" r:id="rId34"/>
    <p:sldLayoutId id="2147483773" r:id="rId35"/>
  </p:sldLayoutIdLst>
  <p:hf hdr="0" ftr="0" dt="0"/>
  <p:txStyles>
    <p:titleStyle>
      <a:lvl1pPr algn="l" defTabSz="1371617"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342905" indent="-342905" algn="l" defTabSz="1371617" rtl="0" eaLnBrk="1" latinLnBrk="0" hangingPunct="1">
        <a:lnSpc>
          <a:spcPct val="150000"/>
        </a:lnSpc>
        <a:spcBef>
          <a:spcPts val="1500"/>
        </a:spcBef>
        <a:buFont typeface="Arial" panose="020B0604020202020204" pitchFamily="34" charset="0"/>
        <a:buChar char="•"/>
        <a:defRPr sz="2000" kern="1200" baseline="0">
          <a:solidFill>
            <a:schemeClr val="bg1">
              <a:lumMod val="50000"/>
            </a:schemeClr>
          </a:solidFill>
          <a:latin typeface="+mn-lt"/>
          <a:ea typeface="+mn-ea"/>
          <a:cs typeface="+mn-cs"/>
        </a:defRPr>
      </a:lvl1pPr>
      <a:lvl2pPr marL="1028713"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2pPr>
      <a:lvl3pPr marL="1714521"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2400330"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3086139"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17" rtl="0" eaLnBrk="1" latinLnBrk="0" hangingPunct="1">
        <a:defRPr sz="2700" kern="1200">
          <a:solidFill>
            <a:schemeClr val="tx1"/>
          </a:solidFill>
          <a:latin typeface="+mn-lt"/>
          <a:ea typeface="+mn-ea"/>
          <a:cs typeface="+mn-cs"/>
        </a:defRPr>
      </a:lvl1pPr>
      <a:lvl2pPr marL="685808" algn="l" defTabSz="1371617" rtl="0" eaLnBrk="1" latinLnBrk="0" hangingPunct="1">
        <a:defRPr sz="2700" kern="1200">
          <a:solidFill>
            <a:schemeClr val="tx1"/>
          </a:solidFill>
          <a:latin typeface="+mn-lt"/>
          <a:ea typeface="+mn-ea"/>
          <a:cs typeface="+mn-cs"/>
        </a:defRPr>
      </a:lvl2pPr>
      <a:lvl3pPr marL="1371617" algn="l" defTabSz="1371617" rtl="0" eaLnBrk="1" latinLnBrk="0" hangingPunct="1">
        <a:defRPr sz="2700" kern="1200">
          <a:solidFill>
            <a:schemeClr val="tx1"/>
          </a:solidFill>
          <a:latin typeface="+mn-lt"/>
          <a:ea typeface="+mn-ea"/>
          <a:cs typeface="+mn-cs"/>
        </a:defRPr>
      </a:lvl3pPr>
      <a:lvl4pPr marL="2057426" algn="l" defTabSz="1371617" rtl="0" eaLnBrk="1" latinLnBrk="0" hangingPunct="1">
        <a:defRPr sz="2700" kern="1200">
          <a:solidFill>
            <a:schemeClr val="tx1"/>
          </a:solidFill>
          <a:latin typeface="+mn-lt"/>
          <a:ea typeface="+mn-ea"/>
          <a:cs typeface="+mn-cs"/>
        </a:defRPr>
      </a:lvl4pPr>
      <a:lvl5pPr marL="2743234" algn="l" defTabSz="1371617" rtl="0" eaLnBrk="1" latinLnBrk="0" hangingPunct="1">
        <a:defRPr sz="2700" kern="1200">
          <a:solidFill>
            <a:schemeClr val="tx1"/>
          </a:solidFill>
          <a:latin typeface="+mn-lt"/>
          <a:ea typeface="+mn-ea"/>
          <a:cs typeface="+mn-cs"/>
        </a:defRPr>
      </a:lvl5pPr>
      <a:lvl6pPr marL="3429043" algn="l" defTabSz="1371617" rtl="0" eaLnBrk="1" latinLnBrk="0" hangingPunct="1">
        <a:defRPr sz="2700" kern="1200">
          <a:solidFill>
            <a:schemeClr val="tx1"/>
          </a:solidFill>
          <a:latin typeface="+mn-lt"/>
          <a:ea typeface="+mn-ea"/>
          <a:cs typeface="+mn-cs"/>
        </a:defRPr>
      </a:lvl6pPr>
      <a:lvl7pPr marL="4114851" algn="l" defTabSz="1371617" rtl="0" eaLnBrk="1" latinLnBrk="0" hangingPunct="1">
        <a:defRPr sz="2700" kern="1200">
          <a:solidFill>
            <a:schemeClr val="tx1"/>
          </a:solidFill>
          <a:latin typeface="+mn-lt"/>
          <a:ea typeface="+mn-ea"/>
          <a:cs typeface="+mn-cs"/>
        </a:defRPr>
      </a:lvl7pPr>
      <a:lvl8pPr marL="4800660" algn="l" defTabSz="1371617" rtl="0" eaLnBrk="1" latinLnBrk="0" hangingPunct="1">
        <a:defRPr sz="2700" kern="1200">
          <a:solidFill>
            <a:schemeClr val="tx1"/>
          </a:solidFill>
          <a:latin typeface="+mn-lt"/>
          <a:ea typeface="+mn-ea"/>
          <a:cs typeface="+mn-cs"/>
        </a:defRPr>
      </a:lvl8pPr>
      <a:lvl9pPr marL="5486469" algn="l" defTabSz="13716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5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902799668"/>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5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622752435"/>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5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751663655"/>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45223"/>
            <a:ext cx="15773400" cy="1108584"/>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1257300" y="1828801"/>
            <a:ext cx="15773400" cy="74366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9458867"/>
            <a:ext cx="18288000" cy="82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37160"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www.</a:t>
            </a:r>
            <a:r>
              <a:rPr kumimoji="0" lang="en-US" sz="4800" b="0" i="0" u="none" strike="noStrike" kern="1200" cap="none" spc="225" normalizeH="0" baseline="0" noProof="0" dirty="0">
                <a:ln>
                  <a:noFill/>
                </a:ln>
                <a:solidFill>
                  <a:prstClr val="black">
                    <a:lumMod val="85000"/>
                    <a:lumOff val="15000"/>
                  </a:prstClr>
                </a:solidFill>
                <a:effectLst/>
                <a:uLnTx/>
                <a:uFillTx/>
                <a:latin typeface="+mn-lt"/>
                <a:ea typeface="+mn-ea"/>
                <a:cs typeface="+mn-cs"/>
              </a:rPr>
              <a:t>presentationgo</a:t>
            </a:r>
            <a:r>
              <a:rPr kumimoji="0" lang="en-US" sz="4800" b="0" i="0" u="none" strike="noStrike" kern="1200" cap="none" spc="225"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9052" y="10439402"/>
            <a:ext cx="2404826" cy="346249"/>
          </a:xfrm>
          <a:prstGeom prst="rect">
            <a:avLst/>
          </a:prstGeom>
        </p:spPr>
        <p:txBody>
          <a:bodyPr wrap="none">
            <a:spAutoFit/>
          </a:bodyPr>
          <a:lstStyle/>
          <a:p>
            <a:r>
              <a:rPr lang="en-US" sz="1650" b="0" i="0" dirty="0">
                <a:solidFill>
                  <a:srgbClr val="555555"/>
                </a:solidFill>
                <a:effectLst/>
                <a:latin typeface="Open Sans" panose="020B0606030504020204" pitchFamily="34" charset="0"/>
              </a:rPr>
              <a:t>© </a:t>
            </a:r>
            <a:r>
              <a:rPr lang="en-US" sz="1650" b="0" i="0" u="none" strike="noStrike" dirty="0">
                <a:solidFill>
                  <a:srgbClr val="A5CD28"/>
                </a:solidFill>
                <a:effectLst/>
                <a:latin typeface="Open Sans" panose="020B0606030504020204" pitchFamily="34" charset="0"/>
                <a:hlinkClick r:id="rId3" tooltip="PresentationGo!"/>
              </a:rPr>
              <a:t>presentationgo.com</a:t>
            </a:r>
            <a:endParaRPr lang="en-US" sz="1650" dirty="0"/>
          </a:p>
        </p:txBody>
      </p:sp>
      <p:sp>
        <p:nvSpPr>
          <p:cNvPr id="13" name="Freeform 12"/>
          <p:cNvSpPr/>
          <p:nvPr userDrawn="1"/>
        </p:nvSpPr>
        <p:spPr>
          <a:xfrm rot="5400000">
            <a:off x="136767" y="260382"/>
            <a:ext cx="554244" cy="85635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50"/>
          </a:p>
        </p:txBody>
      </p:sp>
      <p:grpSp>
        <p:nvGrpSpPr>
          <p:cNvPr id="14" name="Group 13"/>
          <p:cNvGrpSpPr/>
          <p:nvPr userDrawn="1"/>
        </p:nvGrpSpPr>
        <p:grpSpPr>
          <a:xfrm>
            <a:off x="-2482361" y="-24981"/>
            <a:ext cx="2263845" cy="872049"/>
            <a:chOff x="-2096383" y="21447"/>
            <a:chExt cx="1509230" cy="581366"/>
          </a:xfrm>
        </p:grpSpPr>
        <p:sp>
          <p:nvSpPr>
            <p:cNvPr id="15" name="TextBox 14"/>
            <p:cNvSpPr txBox="1"/>
            <p:nvPr userDrawn="1"/>
          </p:nvSpPr>
          <p:spPr>
            <a:xfrm>
              <a:off x="-2096383" y="21447"/>
              <a:ext cx="304784"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14857" cy="215443"/>
            </a:xfrm>
            <a:prstGeom prst="rect">
              <a:avLst/>
            </a:prstGeom>
            <a:noFill/>
          </p:spPr>
          <p:txBody>
            <a:bodyPr wrap="none" rtlCol="0">
              <a:spAutoFit/>
            </a:bodyPr>
            <a:lstStyle/>
            <a:p>
              <a:r>
                <a:rPr lang="en-US" sz="15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153583837"/>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1371600" rtl="0" eaLnBrk="1" latinLnBrk="0" hangingPunct="1">
        <a:lnSpc>
          <a:spcPct val="90000"/>
        </a:lnSpc>
        <a:spcBef>
          <a:spcPct val="0"/>
        </a:spcBef>
        <a:buNone/>
        <a:defRPr lang="en-US" sz="5400" b="1" kern="1200">
          <a:solidFill>
            <a:schemeClr val="tx1"/>
          </a:solidFill>
          <a:latin typeface="Helvetica" panose="020B0500000000000000"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j-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j-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j-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mj-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54.emf"/></Relationships>
</file>

<file path=ppt/slides/_rels/slide1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sara.rahman@justice.nsw.gov.au" TargetMode="External"/><Relationship Id="rId2" Type="http://schemas.openxmlformats.org/officeDocument/2006/relationships/image" Target="../media/image64.emf"/><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5.xml"/><Relationship Id="rId16" Type="http://schemas.openxmlformats.org/officeDocument/2006/relationships/image" Target="../media/image16.png"/><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image" Target="../media/image11.svg"/><Relationship Id="rId5" Type="http://schemas.openxmlformats.org/officeDocument/2006/relationships/diagramQuickStyle" Target="../diagrams/quickStyle1.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diagramLayout" Target="../diagrams/layout1.xml"/><Relationship Id="rId9" Type="http://schemas.openxmlformats.org/officeDocument/2006/relationships/image" Target="../media/image9.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FE60CF-97DC-4F5A-A60A-78D8C539DDDC}"/>
              </a:ext>
            </a:extLst>
          </p:cNvPr>
          <p:cNvSpPr/>
          <p:nvPr/>
        </p:nvSpPr>
        <p:spPr>
          <a:xfrm>
            <a:off x="-2"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B3902CBB-6A4B-4436-B414-DD8AA6BA7E12}"/>
              </a:ext>
            </a:extLst>
          </p:cNvPr>
          <p:cNvSpPr txBox="1"/>
          <p:nvPr/>
        </p:nvSpPr>
        <p:spPr>
          <a:xfrm>
            <a:off x="2077182" y="3384537"/>
            <a:ext cx="14264265" cy="3139321"/>
          </a:xfrm>
          <a:prstGeom prst="rect">
            <a:avLst/>
          </a:prstGeom>
          <a:noFill/>
        </p:spPr>
        <p:txBody>
          <a:bodyPr wrap="square" rtlCol="0">
            <a:spAutoFit/>
          </a:bodyPr>
          <a:lstStyle/>
          <a:p>
            <a:pPr algn="ctr"/>
            <a:r>
              <a:rPr lang="en-AU" sz="6600" dirty="0">
                <a:solidFill>
                  <a:schemeClr val="bg1"/>
                </a:solidFill>
                <a:latin typeface="Open Sans" panose="020B0606030504020204" pitchFamily="34" charset="0"/>
                <a:ea typeface="Open Sans" panose="020B0606030504020204" pitchFamily="34" charset="0"/>
                <a:cs typeface="Open Sans" panose="020B0606030504020204" pitchFamily="34" charset="0"/>
              </a:rPr>
              <a:t>Evaluation of Phase 1 of the Mandatory Alcohol Interlock Program (MAIP)</a:t>
            </a:r>
            <a:endParaRPr lang="en-US" sz="6401"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66AB15D-CD00-4DF4-A69C-98E59BF3D07A}"/>
              </a:ext>
            </a:extLst>
          </p:cNvPr>
          <p:cNvSpPr txBox="1"/>
          <p:nvPr/>
        </p:nvSpPr>
        <p:spPr>
          <a:xfrm>
            <a:off x="8093871" y="7146907"/>
            <a:ext cx="2100255" cy="830997"/>
          </a:xfrm>
          <a:prstGeom prst="rect">
            <a:avLst/>
          </a:prstGeom>
          <a:noFill/>
        </p:spPr>
        <p:txBody>
          <a:bodyPr wrap="none" rtlCol="0">
            <a:spAutoFit/>
          </a:bodyPr>
          <a:lstStyle/>
          <a:p>
            <a:pPr algn="ctr"/>
            <a:r>
              <a:rPr lang="en-A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Sara Rahman</a:t>
            </a:r>
          </a:p>
          <a:p>
            <a:pPr algn="ctr"/>
            <a:r>
              <a:rPr lang="en-A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21 July 2022</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3" y="1949024"/>
            <a:ext cx="6096012" cy="856490"/>
          </a:xfrm>
          <a:prstGeom prst="rect">
            <a:avLst/>
          </a:prstGeom>
        </p:spPr>
      </p:pic>
    </p:spTree>
    <p:extLst>
      <p:ext uri="{BB962C8B-B14F-4D97-AF65-F5344CB8AC3E}">
        <p14:creationId xmlns:p14="http://schemas.microsoft.com/office/powerpoint/2010/main" val="398512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02CF04-F36A-48B3-923E-51267303BDB1}"/>
              </a:ext>
            </a:extLst>
          </p:cNvPr>
          <p:cNvSpPr>
            <a:spLocks noGrp="1"/>
          </p:cNvSpPr>
          <p:nvPr>
            <p:ph type="sldNum" sz="quarter" idx="4294967295"/>
          </p:nvPr>
        </p:nvSpPr>
        <p:spPr>
          <a:xfrm>
            <a:off x="17332325" y="9493250"/>
            <a:ext cx="955675" cy="793750"/>
          </a:xfrm>
        </p:spPr>
        <p:txBody>
          <a:bodyPr/>
          <a:lstStyle/>
          <a:p>
            <a:fld id="{F1D8D82A-18DF-4B42-8954-4E639B2AFBC8}" type="slidenum">
              <a:rPr lang="en-US" smtClean="0"/>
              <a:t>10</a:t>
            </a:fld>
            <a:endParaRPr lang="en-US" dirty="0"/>
          </a:p>
        </p:txBody>
      </p:sp>
      <p:sp>
        <p:nvSpPr>
          <p:cNvPr id="6" name="TextBox 5">
            <a:extLst>
              <a:ext uri="{FF2B5EF4-FFF2-40B4-BE49-F238E27FC236}">
                <a16:creationId xmlns:a16="http://schemas.microsoft.com/office/drawing/2014/main" id="{24AB2822-C8B1-441C-9980-4BB25A5A9C3F}"/>
              </a:ext>
            </a:extLst>
          </p:cNvPr>
          <p:cNvSpPr txBox="1"/>
          <p:nvPr/>
        </p:nvSpPr>
        <p:spPr>
          <a:xfrm rot="5400000">
            <a:off x="5181120" y="436260"/>
            <a:ext cx="738664" cy="8798927"/>
          </a:xfrm>
          <a:prstGeom prst="rect">
            <a:avLst/>
          </a:prstGeom>
          <a:noFill/>
        </p:spPr>
        <p:txBody>
          <a:bodyPr vert="vert270" wrap="square" rtlCol="0">
            <a:spAutoFit/>
          </a:bodyPr>
          <a:lstStyle/>
          <a:p>
            <a:r>
              <a:rPr lang="en-AU" sz="36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Impact of MAIP on installers</a:t>
            </a:r>
          </a:p>
        </p:txBody>
      </p:sp>
    </p:spTree>
    <p:extLst>
      <p:ext uri="{BB962C8B-B14F-4D97-AF65-F5344CB8AC3E}">
        <p14:creationId xmlns:p14="http://schemas.microsoft.com/office/powerpoint/2010/main" val="187504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1035F-987D-4A70-9174-F340FA0754DE}"/>
              </a:ext>
            </a:extLst>
          </p:cNvPr>
          <p:cNvSpPr>
            <a:spLocks noGrp="1"/>
          </p:cNvSpPr>
          <p:nvPr>
            <p:ph type="body" sz="quarter" idx="10"/>
          </p:nvPr>
        </p:nvSpPr>
        <p:spPr>
          <a:xfrm>
            <a:off x="2297343" y="461990"/>
            <a:ext cx="15234750" cy="916966"/>
          </a:xfrm>
        </p:spPr>
        <p:txBody>
          <a:bodyPr>
            <a:normAutofit fontScale="92500" lnSpcReduction="20000"/>
          </a:bodyPr>
          <a:lstStyle/>
          <a:p>
            <a:r>
              <a:rPr lang="en-AU" sz="3200" dirty="0">
                <a:latin typeface="+mj-lt"/>
                <a:ea typeface="Open Sans" panose="020B0606030504020204" pitchFamily="34" charset="0"/>
                <a:cs typeface="Open Sans" panose="020B0606030504020204" pitchFamily="34" charset="0"/>
              </a:rPr>
              <a:t>We estimate the impact on first time offenders, comparing those just and above the high-range PCA threshold to determine the impact on installers</a:t>
            </a:r>
          </a:p>
        </p:txBody>
      </p:sp>
      <p:sp>
        <p:nvSpPr>
          <p:cNvPr id="3" name="Text Placeholder 2">
            <a:extLst>
              <a:ext uri="{FF2B5EF4-FFF2-40B4-BE49-F238E27FC236}">
                <a16:creationId xmlns:a16="http://schemas.microsoft.com/office/drawing/2014/main" id="{82422A3F-306E-40CF-969E-282D22571ADF}"/>
              </a:ext>
            </a:extLst>
          </p:cNvPr>
          <p:cNvSpPr>
            <a:spLocks noGrp="1"/>
          </p:cNvSpPr>
          <p:nvPr>
            <p:ph type="body" sz="quarter" idx="11"/>
          </p:nvPr>
        </p:nvSpPr>
        <p:spPr>
          <a:xfrm>
            <a:off x="2344680" y="1701590"/>
            <a:ext cx="9056273" cy="7791869"/>
          </a:xfrm>
        </p:spPr>
        <p:txBody>
          <a:bodyPr>
            <a:normAutofit fontScale="92500"/>
          </a:bodyPr>
          <a:lstStyle/>
          <a:p>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It compares interlock installers </a:t>
            </a:r>
            <a:r>
              <a:rPr lang="en-AU" b="1" dirty="0">
                <a:solidFill>
                  <a:schemeClr val="tx1">
                    <a:lumMod val="85000"/>
                    <a:lumOff val="15000"/>
                  </a:schemeClr>
                </a:solidFill>
                <a:latin typeface="+mj-lt"/>
                <a:ea typeface="Open Sans" panose="020B0606030504020204" pitchFamily="34" charset="0"/>
                <a:cs typeface="Open Sans" panose="020B0606030504020204" pitchFamily="34" charset="0"/>
              </a:rPr>
              <a:t>just above </a:t>
            </a: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the threshold with those </a:t>
            </a:r>
            <a:r>
              <a:rPr lang="en-AU" b="1" dirty="0">
                <a:solidFill>
                  <a:schemeClr val="tx1">
                    <a:lumMod val="85000"/>
                    <a:lumOff val="15000"/>
                  </a:schemeClr>
                </a:solidFill>
                <a:latin typeface="+mj-lt"/>
                <a:ea typeface="Open Sans" panose="020B0606030504020204" pitchFamily="34" charset="0"/>
                <a:cs typeface="Open Sans" panose="020B0606030504020204" pitchFamily="34" charset="0"/>
              </a:rPr>
              <a:t>just below </a:t>
            </a: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who likely would have opted into the program </a:t>
            </a:r>
          </a:p>
          <a:p>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Essentially, we compare offenders within a narrow range (in our case, 0.12-0.18 BAC) such that entry into MAIP can be considered essentially random</a:t>
            </a:r>
          </a:p>
          <a:p>
            <a:pPr marL="0" indent="0">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This method has three assumptions:</a:t>
            </a:r>
          </a:p>
          <a:p>
            <a:pPr marL="514350" indent="-514350">
              <a:buFont typeface="+mj-lt"/>
              <a:buAutoNum type="arabicPeriod"/>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Interlock installation increases after the 0.15 threshold</a:t>
            </a:r>
          </a:p>
          <a:p>
            <a:pPr marL="514350" indent="-514350">
              <a:buFont typeface="+mj-lt"/>
              <a:buAutoNum type="arabicPeriod"/>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The BAC readings cannot be manipulated </a:t>
            </a:r>
          </a:p>
          <a:p>
            <a:pPr marL="514350" indent="-514350">
              <a:buFont typeface="+mj-lt"/>
              <a:buAutoNum type="arabicPeriod"/>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There should be no ‘jumps’ in other variables at the </a:t>
            </a:r>
            <a:r>
              <a:rPr lang="en-AU" dirty="0" err="1">
                <a:solidFill>
                  <a:schemeClr val="tx1">
                    <a:lumMod val="85000"/>
                    <a:lumOff val="15000"/>
                  </a:schemeClr>
                </a:solidFill>
                <a:latin typeface="+mj-lt"/>
                <a:ea typeface="Open Sans" panose="020B0606030504020204" pitchFamily="34" charset="0"/>
                <a:cs typeface="Open Sans" panose="020B0606030504020204" pitchFamily="34" charset="0"/>
              </a:rPr>
              <a:t>cutoff</a:t>
            </a:r>
            <a:endParaRPr lang="en-AU" dirty="0">
              <a:solidFill>
                <a:schemeClr val="tx1">
                  <a:lumMod val="85000"/>
                  <a:lumOff val="15000"/>
                </a:schemeClr>
              </a:solidFill>
              <a:latin typeface="+mj-lt"/>
              <a:ea typeface="Open Sans" panose="020B0606030504020204" pitchFamily="34" charset="0"/>
              <a:cs typeface="Open Sans" panose="020B0606030504020204" pitchFamily="34" charset="0"/>
            </a:endParaRPr>
          </a:p>
          <a:p>
            <a:endParaRPr lang="en-AU"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B18C961-E7DA-4467-AB6C-30ED3EBAAB80}"/>
              </a:ext>
            </a:extLst>
          </p:cNvPr>
          <p:cNvSpPr>
            <a:spLocks noGrp="1"/>
          </p:cNvSpPr>
          <p:nvPr>
            <p:ph type="sldNum" sz="quarter" idx="4"/>
          </p:nvPr>
        </p:nvSpPr>
        <p:spPr/>
        <p:txBody>
          <a:bodyPr/>
          <a:lstStyle/>
          <a:p>
            <a:fld id="{BC6E0DE7-B815-4217-B0D1-3BF0727DD71A}" type="slidenum">
              <a:rPr lang="en-US" smtClean="0">
                <a:latin typeface="+mj-lt"/>
              </a:rPr>
              <a:t>11</a:t>
            </a:fld>
            <a:endParaRPr lang="en-US" dirty="0">
              <a:latin typeface="+mj-lt"/>
            </a:endParaRPr>
          </a:p>
        </p:txBody>
      </p:sp>
      <p:cxnSp>
        <p:nvCxnSpPr>
          <p:cNvPr id="6" name="Straight Arrow Connector 5">
            <a:extLst>
              <a:ext uri="{FF2B5EF4-FFF2-40B4-BE49-F238E27FC236}">
                <a16:creationId xmlns:a16="http://schemas.microsoft.com/office/drawing/2014/main" id="{9751ABAB-D459-46C4-8BBC-717560BF1593}"/>
              </a:ext>
            </a:extLst>
          </p:cNvPr>
          <p:cNvCxnSpPr/>
          <p:nvPr/>
        </p:nvCxnSpPr>
        <p:spPr>
          <a:xfrm flipV="1">
            <a:off x="12252960" y="2601468"/>
            <a:ext cx="0" cy="4626864"/>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3914E2D-AAE8-44B8-BD48-66F5832C5E97}"/>
              </a:ext>
            </a:extLst>
          </p:cNvPr>
          <p:cNvCxnSpPr>
            <a:cxnSpLocks/>
          </p:cNvCxnSpPr>
          <p:nvPr/>
        </p:nvCxnSpPr>
        <p:spPr>
          <a:xfrm>
            <a:off x="12252960" y="7228332"/>
            <a:ext cx="5352288"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15577D-D8B2-43DF-867D-E9AFC65C1A03}"/>
              </a:ext>
            </a:extLst>
          </p:cNvPr>
          <p:cNvCxnSpPr>
            <a:cxnSpLocks/>
          </p:cNvCxnSpPr>
          <p:nvPr/>
        </p:nvCxnSpPr>
        <p:spPr>
          <a:xfrm flipV="1">
            <a:off x="12252959" y="4676941"/>
            <a:ext cx="2212848" cy="1125305"/>
          </a:xfrm>
          <a:prstGeom prst="line">
            <a:avLst/>
          </a:prstGeom>
          <a:ln w="38100">
            <a:solidFill>
              <a:srgbClr val="45397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F70644-DB84-403B-99F5-8665CB1567A4}"/>
              </a:ext>
            </a:extLst>
          </p:cNvPr>
          <p:cNvCxnSpPr>
            <a:cxnSpLocks/>
          </p:cNvCxnSpPr>
          <p:nvPr/>
        </p:nvCxnSpPr>
        <p:spPr>
          <a:xfrm flipV="1">
            <a:off x="14462181" y="4539045"/>
            <a:ext cx="2590376" cy="1317496"/>
          </a:xfrm>
          <a:prstGeom prst="line">
            <a:avLst/>
          </a:prstGeom>
          <a:ln w="38100">
            <a:solidFill>
              <a:srgbClr val="4539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7B429E-DAB8-4E3E-8B36-4382F3B91223}"/>
              </a:ext>
            </a:extLst>
          </p:cNvPr>
          <p:cNvCxnSpPr>
            <a:cxnSpLocks/>
          </p:cNvCxnSpPr>
          <p:nvPr/>
        </p:nvCxnSpPr>
        <p:spPr>
          <a:xfrm flipV="1">
            <a:off x="14465808" y="2601468"/>
            <a:ext cx="0" cy="4626864"/>
          </a:xfrm>
          <a:prstGeom prst="line">
            <a:avLst/>
          </a:prstGeom>
          <a:ln w="38100">
            <a:solidFill>
              <a:srgbClr val="D2CDE9"/>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8299F9AE-77EC-483D-A35F-07DAD0886AB4}"/>
              </a:ext>
            </a:extLst>
          </p:cNvPr>
          <p:cNvSpPr/>
          <p:nvPr/>
        </p:nvSpPr>
        <p:spPr>
          <a:xfrm>
            <a:off x="13613799" y="2997947"/>
            <a:ext cx="1704016" cy="4169661"/>
          </a:xfrm>
          <a:prstGeom prst="roundRect">
            <a:avLst/>
          </a:prstGeom>
          <a:solidFill>
            <a:srgbClr val="9999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20" name="Text Placeholder 2">
            <a:extLst>
              <a:ext uri="{FF2B5EF4-FFF2-40B4-BE49-F238E27FC236}">
                <a16:creationId xmlns:a16="http://schemas.microsoft.com/office/drawing/2014/main" id="{9503C77C-5298-4637-BE0D-DA642AD15F12}"/>
              </a:ext>
            </a:extLst>
          </p:cNvPr>
          <p:cNvSpPr txBox="1">
            <a:spLocks/>
          </p:cNvSpPr>
          <p:nvPr/>
        </p:nvSpPr>
        <p:spPr>
          <a:xfrm>
            <a:off x="14139008" y="7349780"/>
            <a:ext cx="1098128" cy="841248"/>
          </a:xfrm>
          <a:prstGeom prst="rect">
            <a:avLst/>
          </a:prstGeom>
        </p:spPr>
        <p:txBody>
          <a:bodyPr vert="horz" lIns="91440" tIns="45720" rIns="91440" bIns="45720" rtlCol="0">
            <a:normAutofit/>
          </a:bodyPr>
          <a:lstStyle>
            <a:lvl1pPr marL="457200" indent="-457200" algn="l" defTabSz="1371617" rtl="0" eaLnBrk="1" latinLnBrk="0" hangingPunct="1">
              <a:lnSpc>
                <a:spcPct val="150000"/>
              </a:lnSpc>
              <a:spcBef>
                <a:spcPts val="1500"/>
              </a:spcBef>
              <a:buFont typeface="Arial" panose="020B0604020202020204" pitchFamily="34" charset="0"/>
              <a:buChar char="•"/>
              <a:defRPr sz="2800" b="0" i="0" kern="1200" baseline="0">
                <a:solidFill>
                  <a:schemeClr val="bg1">
                    <a:lumMod val="50000"/>
                  </a:schemeClr>
                </a:solidFill>
                <a:latin typeface="+mn-lt"/>
                <a:ea typeface="+mn-ea"/>
                <a:cs typeface="+mn-cs"/>
              </a:defRPr>
            </a:lvl1pPr>
            <a:lvl2pPr marL="685808"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2pPr>
            <a:lvl3pPr marL="1371616"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3pPr>
            <a:lvl4pPr marL="2057425"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4pPr>
            <a:lvl5pPr marL="2743234"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0.15</a:t>
            </a:r>
          </a:p>
        </p:txBody>
      </p:sp>
      <p:sp>
        <p:nvSpPr>
          <p:cNvPr id="21" name="Text Placeholder 2">
            <a:extLst>
              <a:ext uri="{FF2B5EF4-FFF2-40B4-BE49-F238E27FC236}">
                <a16:creationId xmlns:a16="http://schemas.microsoft.com/office/drawing/2014/main" id="{88EBEBDF-2729-4E9B-9E2A-ADFCE737EE7A}"/>
              </a:ext>
            </a:extLst>
          </p:cNvPr>
          <p:cNvSpPr txBox="1">
            <a:spLocks/>
          </p:cNvSpPr>
          <p:nvPr/>
        </p:nvSpPr>
        <p:spPr>
          <a:xfrm>
            <a:off x="17056184" y="7289882"/>
            <a:ext cx="1098128" cy="849803"/>
          </a:xfrm>
          <a:prstGeom prst="rect">
            <a:avLst/>
          </a:prstGeom>
        </p:spPr>
        <p:txBody>
          <a:bodyPr vert="horz" lIns="91440" tIns="45720" rIns="91440" bIns="45720" rtlCol="0">
            <a:normAutofit/>
          </a:bodyPr>
          <a:lstStyle>
            <a:lvl1pPr marL="457200" indent="-457200" algn="l" defTabSz="1371617" rtl="0" eaLnBrk="1" latinLnBrk="0" hangingPunct="1">
              <a:lnSpc>
                <a:spcPct val="150000"/>
              </a:lnSpc>
              <a:spcBef>
                <a:spcPts val="1500"/>
              </a:spcBef>
              <a:buFont typeface="Arial" panose="020B0604020202020204" pitchFamily="34" charset="0"/>
              <a:buChar char="•"/>
              <a:defRPr sz="2800" b="0" i="0" kern="1200" baseline="0">
                <a:solidFill>
                  <a:schemeClr val="bg1">
                    <a:lumMod val="50000"/>
                  </a:schemeClr>
                </a:solidFill>
                <a:latin typeface="+mn-lt"/>
                <a:ea typeface="+mn-ea"/>
                <a:cs typeface="+mn-cs"/>
              </a:defRPr>
            </a:lvl1pPr>
            <a:lvl2pPr marL="685808"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2pPr>
            <a:lvl3pPr marL="1371616"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3pPr>
            <a:lvl4pPr marL="2057425"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4pPr>
            <a:lvl5pPr marL="2743234"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BAC</a:t>
            </a:r>
          </a:p>
        </p:txBody>
      </p:sp>
      <p:sp>
        <p:nvSpPr>
          <p:cNvPr id="22" name="Text Placeholder 2">
            <a:extLst>
              <a:ext uri="{FF2B5EF4-FFF2-40B4-BE49-F238E27FC236}">
                <a16:creationId xmlns:a16="http://schemas.microsoft.com/office/drawing/2014/main" id="{CBFCFAE5-1918-4827-B06B-CA796868D75C}"/>
              </a:ext>
            </a:extLst>
          </p:cNvPr>
          <p:cNvSpPr txBox="1">
            <a:spLocks/>
          </p:cNvSpPr>
          <p:nvPr/>
        </p:nvSpPr>
        <p:spPr>
          <a:xfrm>
            <a:off x="11703895" y="1658444"/>
            <a:ext cx="2212848" cy="841248"/>
          </a:xfrm>
          <a:prstGeom prst="rect">
            <a:avLst/>
          </a:prstGeom>
        </p:spPr>
        <p:txBody>
          <a:bodyPr vert="horz" lIns="91440" tIns="45720" rIns="91440" bIns="45720" rtlCol="0">
            <a:normAutofit/>
          </a:bodyPr>
          <a:lstStyle>
            <a:lvl1pPr marL="457200" indent="-457200" algn="l" defTabSz="1371617" rtl="0" eaLnBrk="1" latinLnBrk="0" hangingPunct="1">
              <a:lnSpc>
                <a:spcPct val="150000"/>
              </a:lnSpc>
              <a:spcBef>
                <a:spcPts val="1500"/>
              </a:spcBef>
              <a:buFont typeface="Arial" panose="020B0604020202020204" pitchFamily="34" charset="0"/>
              <a:buChar char="•"/>
              <a:defRPr sz="2800" b="0" i="0" kern="1200" baseline="0">
                <a:solidFill>
                  <a:schemeClr val="bg1">
                    <a:lumMod val="50000"/>
                  </a:schemeClr>
                </a:solidFill>
                <a:latin typeface="+mn-lt"/>
                <a:ea typeface="+mn-ea"/>
                <a:cs typeface="+mn-cs"/>
              </a:defRPr>
            </a:lvl1pPr>
            <a:lvl2pPr marL="685808"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2pPr>
            <a:lvl3pPr marL="1371616"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3pPr>
            <a:lvl4pPr marL="2057425"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4pPr>
            <a:lvl5pPr marL="2743234"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Reoffending</a:t>
            </a:r>
          </a:p>
        </p:txBody>
      </p:sp>
      <p:cxnSp>
        <p:nvCxnSpPr>
          <p:cNvPr id="17" name="Straight Connector 16">
            <a:extLst>
              <a:ext uri="{FF2B5EF4-FFF2-40B4-BE49-F238E27FC236}">
                <a16:creationId xmlns:a16="http://schemas.microsoft.com/office/drawing/2014/main" id="{6BC64D33-0685-499A-B4B6-5C3E71EAEE2E}"/>
              </a:ext>
            </a:extLst>
          </p:cNvPr>
          <p:cNvCxnSpPr>
            <a:cxnSpLocks/>
          </p:cNvCxnSpPr>
          <p:nvPr/>
        </p:nvCxnSpPr>
        <p:spPr>
          <a:xfrm flipV="1">
            <a:off x="14462181" y="3359445"/>
            <a:ext cx="2590376" cy="1317496"/>
          </a:xfrm>
          <a:prstGeom prst="line">
            <a:avLst/>
          </a:prstGeom>
          <a:ln w="38100">
            <a:solidFill>
              <a:srgbClr val="45397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962FB-5DA1-4AD1-8A83-D0E9C032884E}"/>
              </a:ext>
            </a:extLst>
          </p:cNvPr>
          <p:cNvSpPr>
            <a:spLocks noGrp="1"/>
          </p:cNvSpPr>
          <p:nvPr>
            <p:ph type="sldNum" sz="quarter" idx="4"/>
          </p:nvPr>
        </p:nvSpPr>
        <p:spPr/>
        <p:txBody>
          <a:bodyPr/>
          <a:lstStyle/>
          <a:p>
            <a:fld id="{9E8C8765-6980-4FEB-911F-D4DDEC4C93F5}" type="slidenum">
              <a:rPr lang="en-US" smtClean="0"/>
              <a:t>12</a:t>
            </a:fld>
            <a:endParaRPr lang="en-US" dirty="0"/>
          </a:p>
        </p:txBody>
      </p:sp>
      <p:sp>
        <p:nvSpPr>
          <p:cNvPr id="10" name="Text Placeholder 9">
            <a:extLst>
              <a:ext uri="{FF2B5EF4-FFF2-40B4-BE49-F238E27FC236}">
                <a16:creationId xmlns:a16="http://schemas.microsoft.com/office/drawing/2014/main" id="{23DA0BF6-D7F9-47B7-9DA8-5D74654D89E7}"/>
              </a:ext>
            </a:extLst>
          </p:cNvPr>
          <p:cNvSpPr>
            <a:spLocks noGrp="1"/>
          </p:cNvSpPr>
          <p:nvPr>
            <p:ph type="body" sz="quarter" idx="10"/>
          </p:nvPr>
        </p:nvSpPr>
        <p:spPr>
          <a:xfrm>
            <a:off x="2854342" y="499951"/>
            <a:ext cx="14478618" cy="587181"/>
          </a:xfrm>
        </p:spPr>
        <p:txBody>
          <a:bodyPr>
            <a:normAutofit fontScale="92500" lnSpcReduction="20000"/>
          </a:bodyPr>
          <a:lstStyle/>
          <a:p>
            <a:r>
              <a:rPr lang="en-AU" dirty="0"/>
              <a:t>We observe a large increase in installation rates at the 0.15 threshold</a:t>
            </a:r>
          </a:p>
        </p:txBody>
      </p:sp>
      <p:pic>
        <p:nvPicPr>
          <p:cNvPr id="12" name="Picture 11">
            <a:extLst>
              <a:ext uri="{FF2B5EF4-FFF2-40B4-BE49-F238E27FC236}">
                <a16:creationId xmlns:a16="http://schemas.microsoft.com/office/drawing/2014/main" id="{0D15972B-F072-4B04-A448-E29BF8C27FA9}"/>
              </a:ext>
            </a:extLst>
          </p:cNvPr>
          <p:cNvPicPr>
            <a:picLocks noChangeAspect="1"/>
          </p:cNvPicPr>
          <p:nvPr/>
        </p:nvPicPr>
        <p:blipFill>
          <a:blip r:embed="rId3"/>
          <a:stretch>
            <a:fillRect/>
          </a:stretch>
        </p:blipFill>
        <p:spPr>
          <a:xfrm>
            <a:off x="4039216" y="1191945"/>
            <a:ext cx="11269609" cy="8196700"/>
          </a:xfrm>
          <a:prstGeom prst="rect">
            <a:avLst/>
          </a:prstGeom>
        </p:spPr>
      </p:pic>
      <p:sp>
        <p:nvSpPr>
          <p:cNvPr id="3" name="Rectangle: Rounded Corners 2">
            <a:extLst>
              <a:ext uri="{FF2B5EF4-FFF2-40B4-BE49-F238E27FC236}">
                <a16:creationId xmlns:a16="http://schemas.microsoft.com/office/drawing/2014/main" id="{41C94811-5A91-4AF5-8BCF-ADF7B6FCA595}"/>
              </a:ext>
            </a:extLst>
          </p:cNvPr>
          <p:cNvSpPr/>
          <p:nvPr/>
        </p:nvSpPr>
        <p:spPr>
          <a:xfrm>
            <a:off x="6469625" y="5290295"/>
            <a:ext cx="1494503" cy="6778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lumMod val="65000"/>
                    <a:lumOff val="35000"/>
                  </a:schemeClr>
                </a:solidFill>
              </a:rPr>
              <a:t>65 p.p.</a:t>
            </a:r>
          </a:p>
        </p:txBody>
      </p:sp>
      <p:sp>
        <p:nvSpPr>
          <p:cNvPr id="4" name="Right Brace 3">
            <a:extLst>
              <a:ext uri="{FF2B5EF4-FFF2-40B4-BE49-F238E27FC236}">
                <a16:creationId xmlns:a16="http://schemas.microsoft.com/office/drawing/2014/main" id="{D138539C-3052-47C6-84CC-2EF22C50E967}"/>
              </a:ext>
            </a:extLst>
          </p:cNvPr>
          <p:cNvSpPr/>
          <p:nvPr/>
        </p:nvSpPr>
        <p:spPr>
          <a:xfrm flipH="1">
            <a:off x="8268272" y="3488267"/>
            <a:ext cx="689460" cy="4319588"/>
          </a:xfrm>
          <a:prstGeom prst="rightBrace">
            <a:avLst>
              <a:gd name="adj1" fmla="val 153161"/>
              <a:gd name="adj2" fmla="val 49482"/>
            </a:avLst>
          </a:prstGeom>
          <a:ln w="76200">
            <a:solidFill>
              <a:srgbClr val="938D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2726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7CE037-5051-4AB8-9349-D896F843CD30}"/>
              </a:ext>
            </a:extLst>
          </p:cNvPr>
          <p:cNvPicPr>
            <a:picLocks noChangeAspect="1"/>
          </p:cNvPicPr>
          <p:nvPr/>
        </p:nvPicPr>
        <p:blipFill>
          <a:blip r:embed="rId3"/>
          <a:stretch>
            <a:fillRect/>
          </a:stretch>
        </p:blipFill>
        <p:spPr>
          <a:xfrm>
            <a:off x="3111191" y="1087132"/>
            <a:ext cx="12348942" cy="8981730"/>
          </a:xfrm>
          <a:prstGeom prst="rect">
            <a:avLst/>
          </a:prstGeom>
        </p:spPr>
      </p:pic>
      <p:sp>
        <p:nvSpPr>
          <p:cNvPr id="2" name="Slide Number Placeholder 1">
            <a:extLst>
              <a:ext uri="{FF2B5EF4-FFF2-40B4-BE49-F238E27FC236}">
                <a16:creationId xmlns:a16="http://schemas.microsoft.com/office/drawing/2014/main" id="{20C962FB-5DA1-4AD1-8A83-D0E9C032884E}"/>
              </a:ext>
            </a:extLst>
          </p:cNvPr>
          <p:cNvSpPr>
            <a:spLocks noGrp="1"/>
          </p:cNvSpPr>
          <p:nvPr>
            <p:ph type="sldNum" sz="quarter" idx="4"/>
          </p:nvPr>
        </p:nvSpPr>
        <p:spPr/>
        <p:txBody>
          <a:bodyPr/>
          <a:lstStyle/>
          <a:p>
            <a:fld id="{770DE4D1-281A-46AA-A58B-ECBF0C5A874A}" type="slidenum">
              <a:rPr lang="en-US" smtClean="0"/>
              <a:t>13</a:t>
            </a:fld>
            <a:endParaRPr lang="en-US" dirty="0"/>
          </a:p>
        </p:txBody>
      </p:sp>
      <p:sp>
        <p:nvSpPr>
          <p:cNvPr id="10" name="Text Placeholder 9">
            <a:extLst>
              <a:ext uri="{FF2B5EF4-FFF2-40B4-BE49-F238E27FC236}">
                <a16:creationId xmlns:a16="http://schemas.microsoft.com/office/drawing/2014/main" id="{23DA0BF6-D7F9-47B7-9DA8-5D74654D89E7}"/>
              </a:ext>
            </a:extLst>
          </p:cNvPr>
          <p:cNvSpPr>
            <a:spLocks noGrp="1"/>
          </p:cNvSpPr>
          <p:nvPr>
            <p:ph type="body" sz="quarter" idx="10"/>
          </p:nvPr>
        </p:nvSpPr>
        <p:spPr>
          <a:xfrm>
            <a:off x="2854342" y="499951"/>
            <a:ext cx="14478618" cy="587181"/>
          </a:xfrm>
        </p:spPr>
        <p:txBody>
          <a:bodyPr>
            <a:normAutofit fontScale="92500" lnSpcReduction="20000"/>
          </a:bodyPr>
          <a:lstStyle/>
          <a:p>
            <a:r>
              <a:rPr lang="en-AU" dirty="0"/>
              <a:t>We find no evidence that readings are ‘manipulated’</a:t>
            </a:r>
          </a:p>
        </p:txBody>
      </p:sp>
      <p:sp>
        <p:nvSpPr>
          <p:cNvPr id="6" name="Oval 5">
            <a:extLst>
              <a:ext uri="{FF2B5EF4-FFF2-40B4-BE49-F238E27FC236}">
                <a16:creationId xmlns:a16="http://schemas.microsoft.com/office/drawing/2014/main" id="{6652E9D6-AAFB-45D9-9B06-DDEFBDA4E52B}"/>
              </a:ext>
            </a:extLst>
          </p:cNvPr>
          <p:cNvSpPr/>
          <p:nvPr/>
        </p:nvSpPr>
        <p:spPr>
          <a:xfrm>
            <a:off x="8996516" y="6184489"/>
            <a:ext cx="1425677" cy="1337187"/>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9186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962FB-5DA1-4AD1-8A83-D0E9C032884E}"/>
              </a:ext>
            </a:extLst>
          </p:cNvPr>
          <p:cNvSpPr>
            <a:spLocks noGrp="1"/>
          </p:cNvSpPr>
          <p:nvPr>
            <p:ph type="sldNum" sz="quarter" idx="4"/>
          </p:nvPr>
        </p:nvSpPr>
        <p:spPr/>
        <p:txBody>
          <a:bodyPr/>
          <a:lstStyle/>
          <a:p>
            <a:fld id="{21904F03-AEEB-49D1-9293-3AA673518996}" type="slidenum">
              <a:rPr lang="en-US" smtClean="0"/>
              <a:t>14</a:t>
            </a:fld>
            <a:endParaRPr lang="en-US" dirty="0"/>
          </a:p>
        </p:txBody>
      </p:sp>
      <p:sp>
        <p:nvSpPr>
          <p:cNvPr id="10" name="Text Placeholder 9">
            <a:extLst>
              <a:ext uri="{FF2B5EF4-FFF2-40B4-BE49-F238E27FC236}">
                <a16:creationId xmlns:a16="http://schemas.microsoft.com/office/drawing/2014/main" id="{23DA0BF6-D7F9-47B7-9DA8-5D74654D89E7}"/>
              </a:ext>
            </a:extLst>
          </p:cNvPr>
          <p:cNvSpPr>
            <a:spLocks noGrp="1"/>
          </p:cNvSpPr>
          <p:nvPr>
            <p:ph type="body" sz="quarter" idx="10"/>
          </p:nvPr>
        </p:nvSpPr>
        <p:spPr>
          <a:xfrm>
            <a:off x="2854342" y="499951"/>
            <a:ext cx="14478618" cy="587181"/>
          </a:xfrm>
        </p:spPr>
        <p:txBody>
          <a:bodyPr>
            <a:normAutofit fontScale="92500" lnSpcReduction="20000"/>
          </a:bodyPr>
          <a:lstStyle/>
          <a:p>
            <a:r>
              <a:rPr lang="en-AU" dirty="0"/>
              <a:t>No other factors ‘jump’ at the 0.15 </a:t>
            </a:r>
            <a:r>
              <a:rPr lang="en-AU" dirty="0" err="1"/>
              <a:t>cutoff</a:t>
            </a:r>
            <a:endParaRPr lang="en-AU" dirty="0"/>
          </a:p>
        </p:txBody>
      </p:sp>
      <p:pic>
        <p:nvPicPr>
          <p:cNvPr id="4" name="Picture 3">
            <a:extLst>
              <a:ext uri="{FF2B5EF4-FFF2-40B4-BE49-F238E27FC236}">
                <a16:creationId xmlns:a16="http://schemas.microsoft.com/office/drawing/2014/main" id="{7A37BE2F-1477-4D4C-A45E-ABBC4CB7262A}"/>
              </a:ext>
            </a:extLst>
          </p:cNvPr>
          <p:cNvPicPr>
            <a:picLocks noChangeAspect="1"/>
          </p:cNvPicPr>
          <p:nvPr/>
        </p:nvPicPr>
        <p:blipFill>
          <a:blip r:embed="rId3"/>
          <a:stretch>
            <a:fillRect/>
          </a:stretch>
        </p:blipFill>
        <p:spPr>
          <a:xfrm>
            <a:off x="3328416" y="1087132"/>
            <a:ext cx="12105242" cy="8804480"/>
          </a:xfrm>
          <a:prstGeom prst="rect">
            <a:avLst/>
          </a:prstGeom>
        </p:spPr>
      </p:pic>
    </p:spTree>
    <p:extLst>
      <p:ext uri="{BB962C8B-B14F-4D97-AF65-F5344CB8AC3E}">
        <p14:creationId xmlns:p14="http://schemas.microsoft.com/office/powerpoint/2010/main" val="93015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C962FB-5DA1-4AD1-8A83-D0E9C032884E}"/>
              </a:ext>
            </a:extLst>
          </p:cNvPr>
          <p:cNvSpPr>
            <a:spLocks noGrp="1"/>
          </p:cNvSpPr>
          <p:nvPr>
            <p:ph type="sldNum" sz="quarter" idx="4"/>
          </p:nvPr>
        </p:nvSpPr>
        <p:spPr/>
        <p:txBody>
          <a:bodyPr/>
          <a:lstStyle/>
          <a:p>
            <a:fld id="{3895EFBE-E5C4-4526-9C76-DF6055215E62}" type="slidenum">
              <a:rPr lang="en-US" smtClean="0"/>
              <a:t>15</a:t>
            </a:fld>
            <a:endParaRPr lang="en-US" dirty="0"/>
          </a:p>
        </p:txBody>
      </p:sp>
      <p:sp>
        <p:nvSpPr>
          <p:cNvPr id="10" name="Text Placeholder 9">
            <a:extLst>
              <a:ext uri="{FF2B5EF4-FFF2-40B4-BE49-F238E27FC236}">
                <a16:creationId xmlns:a16="http://schemas.microsoft.com/office/drawing/2014/main" id="{23DA0BF6-D7F9-47B7-9DA8-5D74654D89E7}"/>
              </a:ext>
            </a:extLst>
          </p:cNvPr>
          <p:cNvSpPr>
            <a:spLocks noGrp="1"/>
          </p:cNvSpPr>
          <p:nvPr>
            <p:ph type="body" sz="quarter" idx="4294967295"/>
          </p:nvPr>
        </p:nvSpPr>
        <p:spPr>
          <a:xfrm>
            <a:off x="308113" y="157715"/>
            <a:ext cx="15554739" cy="1195387"/>
          </a:xfrm>
        </p:spPr>
        <p:txBody>
          <a:bodyPr>
            <a:noAutofit/>
          </a:bodyPr>
          <a:lstStyle/>
          <a:p>
            <a:pPr marL="0" indent="0">
              <a:buNone/>
            </a:pPr>
            <a:r>
              <a:rPr lang="en-AU" sz="3300" b="1" dirty="0">
                <a:solidFill>
                  <a:schemeClr val="tx1"/>
                </a:solidFill>
              </a:rPr>
              <a:t>Interlock installers experience large reductions in PCA offending particularly in the interlock period </a:t>
            </a:r>
          </a:p>
        </p:txBody>
      </p:sp>
      <p:pic>
        <p:nvPicPr>
          <p:cNvPr id="29" name="Picture 28">
            <a:extLst>
              <a:ext uri="{FF2B5EF4-FFF2-40B4-BE49-F238E27FC236}">
                <a16:creationId xmlns:a16="http://schemas.microsoft.com/office/drawing/2014/main" id="{5A6587B7-2037-42C7-AF67-FE7BF8E7D139}"/>
              </a:ext>
            </a:extLst>
          </p:cNvPr>
          <p:cNvPicPr>
            <a:picLocks noChangeAspect="1"/>
          </p:cNvPicPr>
          <p:nvPr/>
        </p:nvPicPr>
        <p:blipFill>
          <a:blip r:embed="rId3"/>
          <a:stretch>
            <a:fillRect/>
          </a:stretch>
        </p:blipFill>
        <p:spPr>
          <a:xfrm>
            <a:off x="1033295" y="2397911"/>
            <a:ext cx="6103238" cy="4439056"/>
          </a:xfrm>
          <a:prstGeom prst="rect">
            <a:avLst/>
          </a:prstGeom>
        </p:spPr>
      </p:pic>
      <p:sp>
        <p:nvSpPr>
          <p:cNvPr id="30" name="Text Placeholder 2">
            <a:extLst>
              <a:ext uri="{FF2B5EF4-FFF2-40B4-BE49-F238E27FC236}">
                <a16:creationId xmlns:a16="http://schemas.microsoft.com/office/drawing/2014/main" id="{71A3BC6F-D396-483A-B975-C6F0884E3421}"/>
              </a:ext>
            </a:extLst>
          </p:cNvPr>
          <p:cNvSpPr txBox="1">
            <a:spLocks/>
          </p:cNvSpPr>
          <p:nvPr/>
        </p:nvSpPr>
        <p:spPr>
          <a:xfrm>
            <a:off x="558136" y="7867456"/>
            <a:ext cx="15054692" cy="2207513"/>
          </a:xfrm>
          <a:prstGeom prst="rect">
            <a:avLst/>
          </a:prstGeom>
          <a:noFill/>
          <a:effectLst>
            <a:outerShdw blurRad="50800" dist="38100" dir="5400000" algn="t" rotWithShape="0">
              <a:prstClr val="black">
                <a:alpha val="15000"/>
              </a:prstClr>
            </a:outerShdw>
          </a:effectLst>
        </p:spPr>
        <p:txBody>
          <a:bodyPr vert="horz" lIns="91440" tIns="45720" rIns="91440" bIns="45720" rtlCol="0">
            <a:normAutofit/>
          </a:bodyPr>
          <a:lstStyle>
            <a:lvl1pPr marL="342905" indent="-342905" algn="l" defTabSz="1371617" rtl="0" eaLnBrk="1" latinLnBrk="0" hangingPunct="1">
              <a:lnSpc>
                <a:spcPct val="150000"/>
              </a:lnSpc>
              <a:spcBef>
                <a:spcPts val="1500"/>
              </a:spcBef>
              <a:buFont typeface="Arial" panose="020B0604020202020204" pitchFamily="34" charset="0"/>
              <a:buChar char="•"/>
              <a:defRPr sz="2100" kern="1200" baseline="0">
                <a:solidFill>
                  <a:schemeClr val="bg1">
                    <a:lumMod val="50000"/>
                  </a:schemeClr>
                </a:solidFill>
                <a:latin typeface="Arial" panose="020B0604020202020204" pitchFamily="34" charset="0"/>
                <a:ea typeface="+mn-ea"/>
                <a:cs typeface="Arial" panose="020B0604020202020204" pitchFamily="34" charset="0"/>
              </a:defRPr>
            </a:lvl1pPr>
            <a:lvl2pPr marL="1028713"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2pPr>
            <a:lvl3pPr marL="1714521"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2400330"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3086139" indent="-342905" algn="l" defTabSz="1371617" rtl="0" eaLnBrk="1" latinLnBrk="0" hangingPunct="1">
              <a:lnSpc>
                <a:spcPct val="150000"/>
              </a:lnSpc>
              <a:spcBef>
                <a:spcPts val="750"/>
              </a:spcBef>
              <a:buFont typeface="Arial" panose="020B0604020202020204" pitchFamily="34" charset="0"/>
              <a:buChar char="•"/>
              <a:defRPr sz="2000" kern="1200" baseline="0">
                <a:solidFill>
                  <a:schemeClr val="bg1">
                    <a:lumMod val="50000"/>
                  </a:schemeClr>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800134" indent="-342900"/>
            <a:r>
              <a:rPr lang="en-AU" sz="1900" dirty="0">
                <a:solidFill>
                  <a:schemeClr val="tx1">
                    <a:lumMod val="85000"/>
                    <a:lumOff val="15000"/>
                  </a:schemeClr>
                </a:solidFill>
                <a:latin typeface="+mj-lt"/>
                <a:ea typeface="Open Sans" panose="020B0606030504020204" pitchFamily="34" charset="0"/>
                <a:cs typeface="Open Sans" panose="020B0606030504020204" pitchFamily="34" charset="0"/>
              </a:rPr>
              <a:t>We also found a statistically significant reduction of 0.345 traffic infringements in the 36 months after finalisation</a:t>
            </a:r>
          </a:p>
          <a:p>
            <a:pPr marL="800134" indent="-342900"/>
            <a:r>
              <a:rPr lang="en-AU" sz="1900" dirty="0">
                <a:solidFill>
                  <a:schemeClr val="tx1">
                    <a:lumMod val="85000"/>
                    <a:lumOff val="15000"/>
                  </a:schemeClr>
                </a:solidFill>
                <a:latin typeface="+mj-lt"/>
                <a:ea typeface="Open Sans" panose="020B0606030504020204" pitchFamily="34" charset="0"/>
                <a:cs typeface="Open Sans" panose="020B0606030504020204" pitchFamily="34" charset="0"/>
              </a:rPr>
              <a:t>We found no difference in alcohol-related crashes nor in crashes resulting in an injury </a:t>
            </a:r>
            <a:endParaRPr lang="en-AU" sz="2000" dirty="0">
              <a:solidFill>
                <a:schemeClr val="tx1">
                  <a:lumMod val="85000"/>
                  <a:lumOff val="15000"/>
                </a:schemeClr>
              </a:solidFill>
              <a:latin typeface="+mj-lt"/>
              <a:ea typeface="Open Sans" panose="020B0606030504020204" pitchFamily="34" charset="0"/>
              <a:cs typeface="Open Sans" panose="020B0606030504020204" pitchFamily="34" charset="0"/>
            </a:endParaRPr>
          </a:p>
          <a:p>
            <a:pPr marL="1200192" lvl="1" indent="-514350"/>
            <a:endParaRPr lang="en-AU" sz="2700" dirty="0">
              <a:solidFill>
                <a:schemeClr val="tx1">
                  <a:lumMod val="85000"/>
                  <a:lumOff val="15000"/>
                </a:schemeClr>
              </a:solidFill>
              <a:latin typeface="+mj-lt"/>
              <a:ea typeface="Open Sans" panose="020B0606030504020204" pitchFamily="34" charset="0"/>
              <a:cs typeface="Open Sans" panose="020B0606030504020204" pitchFamily="34" charset="0"/>
            </a:endParaRPr>
          </a:p>
          <a:p>
            <a:endParaRPr lang="en-AU" dirty="0">
              <a:solidFill>
                <a:schemeClr val="tx1">
                  <a:lumMod val="85000"/>
                  <a:lumOff val="15000"/>
                </a:schemeClr>
              </a:solidFill>
              <a:latin typeface="+mj-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AU"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33" name="Rectangle: Rounded Corners 32">
            <a:extLst>
              <a:ext uri="{FF2B5EF4-FFF2-40B4-BE49-F238E27FC236}">
                <a16:creationId xmlns:a16="http://schemas.microsoft.com/office/drawing/2014/main" id="{39ED9051-1DB0-420E-8D4E-688C7D0DBB80}"/>
              </a:ext>
            </a:extLst>
          </p:cNvPr>
          <p:cNvSpPr/>
          <p:nvPr/>
        </p:nvSpPr>
        <p:spPr>
          <a:xfrm>
            <a:off x="453419" y="2105878"/>
            <a:ext cx="7262990" cy="5063613"/>
          </a:xfrm>
          <a:prstGeom prst="roundRect">
            <a:avLst/>
          </a:prstGeom>
          <a:noFill/>
          <a:ln w="38100">
            <a:solidFill>
              <a:srgbClr val="4F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C4CE2448-9D63-46E3-93E3-3AC3D6C06FA9}"/>
              </a:ext>
            </a:extLst>
          </p:cNvPr>
          <p:cNvSpPr txBox="1"/>
          <p:nvPr/>
        </p:nvSpPr>
        <p:spPr>
          <a:xfrm rot="5400000">
            <a:off x="3854081" y="372146"/>
            <a:ext cx="461665" cy="3406371"/>
          </a:xfrm>
          <a:prstGeom prst="rect">
            <a:avLst/>
          </a:prstGeom>
          <a:solidFill>
            <a:schemeClr val="bg1"/>
          </a:solidFill>
        </p:spPr>
        <p:txBody>
          <a:bodyPr vert="vert270" wrap="square" rtlCol="0">
            <a:spAutoFit/>
          </a:bodyPr>
          <a:lstStyle/>
          <a:p>
            <a:pPr algn="ctr"/>
            <a:r>
              <a:rPr lang="en-AU" sz="1800" b="1" dirty="0">
                <a:latin typeface="Arial" panose="020B0604020202020204" pitchFamily="34" charset="0"/>
                <a:cs typeface="Arial" panose="020B0604020202020204" pitchFamily="34" charset="0"/>
              </a:rPr>
              <a:t> All first time PCA offenders</a:t>
            </a:r>
          </a:p>
        </p:txBody>
      </p:sp>
      <p:sp>
        <p:nvSpPr>
          <p:cNvPr id="34" name="Rectangle: Rounded Corners 33">
            <a:extLst>
              <a:ext uri="{FF2B5EF4-FFF2-40B4-BE49-F238E27FC236}">
                <a16:creationId xmlns:a16="http://schemas.microsoft.com/office/drawing/2014/main" id="{1792EE3B-9F66-40BD-9ABE-0781E4F2773B}"/>
              </a:ext>
            </a:extLst>
          </p:cNvPr>
          <p:cNvSpPr/>
          <p:nvPr/>
        </p:nvSpPr>
        <p:spPr>
          <a:xfrm>
            <a:off x="7973961" y="2051929"/>
            <a:ext cx="8042787" cy="5063613"/>
          </a:xfrm>
          <a:prstGeom prst="roundRect">
            <a:avLst/>
          </a:prstGeom>
          <a:noFill/>
          <a:ln w="38100">
            <a:solidFill>
              <a:srgbClr val="4F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A78B41AE-72D4-4A80-99DC-761072296E72}"/>
              </a:ext>
            </a:extLst>
          </p:cNvPr>
          <p:cNvSpPr txBox="1"/>
          <p:nvPr/>
        </p:nvSpPr>
        <p:spPr>
          <a:xfrm rot="5400000">
            <a:off x="11522470" y="-400399"/>
            <a:ext cx="738664" cy="4904655"/>
          </a:xfrm>
          <a:prstGeom prst="rect">
            <a:avLst/>
          </a:prstGeom>
          <a:solidFill>
            <a:schemeClr val="bg1"/>
          </a:solidFill>
        </p:spPr>
        <p:txBody>
          <a:bodyPr vert="vert270" wrap="square" rtlCol="0">
            <a:spAutoFit/>
          </a:bodyPr>
          <a:lstStyle/>
          <a:p>
            <a:pPr algn="ctr"/>
            <a:r>
              <a:rPr lang="en-AU" sz="1800" b="1" dirty="0">
                <a:latin typeface="Arial" panose="020B0604020202020204" pitchFamily="34" charset="0"/>
                <a:cs typeface="Arial" panose="020B0604020202020204" pitchFamily="34" charset="0"/>
              </a:rPr>
              <a:t>Estimated impacts on PCA offending among interlock installers</a:t>
            </a:r>
          </a:p>
        </p:txBody>
      </p:sp>
      <p:sp>
        <p:nvSpPr>
          <p:cNvPr id="35" name="Rectangle: Rounded Corners 34">
            <a:extLst>
              <a:ext uri="{FF2B5EF4-FFF2-40B4-BE49-F238E27FC236}">
                <a16:creationId xmlns:a16="http://schemas.microsoft.com/office/drawing/2014/main" id="{6D2166E8-2C8C-4EC0-BD89-BAB44F44D14E}"/>
              </a:ext>
            </a:extLst>
          </p:cNvPr>
          <p:cNvSpPr/>
          <p:nvPr/>
        </p:nvSpPr>
        <p:spPr>
          <a:xfrm>
            <a:off x="453419" y="7492070"/>
            <a:ext cx="15563329" cy="1779749"/>
          </a:xfrm>
          <a:prstGeom prst="roundRect">
            <a:avLst/>
          </a:prstGeom>
          <a:noFill/>
          <a:ln w="38100">
            <a:solidFill>
              <a:srgbClr val="4F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3544CFDE-73A7-46E2-8B16-182D2D34919B}"/>
              </a:ext>
            </a:extLst>
          </p:cNvPr>
          <p:cNvSpPr txBox="1"/>
          <p:nvPr/>
        </p:nvSpPr>
        <p:spPr>
          <a:xfrm rot="5400000">
            <a:off x="7851789" y="6160265"/>
            <a:ext cx="461665" cy="2713704"/>
          </a:xfrm>
          <a:prstGeom prst="rect">
            <a:avLst/>
          </a:prstGeom>
          <a:solidFill>
            <a:schemeClr val="bg1"/>
          </a:solidFill>
        </p:spPr>
        <p:txBody>
          <a:bodyPr vert="vert270" wrap="square" rtlCol="0">
            <a:spAutoFit/>
          </a:bodyPr>
          <a:lstStyle/>
          <a:p>
            <a:pPr algn="ctr"/>
            <a:r>
              <a:rPr lang="en-AU" sz="1800" b="1" dirty="0">
                <a:latin typeface="Arial" panose="020B0604020202020204" pitchFamily="34" charset="0"/>
                <a:cs typeface="Arial" panose="020B0604020202020204" pitchFamily="34" charset="0"/>
              </a:rPr>
              <a:t>Other outcomes</a:t>
            </a:r>
          </a:p>
        </p:txBody>
      </p:sp>
      <p:pic>
        <p:nvPicPr>
          <p:cNvPr id="41" name="Picture 40">
            <a:extLst>
              <a:ext uri="{FF2B5EF4-FFF2-40B4-BE49-F238E27FC236}">
                <a16:creationId xmlns:a16="http://schemas.microsoft.com/office/drawing/2014/main" id="{05E0EF9A-FA3B-4B0C-872A-881624003A22}"/>
              </a:ext>
            </a:extLst>
          </p:cNvPr>
          <p:cNvPicPr>
            <a:picLocks noChangeAspect="1"/>
          </p:cNvPicPr>
          <p:nvPr/>
        </p:nvPicPr>
        <p:blipFill>
          <a:blip r:embed="rId4"/>
          <a:stretch>
            <a:fillRect/>
          </a:stretch>
        </p:blipFill>
        <p:spPr>
          <a:xfrm>
            <a:off x="8927713" y="2524338"/>
            <a:ext cx="6141599" cy="4466956"/>
          </a:xfrm>
          <a:prstGeom prst="rect">
            <a:avLst/>
          </a:prstGeom>
        </p:spPr>
      </p:pic>
    </p:spTree>
    <p:extLst>
      <p:ext uri="{BB962C8B-B14F-4D97-AF65-F5344CB8AC3E}">
        <p14:creationId xmlns:p14="http://schemas.microsoft.com/office/powerpoint/2010/main" val="398695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animBg="1"/>
      <p:bldP spid="31" grpId="0" animBg="1"/>
      <p:bldP spid="34" grpId="0" animBg="1"/>
      <p:bldP spid="32"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02CF04-F36A-48B3-923E-51267303BDB1}"/>
              </a:ext>
            </a:extLst>
          </p:cNvPr>
          <p:cNvSpPr>
            <a:spLocks noGrp="1"/>
          </p:cNvSpPr>
          <p:nvPr>
            <p:ph type="sldNum" sz="quarter" idx="4294967295"/>
          </p:nvPr>
        </p:nvSpPr>
        <p:spPr>
          <a:xfrm>
            <a:off x="17332325" y="9493250"/>
            <a:ext cx="955675" cy="793750"/>
          </a:xfrm>
        </p:spPr>
        <p:txBody>
          <a:bodyPr/>
          <a:lstStyle/>
          <a:p>
            <a:fld id="{ACA578F3-8BCC-4791-982B-615D77AB917D}" type="slidenum">
              <a:rPr lang="en-US" smtClean="0"/>
              <a:t>16</a:t>
            </a:fld>
            <a:endParaRPr lang="en-US" dirty="0"/>
          </a:p>
        </p:txBody>
      </p:sp>
      <p:sp>
        <p:nvSpPr>
          <p:cNvPr id="6" name="TextBox 5">
            <a:extLst>
              <a:ext uri="{FF2B5EF4-FFF2-40B4-BE49-F238E27FC236}">
                <a16:creationId xmlns:a16="http://schemas.microsoft.com/office/drawing/2014/main" id="{24AB2822-C8B1-441C-9980-4BB25A5A9C3F}"/>
              </a:ext>
            </a:extLst>
          </p:cNvPr>
          <p:cNvSpPr txBox="1"/>
          <p:nvPr/>
        </p:nvSpPr>
        <p:spPr>
          <a:xfrm rot="5400000">
            <a:off x="5181120" y="436260"/>
            <a:ext cx="738664" cy="8798927"/>
          </a:xfrm>
          <a:prstGeom prst="rect">
            <a:avLst/>
          </a:prstGeom>
          <a:noFill/>
        </p:spPr>
        <p:txBody>
          <a:bodyPr vert="vert270" wrap="square" rtlCol="0">
            <a:spAutoFit/>
          </a:bodyPr>
          <a:lstStyle/>
          <a:p>
            <a:r>
              <a:rPr lang="en-AU" sz="36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Impact of MAIP on all offenders</a:t>
            </a:r>
          </a:p>
        </p:txBody>
      </p:sp>
    </p:spTree>
    <p:extLst>
      <p:ext uri="{BB962C8B-B14F-4D97-AF65-F5344CB8AC3E}">
        <p14:creationId xmlns:p14="http://schemas.microsoft.com/office/powerpoint/2010/main" val="398746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1035F-987D-4A70-9174-F340FA0754DE}"/>
              </a:ext>
            </a:extLst>
          </p:cNvPr>
          <p:cNvSpPr>
            <a:spLocks noGrp="1"/>
          </p:cNvSpPr>
          <p:nvPr>
            <p:ph type="body" sz="quarter" idx="10"/>
          </p:nvPr>
        </p:nvSpPr>
        <p:spPr>
          <a:xfrm>
            <a:off x="2291671" y="211106"/>
            <a:ext cx="15862641" cy="1268644"/>
          </a:xfrm>
        </p:spPr>
        <p:txBody>
          <a:bodyPr>
            <a:normAutofit/>
          </a:bodyPr>
          <a:lstStyle/>
          <a:p>
            <a:r>
              <a:rPr lang="en-AU" sz="3300" dirty="0">
                <a:latin typeface="+mj-lt"/>
                <a:ea typeface="Open Sans" panose="020B0606030504020204" pitchFamily="34" charset="0"/>
                <a:cs typeface="Open Sans" panose="020B0606030504020204" pitchFamily="34" charset="0"/>
              </a:rPr>
              <a:t>We compare eligible and ineligible offenders before and after the introduction of MAIP</a:t>
            </a:r>
          </a:p>
        </p:txBody>
      </p:sp>
      <p:sp>
        <p:nvSpPr>
          <p:cNvPr id="3" name="Text Placeholder 2">
            <a:extLst>
              <a:ext uri="{FF2B5EF4-FFF2-40B4-BE49-F238E27FC236}">
                <a16:creationId xmlns:a16="http://schemas.microsoft.com/office/drawing/2014/main" id="{82422A3F-306E-40CF-969E-282D22571ADF}"/>
              </a:ext>
            </a:extLst>
          </p:cNvPr>
          <p:cNvSpPr>
            <a:spLocks noGrp="1"/>
          </p:cNvSpPr>
          <p:nvPr>
            <p:ph type="body" sz="quarter" idx="11"/>
          </p:nvPr>
        </p:nvSpPr>
        <p:spPr>
          <a:xfrm>
            <a:off x="2328740" y="1524366"/>
            <a:ext cx="8584017" cy="7791869"/>
          </a:xfrm>
        </p:spPr>
        <p:txBody>
          <a:bodyPr>
            <a:normAutofit/>
          </a:bodyPr>
          <a:lstStyle/>
          <a:p>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We compare:</a:t>
            </a:r>
          </a:p>
          <a:p>
            <a:pPr marL="1200192" lvl="1" indent="-514350">
              <a:buFont typeface="Arial" panose="020B0604020202020204" pitchFamily="34" charset="0"/>
              <a:buChar char="•"/>
            </a:pPr>
            <a:r>
              <a:rPr lang="en-AU" sz="2700" b="0" dirty="0">
                <a:solidFill>
                  <a:schemeClr val="tx1">
                    <a:lumMod val="85000"/>
                    <a:lumOff val="15000"/>
                  </a:schemeClr>
                </a:solidFill>
                <a:latin typeface="+mj-lt"/>
                <a:ea typeface="Open Sans" panose="020B0606030504020204" pitchFamily="34" charset="0"/>
                <a:cs typeface="Open Sans" panose="020B0606030504020204" pitchFamily="34" charset="0"/>
              </a:rPr>
              <a:t>eligible for MAIP in Phase 1 (high-range, repeat PCA offence, refuse breath test)</a:t>
            </a:r>
          </a:p>
          <a:p>
            <a:pPr marL="1200192" lvl="1" indent="-514350">
              <a:buFont typeface="Arial" panose="020B0604020202020204" pitchFamily="34" charset="0"/>
              <a:buChar char="•"/>
            </a:pPr>
            <a:r>
              <a:rPr lang="en-AU" sz="2700" b="0" dirty="0">
                <a:solidFill>
                  <a:schemeClr val="tx1">
                    <a:lumMod val="85000"/>
                    <a:lumOff val="15000"/>
                  </a:schemeClr>
                </a:solidFill>
                <a:latin typeface="+mj-lt"/>
                <a:ea typeface="Open Sans" panose="020B0606030504020204" pitchFamily="34" charset="0"/>
                <a:cs typeface="Open Sans" panose="020B0606030504020204" pitchFamily="34" charset="0"/>
              </a:rPr>
              <a:t>not eligible for MAIP in Phase 1 (first time low-range, mid-range or novice range PCA offence)</a:t>
            </a:r>
          </a:p>
          <a:p>
            <a:pPr marL="457200" marR="0" lvl="0" indent="-457200" algn="l" defTabSz="1371617" rtl="0" eaLnBrk="1" fontAlgn="auto" latinLnBrk="0" hangingPunct="1">
              <a:lnSpc>
                <a:spcPct val="150000"/>
              </a:lnSpc>
              <a:spcBef>
                <a:spcPts val="150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This analysis is credible if:</a:t>
            </a:r>
          </a:p>
          <a:p>
            <a:pPr lvl="2" indent="-457200">
              <a:spcBef>
                <a:spcPts val="1500"/>
              </a:spcBef>
              <a:buFont typeface="Arial" panose="020B0604020202020204" pitchFamily="34" charset="0"/>
              <a:buChar char="•"/>
              <a:defRPr/>
            </a:pPr>
            <a:r>
              <a:rPr lang="en-AU" sz="2700" b="0" dirty="0">
                <a:solidFill>
                  <a:schemeClr val="tx1">
                    <a:lumMod val="85000"/>
                    <a:lumOff val="15000"/>
                  </a:schemeClr>
                </a:solidFill>
                <a:latin typeface="+mj-lt"/>
                <a:ea typeface="Open Sans" panose="020B0606030504020204" pitchFamily="34" charset="0"/>
                <a:cs typeface="Open Sans" panose="020B0606030504020204" pitchFamily="34" charset="0"/>
              </a:rPr>
              <a:t>Trends of each group are likely to be similar absent the reform</a:t>
            </a:r>
          </a:p>
          <a:p>
            <a:pPr lvl="2" indent="-457200">
              <a:spcBef>
                <a:spcPts val="1500"/>
              </a:spcBef>
              <a:buFont typeface="Arial" panose="020B0604020202020204" pitchFamily="34" charset="0"/>
              <a:buChar char="•"/>
              <a:defRPr/>
            </a:pPr>
            <a:r>
              <a:rPr lang="en-AU" sz="2700" b="0" dirty="0">
                <a:solidFill>
                  <a:schemeClr val="tx1">
                    <a:lumMod val="85000"/>
                    <a:lumOff val="15000"/>
                  </a:schemeClr>
                </a:solidFill>
                <a:latin typeface="+mj-lt"/>
                <a:ea typeface="Open Sans" panose="020B0606030504020204" pitchFamily="34" charset="0"/>
                <a:cs typeface="Open Sans" panose="020B0606030504020204" pitchFamily="34" charset="0"/>
              </a:rPr>
              <a:t>No other changes occur exclusively to either group </a:t>
            </a:r>
          </a:p>
          <a:p>
            <a:pPr marL="971584" indent="-514350"/>
            <a:endParaRPr lang="en-AU" sz="1900" b="0" dirty="0">
              <a:solidFill>
                <a:schemeClr val="tx1">
                  <a:lumMod val="85000"/>
                  <a:lumOff val="15000"/>
                </a:schemeClr>
              </a:solidFill>
              <a:latin typeface="+mj-lt"/>
              <a:ea typeface="Open Sans" panose="020B0606030504020204" pitchFamily="34" charset="0"/>
              <a:cs typeface="Open Sans" panose="020B0606030504020204" pitchFamily="34" charset="0"/>
            </a:endParaRPr>
          </a:p>
          <a:p>
            <a:pPr marL="1200192" lvl="1" indent="-514350">
              <a:buFont typeface="Arial" panose="020B0604020202020204" pitchFamily="34" charset="0"/>
              <a:buChar char="•"/>
            </a:pPr>
            <a:endParaRPr lang="en-AU" sz="2700" dirty="0">
              <a:solidFill>
                <a:schemeClr val="tx1">
                  <a:lumMod val="85000"/>
                  <a:lumOff val="15000"/>
                </a:schemeClr>
              </a:solidFill>
              <a:latin typeface="+mj-lt"/>
              <a:ea typeface="Open Sans" panose="020B0606030504020204" pitchFamily="34" charset="0"/>
              <a:cs typeface="Open Sans" panose="020B0606030504020204" pitchFamily="34" charset="0"/>
            </a:endParaRPr>
          </a:p>
          <a:p>
            <a:endParaRPr lang="en-AU" dirty="0">
              <a:solidFill>
                <a:schemeClr val="tx1">
                  <a:lumMod val="85000"/>
                  <a:lumOff val="15000"/>
                </a:schemeClr>
              </a:solidFill>
              <a:latin typeface="+mj-lt"/>
              <a:ea typeface="Open Sans" panose="020B0606030504020204" pitchFamily="34" charset="0"/>
              <a:cs typeface="Open Sans" panose="020B0606030504020204" pitchFamily="34" charset="0"/>
            </a:endParaRPr>
          </a:p>
          <a:p>
            <a:pPr marL="0" indent="0">
              <a:buNone/>
            </a:pPr>
            <a:endParaRPr lang="en-AU"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B18C961-E7DA-4467-AB6C-30ED3EBAAB80}"/>
              </a:ext>
            </a:extLst>
          </p:cNvPr>
          <p:cNvSpPr>
            <a:spLocks noGrp="1"/>
          </p:cNvSpPr>
          <p:nvPr>
            <p:ph type="sldNum" sz="quarter" idx="4"/>
          </p:nvPr>
        </p:nvSpPr>
        <p:spPr/>
        <p:txBody>
          <a:bodyPr/>
          <a:lstStyle/>
          <a:p>
            <a:fld id="{343FC607-0B62-402A-93A8-8F35CA8614AC}" type="slidenum">
              <a:rPr lang="en-US" smtClean="0">
                <a:latin typeface="+mj-lt"/>
              </a:rPr>
              <a:t>17</a:t>
            </a:fld>
            <a:endParaRPr lang="en-US" dirty="0">
              <a:latin typeface="+mj-lt"/>
            </a:endParaRPr>
          </a:p>
        </p:txBody>
      </p:sp>
      <p:cxnSp>
        <p:nvCxnSpPr>
          <p:cNvPr id="5" name="Straight Arrow Connector 4">
            <a:extLst>
              <a:ext uri="{FF2B5EF4-FFF2-40B4-BE49-F238E27FC236}">
                <a16:creationId xmlns:a16="http://schemas.microsoft.com/office/drawing/2014/main" id="{E2FD36A2-CBBD-4D0B-8AB1-E919CD59508B}"/>
              </a:ext>
            </a:extLst>
          </p:cNvPr>
          <p:cNvCxnSpPr/>
          <p:nvPr/>
        </p:nvCxnSpPr>
        <p:spPr>
          <a:xfrm flipV="1">
            <a:off x="12252960" y="2601468"/>
            <a:ext cx="0" cy="4626864"/>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3BA5ABA-F064-40E1-B880-03362FF79F3A}"/>
              </a:ext>
            </a:extLst>
          </p:cNvPr>
          <p:cNvCxnSpPr>
            <a:cxnSpLocks/>
          </p:cNvCxnSpPr>
          <p:nvPr/>
        </p:nvCxnSpPr>
        <p:spPr>
          <a:xfrm>
            <a:off x="12252960" y="7228332"/>
            <a:ext cx="5352288"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960D4DC-D6B1-4844-AD9F-8AA92E355FB5}"/>
              </a:ext>
            </a:extLst>
          </p:cNvPr>
          <p:cNvCxnSpPr>
            <a:cxnSpLocks/>
          </p:cNvCxnSpPr>
          <p:nvPr/>
        </p:nvCxnSpPr>
        <p:spPr>
          <a:xfrm flipV="1">
            <a:off x="12262317" y="3633367"/>
            <a:ext cx="2212848" cy="1582502"/>
          </a:xfrm>
          <a:prstGeom prst="line">
            <a:avLst/>
          </a:prstGeom>
          <a:ln w="38100">
            <a:solidFill>
              <a:srgbClr val="45397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0054D2-8866-4E0D-BDD1-0504EBB6677C}"/>
              </a:ext>
            </a:extLst>
          </p:cNvPr>
          <p:cNvCxnSpPr>
            <a:cxnSpLocks/>
          </p:cNvCxnSpPr>
          <p:nvPr/>
        </p:nvCxnSpPr>
        <p:spPr>
          <a:xfrm>
            <a:off x="14518261" y="3633368"/>
            <a:ext cx="2814699" cy="649610"/>
          </a:xfrm>
          <a:prstGeom prst="line">
            <a:avLst/>
          </a:prstGeom>
          <a:ln w="38100">
            <a:solidFill>
              <a:srgbClr val="45397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D404BF-482E-4341-A248-6FF13CC362FD}"/>
              </a:ext>
            </a:extLst>
          </p:cNvPr>
          <p:cNvCxnSpPr>
            <a:cxnSpLocks/>
          </p:cNvCxnSpPr>
          <p:nvPr/>
        </p:nvCxnSpPr>
        <p:spPr>
          <a:xfrm flipV="1">
            <a:off x="14465808" y="2601468"/>
            <a:ext cx="0" cy="4626864"/>
          </a:xfrm>
          <a:prstGeom prst="line">
            <a:avLst/>
          </a:prstGeom>
          <a:ln w="38100">
            <a:solidFill>
              <a:srgbClr val="D2CDE9"/>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26BF3FF-6D07-4E6A-A5C0-2187FDD4AD75}"/>
              </a:ext>
            </a:extLst>
          </p:cNvPr>
          <p:cNvSpPr/>
          <p:nvPr/>
        </p:nvSpPr>
        <p:spPr>
          <a:xfrm rot="5400000">
            <a:off x="14998008" y="1992206"/>
            <a:ext cx="2073048" cy="3141420"/>
          </a:xfrm>
          <a:prstGeom prst="roundRect">
            <a:avLst/>
          </a:prstGeom>
          <a:solidFill>
            <a:srgbClr val="9999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mj-lt"/>
            </a:endParaRPr>
          </a:p>
        </p:txBody>
      </p:sp>
      <p:sp>
        <p:nvSpPr>
          <p:cNvPr id="11" name="Text Placeholder 2">
            <a:extLst>
              <a:ext uri="{FF2B5EF4-FFF2-40B4-BE49-F238E27FC236}">
                <a16:creationId xmlns:a16="http://schemas.microsoft.com/office/drawing/2014/main" id="{E1E21AD2-27FD-4488-88AC-D350A3A92EEA}"/>
              </a:ext>
            </a:extLst>
          </p:cNvPr>
          <p:cNvSpPr txBox="1">
            <a:spLocks/>
          </p:cNvSpPr>
          <p:nvPr/>
        </p:nvSpPr>
        <p:spPr>
          <a:xfrm>
            <a:off x="13342374" y="7349780"/>
            <a:ext cx="2231923" cy="849802"/>
          </a:xfrm>
          <a:prstGeom prst="rect">
            <a:avLst/>
          </a:prstGeom>
        </p:spPr>
        <p:txBody>
          <a:bodyPr vert="horz" lIns="91440" tIns="45720" rIns="91440" bIns="45720" rtlCol="0">
            <a:normAutofit fontScale="70000" lnSpcReduction="20000"/>
          </a:bodyPr>
          <a:lstStyle>
            <a:lvl1pPr marL="457200" indent="-457200" algn="l" defTabSz="1371617" rtl="0" eaLnBrk="1" latinLnBrk="0" hangingPunct="1">
              <a:lnSpc>
                <a:spcPct val="150000"/>
              </a:lnSpc>
              <a:spcBef>
                <a:spcPts val="1500"/>
              </a:spcBef>
              <a:buFont typeface="Arial" panose="020B0604020202020204" pitchFamily="34" charset="0"/>
              <a:buChar char="•"/>
              <a:defRPr sz="2800" b="0" i="0" kern="1200" baseline="0">
                <a:solidFill>
                  <a:schemeClr val="bg1">
                    <a:lumMod val="50000"/>
                  </a:schemeClr>
                </a:solidFill>
                <a:latin typeface="+mn-lt"/>
                <a:ea typeface="+mn-ea"/>
                <a:cs typeface="+mn-cs"/>
              </a:defRPr>
            </a:lvl1pPr>
            <a:lvl2pPr marL="685808"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2pPr>
            <a:lvl3pPr marL="1371616"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3pPr>
            <a:lvl4pPr marL="2057425"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4pPr>
            <a:lvl5pPr marL="2743234"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MAIP Phase 1, i.e. 2 Feb 2015</a:t>
            </a:r>
          </a:p>
        </p:txBody>
      </p:sp>
      <p:sp>
        <p:nvSpPr>
          <p:cNvPr id="12" name="Text Placeholder 2">
            <a:extLst>
              <a:ext uri="{FF2B5EF4-FFF2-40B4-BE49-F238E27FC236}">
                <a16:creationId xmlns:a16="http://schemas.microsoft.com/office/drawing/2014/main" id="{B33A2EAD-3E06-48F3-8A5E-248EA01F7AF9}"/>
              </a:ext>
            </a:extLst>
          </p:cNvPr>
          <p:cNvSpPr txBox="1">
            <a:spLocks/>
          </p:cNvSpPr>
          <p:nvPr/>
        </p:nvSpPr>
        <p:spPr>
          <a:xfrm>
            <a:off x="17056184" y="7289882"/>
            <a:ext cx="1098128" cy="849803"/>
          </a:xfrm>
          <a:prstGeom prst="rect">
            <a:avLst/>
          </a:prstGeom>
        </p:spPr>
        <p:txBody>
          <a:bodyPr vert="horz" lIns="91440" tIns="45720" rIns="91440" bIns="45720" rtlCol="0">
            <a:normAutofit/>
          </a:bodyPr>
          <a:lstStyle>
            <a:lvl1pPr marL="457200" indent="-457200" algn="l" defTabSz="1371617" rtl="0" eaLnBrk="1" latinLnBrk="0" hangingPunct="1">
              <a:lnSpc>
                <a:spcPct val="150000"/>
              </a:lnSpc>
              <a:spcBef>
                <a:spcPts val="1500"/>
              </a:spcBef>
              <a:buFont typeface="Arial" panose="020B0604020202020204" pitchFamily="34" charset="0"/>
              <a:buChar char="•"/>
              <a:defRPr sz="2800" b="0" i="0" kern="1200" baseline="0">
                <a:solidFill>
                  <a:schemeClr val="bg1">
                    <a:lumMod val="50000"/>
                  </a:schemeClr>
                </a:solidFill>
                <a:latin typeface="+mn-lt"/>
                <a:ea typeface="+mn-ea"/>
                <a:cs typeface="+mn-cs"/>
              </a:defRPr>
            </a:lvl1pPr>
            <a:lvl2pPr marL="685808"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2pPr>
            <a:lvl3pPr marL="1371616"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3pPr>
            <a:lvl4pPr marL="2057425"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4pPr>
            <a:lvl5pPr marL="2743234"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Time</a:t>
            </a:r>
          </a:p>
        </p:txBody>
      </p:sp>
      <p:sp>
        <p:nvSpPr>
          <p:cNvPr id="13" name="Text Placeholder 2">
            <a:extLst>
              <a:ext uri="{FF2B5EF4-FFF2-40B4-BE49-F238E27FC236}">
                <a16:creationId xmlns:a16="http://schemas.microsoft.com/office/drawing/2014/main" id="{CCBD767C-8334-4DB8-BB28-7B5BFBC0C9BC}"/>
              </a:ext>
            </a:extLst>
          </p:cNvPr>
          <p:cNvSpPr txBox="1">
            <a:spLocks/>
          </p:cNvSpPr>
          <p:nvPr/>
        </p:nvSpPr>
        <p:spPr>
          <a:xfrm>
            <a:off x="11396844" y="1698671"/>
            <a:ext cx="2212848" cy="841248"/>
          </a:xfrm>
          <a:prstGeom prst="rect">
            <a:avLst/>
          </a:prstGeom>
        </p:spPr>
        <p:txBody>
          <a:bodyPr vert="horz" lIns="91440" tIns="45720" rIns="91440" bIns="45720" rtlCol="0">
            <a:normAutofit/>
          </a:bodyPr>
          <a:lstStyle>
            <a:lvl1pPr marL="457200" indent="-457200" algn="l" defTabSz="1371617" rtl="0" eaLnBrk="1" latinLnBrk="0" hangingPunct="1">
              <a:lnSpc>
                <a:spcPct val="150000"/>
              </a:lnSpc>
              <a:spcBef>
                <a:spcPts val="1500"/>
              </a:spcBef>
              <a:buFont typeface="Arial" panose="020B0604020202020204" pitchFamily="34" charset="0"/>
              <a:buChar char="•"/>
              <a:defRPr sz="2800" b="0" i="0" kern="1200" baseline="0">
                <a:solidFill>
                  <a:schemeClr val="bg1">
                    <a:lumMod val="50000"/>
                  </a:schemeClr>
                </a:solidFill>
                <a:latin typeface="+mn-lt"/>
                <a:ea typeface="+mn-ea"/>
                <a:cs typeface="+mn-cs"/>
              </a:defRPr>
            </a:lvl1pPr>
            <a:lvl2pPr marL="685808"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2pPr>
            <a:lvl3pPr marL="1371616"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3pPr>
            <a:lvl4pPr marL="2057425"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4pPr>
            <a:lvl5pPr marL="2743234" indent="0" algn="l" defTabSz="1371617" rtl="0" eaLnBrk="1" latinLnBrk="0" hangingPunct="1">
              <a:lnSpc>
                <a:spcPct val="150000"/>
              </a:lnSpc>
              <a:spcBef>
                <a:spcPts val="750"/>
              </a:spcBef>
              <a:buFontTx/>
              <a:buNone/>
              <a:defRPr sz="3600" b="1" i="0" kern="1200" baseline="0">
                <a:solidFill>
                  <a:schemeClr val="tx1"/>
                </a:solidFill>
                <a:latin typeface="+mn-lt"/>
                <a:ea typeface="+mn-ea"/>
                <a:cs typeface="+mn-cs"/>
              </a:defRPr>
            </a:lvl5pPr>
            <a:lvl6pPr marL="3771947"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56"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64"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73" indent="-342905" algn="l" defTabSz="13716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AU" dirty="0">
                <a:solidFill>
                  <a:schemeClr val="tx1">
                    <a:lumMod val="85000"/>
                    <a:lumOff val="15000"/>
                  </a:schemeClr>
                </a:solidFill>
                <a:latin typeface="+mj-lt"/>
                <a:ea typeface="Open Sans" panose="020B0606030504020204" pitchFamily="34" charset="0"/>
                <a:cs typeface="Open Sans" panose="020B0606030504020204" pitchFamily="34" charset="0"/>
              </a:rPr>
              <a:t>Reoffending</a:t>
            </a:r>
          </a:p>
        </p:txBody>
      </p:sp>
      <p:cxnSp>
        <p:nvCxnSpPr>
          <p:cNvPr id="14" name="Straight Connector 13">
            <a:extLst>
              <a:ext uri="{FF2B5EF4-FFF2-40B4-BE49-F238E27FC236}">
                <a16:creationId xmlns:a16="http://schemas.microsoft.com/office/drawing/2014/main" id="{5D249F7B-6076-4CAF-A9BA-1EF30E02437B}"/>
              </a:ext>
            </a:extLst>
          </p:cNvPr>
          <p:cNvCxnSpPr>
            <a:cxnSpLocks/>
          </p:cNvCxnSpPr>
          <p:nvPr/>
        </p:nvCxnSpPr>
        <p:spPr>
          <a:xfrm flipV="1">
            <a:off x="12250974" y="5144608"/>
            <a:ext cx="2212848" cy="1582502"/>
          </a:xfrm>
          <a:prstGeom prst="line">
            <a:avLst/>
          </a:prstGeom>
          <a:ln w="38100">
            <a:solidFill>
              <a:srgbClr val="FFBB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667D90-681D-43FE-92CF-8F83538351E0}"/>
              </a:ext>
            </a:extLst>
          </p:cNvPr>
          <p:cNvCxnSpPr>
            <a:cxnSpLocks/>
          </p:cNvCxnSpPr>
          <p:nvPr/>
        </p:nvCxnSpPr>
        <p:spPr>
          <a:xfrm flipV="1">
            <a:off x="14473178" y="4720887"/>
            <a:ext cx="2869138" cy="437145"/>
          </a:xfrm>
          <a:prstGeom prst="line">
            <a:avLst/>
          </a:prstGeom>
          <a:ln w="38100">
            <a:solidFill>
              <a:srgbClr val="FFBB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D68059-6E00-4F1B-85C8-A8988A3E1553}"/>
              </a:ext>
            </a:extLst>
          </p:cNvPr>
          <p:cNvCxnSpPr>
            <a:cxnSpLocks/>
          </p:cNvCxnSpPr>
          <p:nvPr/>
        </p:nvCxnSpPr>
        <p:spPr>
          <a:xfrm flipV="1">
            <a:off x="14496713" y="3158553"/>
            <a:ext cx="2836247" cy="456493"/>
          </a:xfrm>
          <a:prstGeom prst="line">
            <a:avLst/>
          </a:prstGeom>
          <a:ln w="38100">
            <a:solidFill>
              <a:srgbClr val="453977"/>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BB3031-7C2C-49A7-91B5-613E901A223F}"/>
              </a:ext>
            </a:extLst>
          </p:cNvPr>
          <p:cNvSpPr txBox="1"/>
          <p:nvPr/>
        </p:nvSpPr>
        <p:spPr>
          <a:xfrm rot="5400000">
            <a:off x="16757503" y="3059604"/>
            <a:ext cx="615553" cy="4721395"/>
          </a:xfrm>
          <a:prstGeom prst="rect">
            <a:avLst/>
          </a:prstGeom>
          <a:noFill/>
        </p:spPr>
        <p:txBody>
          <a:bodyPr vert="vert270" wrap="square" rtlCol="0">
            <a:spAutoFit/>
          </a:bodyPr>
          <a:lstStyle/>
          <a:p>
            <a:pPr algn="ctr"/>
            <a:r>
              <a:rPr lang="en-AU" sz="2800" b="1" kern="0" dirty="0">
                <a:solidFill>
                  <a:schemeClr val="tx1">
                    <a:lumMod val="85000"/>
                    <a:lumOff val="15000"/>
                  </a:schemeClr>
                </a:solidFill>
                <a:latin typeface="Arial" panose="020B0604020202020204" pitchFamily="34" charset="0"/>
                <a:cs typeface="Arial" panose="020B0604020202020204" pitchFamily="34" charset="0"/>
              </a:rPr>
              <a:t>Ineligible</a:t>
            </a:r>
          </a:p>
        </p:txBody>
      </p:sp>
      <p:sp>
        <p:nvSpPr>
          <p:cNvPr id="18" name="TextBox 17">
            <a:extLst>
              <a:ext uri="{FF2B5EF4-FFF2-40B4-BE49-F238E27FC236}">
                <a16:creationId xmlns:a16="http://schemas.microsoft.com/office/drawing/2014/main" id="{48319439-D491-4B70-B201-3EB0B9C7B7D4}"/>
              </a:ext>
            </a:extLst>
          </p:cNvPr>
          <p:cNvSpPr txBox="1"/>
          <p:nvPr/>
        </p:nvSpPr>
        <p:spPr>
          <a:xfrm rot="5400000">
            <a:off x="17034539" y="240770"/>
            <a:ext cx="615553" cy="4721395"/>
          </a:xfrm>
          <a:prstGeom prst="rect">
            <a:avLst/>
          </a:prstGeom>
          <a:noFill/>
        </p:spPr>
        <p:txBody>
          <a:bodyPr vert="vert270" wrap="square" rtlCol="0">
            <a:spAutoFit/>
          </a:bodyPr>
          <a:lstStyle/>
          <a:p>
            <a:pPr algn="ctr"/>
            <a:r>
              <a:rPr lang="en-AU" sz="2800" b="1" kern="0" dirty="0">
                <a:solidFill>
                  <a:schemeClr val="tx1">
                    <a:lumMod val="85000"/>
                    <a:lumOff val="15000"/>
                  </a:schemeClr>
                </a:solidFill>
                <a:latin typeface="Arial" panose="020B0604020202020204" pitchFamily="34" charset="0"/>
                <a:cs typeface="Arial" panose="020B0604020202020204" pitchFamily="34" charset="0"/>
              </a:rPr>
              <a:t>Eligible</a:t>
            </a:r>
          </a:p>
        </p:txBody>
      </p:sp>
    </p:spTree>
    <p:extLst>
      <p:ext uri="{BB962C8B-B14F-4D97-AF65-F5344CB8AC3E}">
        <p14:creationId xmlns:p14="http://schemas.microsoft.com/office/powerpoint/2010/main" val="53117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10" grpId="0" animBg="1"/>
      <p:bldP spid="11" grpId="0"/>
      <p:bldP spid="12" grpId="0"/>
      <p:bldP spid="13" grpId="0"/>
      <p:bldP spid="16"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1035F-987D-4A70-9174-F340FA0754DE}"/>
              </a:ext>
            </a:extLst>
          </p:cNvPr>
          <p:cNvSpPr>
            <a:spLocks noGrp="1"/>
          </p:cNvSpPr>
          <p:nvPr>
            <p:ph type="body" sz="quarter" idx="10"/>
          </p:nvPr>
        </p:nvSpPr>
        <p:spPr>
          <a:xfrm>
            <a:off x="2587013" y="572915"/>
            <a:ext cx="15032393" cy="793540"/>
          </a:xfrm>
        </p:spPr>
        <p:txBody>
          <a:bodyPr>
            <a:normAutofit fontScale="77500" lnSpcReduction="20000"/>
          </a:bodyPr>
          <a:lstStyle/>
          <a:p>
            <a:r>
              <a:rPr lang="en-AU" dirty="0">
                <a:latin typeface="+mj-lt"/>
                <a:ea typeface="Open Sans" panose="020B0606030504020204" pitchFamily="34" charset="0"/>
                <a:cs typeface="Open Sans" panose="020B0606030504020204" pitchFamily="34" charset="0"/>
              </a:rPr>
              <a:t>MAIP reduces drink driving among all eligible offenders by 43% despite partial uptake</a:t>
            </a:r>
          </a:p>
        </p:txBody>
      </p:sp>
      <p:sp>
        <p:nvSpPr>
          <p:cNvPr id="4" name="Slide Number Placeholder 3">
            <a:extLst>
              <a:ext uri="{FF2B5EF4-FFF2-40B4-BE49-F238E27FC236}">
                <a16:creationId xmlns:a16="http://schemas.microsoft.com/office/drawing/2014/main" id="{1B18C961-E7DA-4467-AB6C-30ED3EBAAB80}"/>
              </a:ext>
            </a:extLst>
          </p:cNvPr>
          <p:cNvSpPr>
            <a:spLocks noGrp="1"/>
          </p:cNvSpPr>
          <p:nvPr>
            <p:ph type="sldNum" sz="quarter" idx="4"/>
          </p:nvPr>
        </p:nvSpPr>
        <p:spPr/>
        <p:txBody>
          <a:bodyPr/>
          <a:lstStyle/>
          <a:p>
            <a:fld id="{39C6A4A9-EDDB-445F-90BC-70465A65C68B}" type="slidenum">
              <a:rPr lang="en-US" smtClean="0"/>
              <a:t>18</a:t>
            </a:fld>
            <a:endParaRPr lang="en-US" dirty="0"/>
          </a:p>
        </p:txBody>
      </p:sp>
      <p:sp>
        <p:nvSpPr>
          <p:cNvPr id="7" name="Rectangle: Rounded Corners 6">
            <a:extLst>
              <a:ext uri="{FF2B5EF4-FFF2-40B4-BE49-F238E27FC236}">
                <a16:creationId xmlns:a16="http://schemas.microsoft.com/office/drawing/2014/main" id="{FF7D21BA-449E-46E8-A50D-DD81D6559B5C}"/>
              </a:ext>
            </a:extLst>
          </p:cNvPr>
          <p:cNvSpPr/>
          <p:nvPr/>
        </p:nvSpPr>
        <p:spPr>
          <a:xfrm>
            <a:off x="2469032" y="1801078"/>
            <a:ext cx="7262990" cy="6946223"/>
          </a:xfrm>
          <a:prstGeom prst="roundRect">
            <a:avLst/>
          </a:prstGeom>
          <a:noFill/>
          <a:ln w="38100">
            <a:solidFill>
              <a:srgbClr val="4F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F007062D-CE8B-4BD4-8FCD-2DA7197F0DD3}"/>
              </a:ext>
            </a:extLst>
          </p:cNvPr>
          <p:cNvSpPr txBox="1"/>
          <p:nvPr/>
        </p:nvSpPr>
        <p:spPr>
          <a:xfrm rot="5400000">
            <a:off x="5869694" y="67346"/>
            <a:ext cx="461665" cy="3406371"/>
          </a:xfrm>
          <a:prstGeom prst="rect">
            <a:avLst/>
          </a:prstGeom>
          <a:solidFill>
            <a:schemeClr val="bg1"/>
          </a:solidFill>
        </p:spPr>
        <p:txBody>
          <a:bodyPr vert="vert270" wrap="square" rtlCol="0">
            <a:spAutoFit/>
          </a:bodyPr>
          <a:lstStyle/>
          <a:p>
            <a:pPr algn="ctr"/>
            <a:r>
              <a:rPr lang="en-AU" sz="1800" b="1" dirty="0">
                <a:latin typeface="Arial" panose="020B0604020202020204" pitchFamily="34" charset="0"/>
                <a:cs typeface="Arial" panose="020B0604020202020204" pitchFamily="34" charset="0"/>
              </a:rPr>
              <a:t>PCA outcomes</a:t>
            </a:r>
          </a:p>
        </p:txBody>
      </p:sp>
      <p:sp>
        <p:nvSpPr>
          <p:cNvPr id="9" name="Rectangle: Rounded Corners 8">
            <a:extLst>
              <a:ext uri="{FF2B5EF4-FFF2-40B4-BE49-F238E27FC236}">
                <a16:creationId xmlns:a16="http://schemas.microsoft.com/office/drawing/2014/main" id="{E9EB0C3A-C047-40E3-B07E-D112AEF17840}"/>
              </a:ext>
            </a:extLst>
          </p:cNvPr>
          <p:cNvSpPr/>
          <p:nvPr/>
        </p:nvSpPr>
        <p:spPr>
          <a:xfrm>
            <a:off x="9969663" y="1801078"/>
            <a:ext cx="7342251" cy="7105178"/>
          </a:xfrm>
          <a:prstGeom prst="roundRect">
            <a:avLst/>
          </a:prstGeom>
          <a:noFill/>
          <a:ln w="38100">
            <a:solidFill>
              <a:srgbClr val="4F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78A24E08-D2BE-48F8-8E94-20AB6CD917C5}"/>
              </a:ext>
            </a:extLst>
          </p:cNvPr>
          <p:cNvSpPr txBox="1"/>
          <p:nvPr/>
        </p:nvSpPr>
        <p:spPr>
          <a:xfrm rot="5400000">
            <a:off x="13409955" y="48759"/>
            <a:ext cx="461665" cy="3443545"/>
          </a:xfrm>
          <a:prstGeom prst="rect">
            <a:avLst/>
          </a:prstGeom>
          <a:solidFill>
            <a:schemeClr val="bg1"/>
          </a:solidFill>
        </p:spPr>
        <p:txBody>
          <a:bodyPr vert="vert270" wrap="square" rtlCol="0">
            <a:spAutoFit/>
          </a:bodyPr>
          <a:lstStyle/>
          <a:p>
            <a:pPr algn="ctr"/>
            <a:r>
              <a:rPr lang="en-AU" sz="1800" b="1" dirty="0">
                <a:latin typeface="Arial" panose="020B0604020202020204" pitchFamily="34" charset="0"/>
                <a:cs typeface="Arial" panose="020B0604020202020204" pitchFamily="34" charset="0"/>
              </a:rPr>
              <a:t>Other outcomes</a:t>
            </a:r>
          </a:p>
        </p:txBody>
      </p:sp>
      <p:pic>
        <p:nvPicPr>
          <p:cNvPr id="11" name="Picture 10">
            <a:extLst>
              <a:ext uri="{FF2B5EF4-FFF2-40B4-BE49-F238E27FC236}">
                <a16:creationId xmlns:a16="http://schemas.microsoft.com/office/drawing/2014/main" id="{9E21A56F-DE6F-423D-98BB-27B8F6C96D26}"/>
              </a:ext>
            </a:extLst>
          </p:cNvPr>
          <p:cNvPicPr>
            <a:picLocks noChangeAspect="1"/>
          </p:cNvPicPr>
          <p:nvPr/>
        </p:nvPicPr>
        <p:blipFill>
          <a:blip r:embed="rId3"/>
          <a:stretch>
            <a:fillRect/>
          </a:stretch>
        </p:blipFill>
        <p:spPr>
          <a:xfrm>
            <a:off x="10595968" y="3392105"/>
            <a:ext cx="6487202" cy="4718323"/>
          </a:xfrm>
          <a:prstGeom prst="rect">
            <a:avLst/>
          </a:prstGeom>
        </p:spPr>
      </p:pic>
      <p:pic>
        <p:nvPicPr>
          <p:cNvPr id="15" name="Picture 14">
            <a:extLst>
              <a:ext uri="{FF2B5EF4-FFF2-40B4-BE49-F238E27FC236}">
                <a16:creationId xmlns:a16="http://schemas.microsoft.com/office/drawing/2014/main" id="{D5B00E29-C83D-44D3-BA83-BF7035B24841}"/>
              </a:ext>
            </a:extLst>
          </p:cNvPr>
          <p:cNvPicPr>
            <a:picLocks noChangeAspect="1"/>
          </p:cNvPicPr>
          <p:nvPr/>
        </p:nvPicPr>
        <p:blipFill>
          <a:blip r:embed="rId4"/>
          <a:stretch>
            <a:fillRect/>
          </a:stretch>
        </p:blipFill>
        <p:spPr>
          <a:xfrm>
            <a:off x="3116153" y="3292114"/>
            <a:ext cx="5968746" cy="4341236"/>
          </a:xfrm>
          <a:prstGeom prst="rect">
            <a:avLst/>
          </a:prstGeom>
        </p:spPr>
      </p:pic>
      <p:sp>
        <p:nvSpPr>
          <p:cNvPr id="16" name="TextBox 15">
            <a:extLst>
              <a:ext uri="{FF2B5EF4-FFF2-40B4-BE49-F238E27FC236}">
                <a16:creationId xmlns:a16="http://schemas.microsoft.com/office/drawing/2014/main" id="{FD481E1D-3873-4A6C-B082-EFABE6E0619D}"/>
              </a:ext>
            </a:extLst>
          </p:cNvPr>
          <p:cNvSpPr txBox="1"/>
          <p:nvPr/>
        </p:nvSpPr>
        <p:spPr>
          <a:xfrm>
            <a:off x="3640999" y="2303262"/>
            <a:ext cx="4919053" cy="1015663"/>
          </a:xfrm>
          <a:prstGeom prst="rect">
            <a:avLst/>
          </a:prstGeom>
          <a:noFill/>
        </p:spPr>
        <p:txBody>
          <a:bodyPr wrap="square" lIns="0" rIns="0" rtlCol="0" anchor="t">
            <a:spAutoFit/>
          </a:bodyPr>
          <a:lstStyle/>
          <a:p>
            <a:pPr lvl="0" algn="ctr"/>
            <a:r>
              <a:rPr lang="en-AU" sz="2000" kern="1200" dirty="0">
                <a:solidFill>
                  <a:schemeClr val="tx1">
                    <a:lumMod val="65000"/>
                    <a:lumOff val="35000"/>
                  </a:schemeClr>
                </a:solidFill>
              </a:rPr>
              <a:t>We find larg</a:t>
            </a:r>
            <a:r>
              <a:rPr lang="en-AU" sz="2000" dirty="0">
                <a:solidFill>
                  <a:schemeClr val="tx1">
                    <a:lumMod val="65000"/>
                    <a:lumOff val="35000"/>
                  </a:schemeClr>
                </a:solidFill>
              </a:rPr>
              <a:t>e (43%) reductions in PCA offending within 36 and 60 months after finalisation</a:t>
            </a:r>
            <a:endParaRPr lang="en-AU" sz="2000" kern="1200" dirty="0">
              <a:solidFill>
                <a:schemeClr val="tx1">
                  <a:lumMod val="65000"/>
                  <a:lumOff val="35000"/>
                </a:schemeClr>
              </a:solidFill>
            </a:endParaRPr>
          </a:p>
        </p:txBody>
      </p:sp>
      <p:sp>
        <p:nvSpPr>
          <p:cNvPr id="17" name="TextBox 16">
            <a:extLst>
              <a:ext uri="{FF2B5EF4-FFF2-40B4-BE49-F238E27FC236}">
                <a16:creationId xmlns:a16="http://schemas.microsoft.com/office/drawing/2014/main" id="{80E1987A-89B5-4842-8497-A2602A955A9D}"/>
              </a:ext>
            </a:extLst>
          </p:cNvPr>
          <p:cNvSpPr txBox="1"/>
          <p:nvPr/>
        </p:nvSpPr>
        <p:spPr>
          <a:xfrm>
            <a:off x="11181260" y="2276451"/>
            <a:ext cx="4919053" cy="1015663"/>
          </a:xfrm>
          <a:prstGeom prst="rect">
            <a:avLst/>
          </a:prstGeom>
          <a:noFill/>
        </p:spPr>
        <p:txBody>
          <a:bodyPr wrap="square" lIns="0" rIns="0" rtlCol="0" anchor="t">
            <a:spAutoFit/>
          </a:bodyPr>
          <a:lstStyle/>
          <a:p>
            <a:pPr lvl="0" algn="ctr"/>
            <a:r>
              <a:rPr lang="en-AU" sz="2000" kern="1200" dirty="0">
                <a:solidFill>
                  <a:schemeClr val="tx1">
                    <a:lumMod val="65000"/>
                    <a:lumOff val="35000"/>
                  </a:schemeClr>
                </a:solidFill>
              </a:rPr>
              <a:t>We find no impact of the MAIP when examining all eligible offenders on driving while disqualified and traffic outcomes</a:t>
            </a:r>
          </a:p>
        </p:txBody>
      </p:sp>
    </p:spTree>
    <p:extLst>
      <p:ext uri="{BB962C8B-B14F-4D97-AF65-F5344CB8AC3E}">
        <p14:creationId xmlns:p14="http://schemas.microsoft.com/office/powerpoint/2010/main" val="22005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1035F-987D-4A70-9174-F340FA0754DE}"/>
              </a:ext>
            </a:extLst>
          </p:cNvPr>
          <p:cNvSpPr>
            <a:spLocks noGrp="1"/>
          </p:cNvSpPr>
          <p:nvPr>
            <p:ph type="body" sz="quarter" idx="10"/>
          </p:nvPr>
        </p:nvSpPr>
        <p:spPr>
          <a:xfrm>
            <a:off x="2587013" y="572915"/>
            <a:ext cx="15032393" cy="793540"/>
          </a:xfrm>
        </p:spPr>
        <p:txBody>
          <a:bodyPr>
            <a:normAutofit/>
          </a:bodyPr>
          <a:lstStyle/>
          <a:p>
            <a:r>
              <a:rPr lang="en-AU" dirty="0">
                <a:latin typeface="+mj-lt"/>
                <a:ea typeface="Open Sans" panose="020B0606030504020204" pitchFamily="34" charset="0"/>
                <a:cs typeface="Open Sans" panose="020B0606030504020204" pitchFamily="34" charset="0"/>
              </a:rPr>
              <a:t>MAIP has greater impacts on those with longer interlock periods</a:t>
            </a:r>
          </a:p>
        </p:txBody>
      </p:sp>
      <p:sp>
        <p:nvSpPr>
          <p:cNvPr id="4" name="Slide Number Placeholder 3">
            <a:extLst>
              <a:ext uri="{FF2B5EF4-FFF2-40B4-BE49-F238E27FC236}">
                <a16:creationId xmlns:a16="http://schemas.microsoft.com/office/drawing/2014/main" id="{1B18C961-E7DA-4467-AB6C-30ED3EBAAB80}"/>
              </a:ext>
            </a:extLst>
          </p:cNvPr>
          <p:cNvSpPr>
            <a:spLocks noGrp="1"/>
          </p:cNvSpPr>
          <p:nvPr>
            <p:ph type="sldNum" sz="quarter" idx="4"/>
          </p:nvPr>
        </p:nvSpPr>
        <p:spPr/>
        <p:txBody>
          <a:bodyPr/>
          <a:lstStyle/>
          <a:p>
            <a:fld id="{39C6A4A9-EDDB-445F-90BC-70465A65C68B}" type="slidenum">
              <a:rPr lang="en-US" smtClean="0"/>
              <a:t>19</a:t>
            </a:fld>
            <a:endParaRPr lang="en-US" dirty="0"/>
          </a:p>
        </p:txBody>
      </p:sp>
      <p:pic>
        <p:nvPicPr>
          <p:cNvPr id="6" name="Picture 5">
            <a:extLst>
              <a:ext uri="{FF2B5EF4-FFF2-40B4-BE49-F238E27FC236}">
                <a16:creationId xmlns:a16="http://schemas.microsoft.com/office/drawing/2014/main" id="{A0AEBEB9-B859-4F9E-90FF-BD5BDE7530A4}"/>
              </a:ext>
            </a:extLst>
          </p:cNvPr>
          <p:cNvPicPr>
            <a:picLocks noChangeAspect="1"/>
          </p:cNvPicPr>
          <p:nvPr/>
        </p:nvPicPr>
        <p:blipFill>
          <a:blip r:embed="rId3"/>
          <a:stretch>
            <a:fillRect/>
          </a:stretch>
        </p:blipFill>
        <p:spPr>
          <a:xfrm>
            <a:off x="2954841" y="2886111"/>
            <a:ext cx="6995046" cy="5087692"/>
          </a:xfrm>
          <a:prstGeom prst="rect">
            <a:avLst/>
          </a:prstGeom>
        </p:spPr>
      </p:pic>
      <p:sp>
        <p:nvSpPr>
          <p:cNvPr id="11" name="TextBox 10">
            <a:extLst>
              <a:ext uri="{FF2B5EF4-FFF2-40B4-BE49-F238E27FC236}">
                <a16:creationId xmlns:a16="http://schemas.microsoft.com/office/drawing/2014/main" id="{C57640E9-0D02-42A2-ABB8-B56090DC969E}"/>
              </a:ext>
            </a:extLst>
          </p:cNvPr>
          <p:cNvSpPr txBox="1"/>
          <p:nvPr/>
        </p:nvSpPr>
        <p:spPr>
          <a:xfrm>
            <a:off x="9949887" y="3482437"/>
            <a:ext cx="4919053" cy="400110"/>
          </a:xfrm>
          <a:prstGeom prst="rect">
            <a:avLst/>
          </a:prstGeom>
          <a:noFill/>
        </p:spPr>
        <p:txBody>
          <a:bodyPr wrap="square" lIns="0" rIns="0" rtlCol="0" anchor="t">
            <a:spAutoFit/>
          </a:bodyPr>
          <a:lstStyle/>
          <a:p>
            <a:pPr lvl="0"/>
            <a:r>
              <a:rPr lang="en-AU" sz="2000" kern="1200" dirty="0">
                <a:solidFill>
                  <a:schemeClr val="tx1">
                    <a:lumMod val="65000"/>
                    <a:lumOff val="35000"/>
                  </a:schemeClr>
                </a:solidFill>
              </a:rPr>
              <a:t>Repeat low range PCA offenders</a:t>
            </a:r>
          </a:p>
        </p:txBody>
      </p:sp>
      <p:sp>
        <p:nvSpPr>
          <p:cNvPr id="12" name="TextBox 11">
            <a:extLst>
              <a:ext uri="{FF2B5EF4-FFF2-40B4-BE49-F238E27FC236}">
                <a16:creationId xmlns:a16="http://schemas.microsoft.com/office/drawing/2014/main" id="{C9660FAD-C750-47A4-9A23-CB4A8D16DD3D}"/>
              </a:ext>
            </a:extLst>
          </p:cNvPr>
          <p:cNvSpPr txBox="1"/>
          <p:nvPr/>
        </p:nvSpPr>
        <p:spPr>
          <a:xfrm>
            <a:off x="6345214" y="2424446"/>
            <a:ext cx="4389120" cy="461665"/>
          </a:xfrm>
          <a:prstGeom prst="rect">
            <a:avLst/>
          </a:prstGeom>
          <a:noFill/>
        </p:spPr>
        <p:txBody>
          <a:bodyPr wrap="square" lIns="0" rIns="0" rtlCol="0" anchor="t">
            <a:spAutoFit/>
          </a:bodyPr>
          <a:lstStyle/>
          <a:p>
            <a:pPr lvl="0" algn="ctr"/>
            <a:r>
              <a:rPr lang="en-AU" sz="2400" b="0" kern="1200" dirty="0">
                <a:latin typeface="+mj-lt"/>
                <a:ea typeface="Open Sans" panose="020B0606030504020204" pitchFamily="34" charset="0"/>
                <a:cs typeface="Open Sans" panose="020B0606030504020204" pitchFamily="34" charset="0"/>
              </a:rPr>
              <a:t>Interlock period</a:t>
            </a:r>
            <a:endParaRPr lang="en-AU" sz="2400" kern="1200" dirty="0"/>
          </a:p>
        </p:txBody>
      </p:sp>
      <p:sp>
        <p:nvSpPr>
          <p:cNvPr id="14" name="TextBox 13">
            <a:extLst>
              <a:ext uri="{FF2B5EF4-FFF2-40B4-BE49-F238E27FC236}">
                <a16:creationId xmlns:a16="http://schemas.microsoft.com/office/drawing/2014/main" id="{48D4B510-3425-4927-BEB5-D2F8F1868B5F}"/>
              </a:ext>
            </a:extLst>
          </p:cNvPr>
          <p:cNvSpPr txBox="1"/>
          <p:nvPr/>
        </p:nvSpPr>
        <p:spPr>
          <a:xfrm>
            <a:off x="9949887" y="4635668"/>
            <a:ext cx="5865661" cy="1015663"/>
          </a:xfrm>
          <a:prstGeom prst="rect">
            <a:avLst/>
          </a:prstGeom>
          <a:noFill/>
        </p:spPr>
        <p:txBody>
          <a:bodyPr wrap="square" lIns="0" rIns="0" rtlCol="0" anchor="t">
            <a:spAutoFit/>
          </a:bodyPr>
          <a:lstStyle/>
          <a:p>
            <a:pPr lvl="0"/>
            <a:r>
              <a:rPr lang="en-AU" sz="2000" kern="1200" dirty="0">
                <a:solidFill>
                  <a:schemeClr val="tx1">
                    <a:lumMod val="65000"/>
                    <a:lumOff val="35000"/>
                  </a:schemeClr>
                </a:solidFill>
              </a:rPr>
              <a:t>Repeat mid range PCA offenders</a:t>
            </a:r>
          </a:p>
          <a:p>
            <a:pPr lvl="0"/>
            <a:r>
              <a:rPr lang="en-AU" sz="2000" dirty="0">
                <a:solidFill>
                  <a:schemeClr val="tx1">
                    <a:lumMod val="65000"/>
                    <a:lumOff val="35000"/>
                  </a:schemeClr>
                </a:solidFill>
              </a:rPr>
              <a:t>F</a:t>
            </a:r>
            <a:r>
              <a:rPr lang="en-AU" sz="2000" kern="1200" dirty="0">
                <a:solidFill>
                  <a:schemeClr val="tx1">
                    <a:lumMod val="65000"/>
                    <a:lumOff val="35000"/>
                  </a:schemeClr>
                </a:solidFill>
              </a:rPr>
              <a:t>irst time high range offenders, and first time refuse breath test offenders</a:t>
            </a:r>
          </a:p>
        </p:txBody>
      </p:sp>
      <p:sp>
        <p:nvSpPr>
          <p:cNvPr id="15" name="TextBox 14">
            <a:extLst>
              <a:ext uri="{FF2B5EF4-FFF2-40B4-BE49-F238E27FC236}">
                <a16:creationId xmlns:a16="http://schemas.microsoft.com/office/drawing/2014/main" id="{3768E78B-7C50-45FB-AEAC-839DCFD9FC1D}"/>
              </a:ext>
            </a:extLst>
          </p:cNvPr>
          <p:cNvSpPr txBox="1"/>
          <p:nvPr/>
        </p:nvSpPr>
        <p:spPr>
          <a:xfrm>
            <a:off x="9949887" y="6311808"/>
            <a:ext cx="5767191" cy="707886"/>
          </a:xfrm>
          <a:prstGeom prst="rect">
            <a:avLst/>
          </a:prstGeom>
          <a:noFill/>
        </p:spPr>
        <p:txBody>
          <a:bodyPr wrap="square" lIns="0" rIns="0" rtlCol="0" anchor="t">
            <a:spAutoFit/>
          </a:bodyPr>
          <a:lstStyle/>
          <a:p>
            <a:pPr lvl="0"/>
            <a:r>
              <a:rPr lang="en-AU" sz="2000" kern="1200" dirty="0">
                <a:solidFill>
                  <a:schemeClr val="tx1">
                    <a:lumMod val="65000"/>
                    <a:lumOff val="35000"/>
                  </a:schemeClr>
                </a:solidFill>
              </a:rPr>
              <a:t>Repeat high range PCA offenders</a:t>
            </a:r>
          </a:p>
          <a:p>
            <a:pPr lvl="0"/>
            <a:r>
              <a:rPr lang="en-AU" sz="2000" kern="1200" dirty="0">
                <a:solidFill>
                  <a:schemeClr val="tx1">
                    <a:lumMod val="65000"/>
                    <a:lumOff val="35000"/>
                  </a:schemeClr>
                </a:solidFill>
              </a:rPr>
              <a:t>Repeat refuse breath tests offenders</a:t>
            </a:r>
          </a:p>
        </p:txBody>
      </p:sp>
      <p:cxnSp>
        <p:nvCxnSpPr>
          <p:cNvPr id="17" name="Straight Connector 16">
            <a:extLst>
              <a:ext uri="{FF2B5EF4-FFF2-40B4-BE49-F238E27FC236}">
                <a16:creationId xmlns:a16="http://schemas.microsoft.com/office/drawing/2014/main" id="{35D619A9-1067-4AE2-95AB-E466CEC4673C}"/>
              </a:ext>
            </a:extLst>
          </p:cNvPr>
          <p:cNvCxnSpPr>
            <a:cxnSpLocks/>
          </p:cNvCxnSpPr>
          <p:nvPr/>
        </p:nvCxnSpPr>
        <p:spPr>
          <a:xfrm>
            <a:off x="8624669" y="4439478"/>
            <a:ext cx="79538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B3B3B-8470-4F3C-9445-74862E0C62CE}"/>
              </a:ext>
            </a:extLst>
          </p:cNvPr>
          <p:cNvCxnSpPr>
            <a:cxnSpLocks/>
          </p:cNvCxnSpPr>
          <p:nvPr/>
        </p:nvCxnSpPr>
        <p:spPr>
          <a:xfrm>
            <a:off x="8624669" y="5837584"/>
            <a:ext cx="79538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1ACDBC0-A00E-4515-825B-FE063C2289C5}"/>
              </a:ext>
            </a:extLst>
          </p:cNvPr>
          <p:cNvSpPr/>
          <p:nvPr/>
        </p:nvSpPr>
        <p:spPr>
          <a:xfrm>
            <a:off x="2743201" y="5956300"/>
            <a:ext cx="5097021" cy="1063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E99E9C23-1838-4C92-9420-B86E047B3DFB}"/>
              </a:ext>
            </a:extLst>
          </p:cNvPr>
          <p:cNvSpPr/>
          <p:nvPr/>
        </p:nvSpPr>
        <p:spPr>
          <a:xfrm>
            <a:off x="8698119" y="5992846"/>
            <a:ext cx="7397188" cy="1060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A9F0E6B1-A1CF-4F46-9964-BA47AB42A6C4}"/>
              </a:ext>
            </a:extLst>
          </p:cNvPr>
          <p:cNvSpPr/>
          <p:nvPr/>
        </p:nvSpPr>
        <p:spPr>
          <a:xfrm>
            <a:off x="2954841" y="4696653"/>
            <a:ext cx="4885381" cy="235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145C5235-D14E-4871-82D7-A96BCA4E6826}"/>
              </a:ext>
            </a:extLst>
          </p:cNvPr>
          <p:cNvSpPr/>
          <p:nvPr/>
        </p:nvSpPr>
        <p:spPr>
          <a:xfrm>
            <a:off x="8712199" y="4633040"/>
            <a:ext cx="7397187" cy="2420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40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1A02B3-36D4-4C10-9FA4-1CFA23BDF9A1}"/>
              </a:ext>
            </a:extLst>
          </p:cNvPr>
          <p:cNvSpPr>
            <a:spLocks noGrp="1"/>
          </p:cNvSpPr>
          <p:nvPr>
            <p:ph type="sldNum" sz="quarter" idx="4"/>
          </p:nvPr>
        </p:nvSpPr>
        <p:spPr/>
        <p:txBody>
          <a:bodyPr/>
          <a:lstStyle/>
          <a:p>
            <a:r>
              <a:rPr lang="en-US" dirty="0"/>
              <a:t>2</a:t>
            </a:r>
          </a:p>
        </p:txBody>
      </p:sp>
      <p:pic>
        <p:nvPicPr>
          <p:cNvPr id="7" name="Picture Placeholder 6" descr="A picture containing person, phone, cellphone, outdoor&#10;&#10;Description automatically generated">
            <a:extLst>
              <a:ext uri="{FF2B5EF4-FFF2-40B4-BE49-F238E27FC236}">
                <a16:creationId xmlns:a16="http://schemas.microsoft.com/office/drawing/2014/main" id="{78A03AEF-D966-4B81-A75F-0AC01015940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773" r="27773"/>
          <a:stretch/>
        </p:blipFill>
        <p:spPr/>
      </p:pic>
      <p:sp>
        <p:nvSpPr>
          <p:cNvPr id="14" name="Text Placeholder 2">
            <a:extLst>
              <a:ext uri="{FF2B5EF4-FFF2-40B4-BE49-F238E27FC236}">
                <a16:creationId xmlns:a16="http://schemas.microsoft.com/office/drawing/2014/main" id="{04536C3A-DDEE-4543-905B-72FE316B4AB8}"/>
              </a:ext>
            </a:extLst>
          </p:cNvPr>
          <p:cNvSpPr>
            <a:spLocks noGrp="1"/>
          </p:cNvSpPr>
          <p:nvPr>
            <p:ph type="body" sz="quarter" idx="11"/>
          </p:nvPr>
        </p:nvSpPr>
        <p:spPr>
          <a:xfrm>
            <a:off x="8466334" y="3436575"/>
            <a:ext cx="7097516" cy="6243729"/>
          </a:xfrm>
        </p:spPr>
        <p:txBody>
          <a:bodyPr>
            <a:normAutofit fontScale="92500" lnSpcReduction="20000"/>
          </a:bodyPr>
          <a:lstStyle/>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Drink driving is a high volume offence in NSW</a:t>
            </a:r>
          </a:p>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Prison does not reduce drink driving offending</a:t>
            </a:r>
          </a:p>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Long disqualifications may have unintended consequences</a:t>
            </a:r>
          </a:p>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Interlocks provide an alternative to these which enables offenders to return to lawful driving sooner</a:t>
            </a:r>
          </a:p>
        </p:txBody>
      </p:sp>
      <p:sp>
        <p:nvSpPr>
          <p:cNvPr id="5" name="Text Placeholder 4">
            <a:extLst>
              <a:ext uri="{FF2B5EF4-FFF2-40B4-BE49-F238E27FC236}">
                <a16:creationId xmlns:a16="http://schemas.microsoft.com/office/drawing/2014/main" id="{4D01DDFD-9978-404D-95FD-839894F3F44F}"/>
              </a:ext>
            </a:extLst>
          </p:cNvPr>
          <p:cNvSpPr>
            <a:spLocks noGrp="1"/>
          </p:cNvSpPr>
          <p:nvPr>
            <p:ph type="body" sz="quarter" idx="12"/>
          </p:nvPr>
        </p:nvSpPr>
        <p:spPr>
          <a:xfrm>
            <a:off x="8466333" y="1027360"/>
            <a:ext cx="6342183" cy="914400"/>
          </a:xfrm>
        </p:spPr>
        <p:txBody>
          <a:bodyPr/>
          <a:lstStyle/>
          <a:p>
            <a:r>
              <a:rPr lang="en-AU" sz="4000" dirty="0"/>
              <a:t>Interlock devices are an alternative penalty for drink drivers</a:t>
            </a:r>
          </a:p>
        </p:txBody>
      </p:sp>
    </p:spTree>
    <p:extLst>
      <p:ext uri="{BB962C8B-B14F-4D97-AF65-F5344CB8AC3E}">
        <p14:creationId xmlns:p14="http://schemas.microsoft.com/office/powerpoint/2010/main" val="25799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idx="4294967295"/>
          </p:nvPr>
        </p:nvSpPr>
        <p:spPr>
          <a:xfrm>
            <a:off x="2286000" y="397208"/>
            <a:ext cx="15773400" cy="1109663"/>
          </a:xfrm>
        </p:spPr>
        <p:txBody>
          <a:bodyPr/>
          <a:lstStyle/>
          <a:p>
            <a:r>
              <a:rPr lang="en-US" dirty="0"/>
              <a:t>MAIP is effective at reducing drink driving, particularly for those who are on longer orders</a:t>
            </a:r>
          </a:p>
        </p:txBody>
      </p:sp>
      <p:sp>
        <p:nvSpPr>
          <p:cNvPr id="3" name="Slide Number Placeholder 2">
            <a:extLst>
              <a:ext uri="{FF2B5EF4-FFF2-40B4-BE49-F238E27FC236}">
                <a16:creationId xmlns:a16="http://schemas.microsoft.com/office/drawing/2014/main" id="{5A5D6DCA-3CF7-4764-A9FF-C29370D5C251}"/>
              </a:ext>
            </a:extLst>
          </p:cNvPr>
          <p:cNvSpPr>
            <a:spLocks noGrp="1"/>
          </p:cNvSpPr>
          <p:nvPr>
            <p:ph type="sldNum" sz="quarter" idx="4"/>
          </p:nvPr>
        </p:nvSpPr>
        <p:spPr/>
        <p:txBody>
          <a:bodyPr/>
          <a:lstStyle/>
          <a:p>
            <a:fld id="{9019BBAC-F2B7-4E50-9A8E-21776A7BE334}" type="slidenum">
              <a:rPr lang="en-US" smtClean="0"/>
              <a:t>20</a:t>
            </a:fld>
            <a:endParaRPr lang="en-US" dirty="0"/>
          </a:p>
        </p:txBody>
      </p:sp>
      <p:grpSp>
        <p:nvGrpSpPr>
          <p:cNvPr id="23" name="Group 22">
            <a:extLst>
              <a:ext uri="{FF2B5EF4-FFF2-40B4-BE49-F238E27FC236}">
                <a16:creationId xmlns:a16="http://schemas.microsoft.com/office/drawing/2014/main" id="{CEA62393-9D0F-43E8-A7A6-2CBD10B4EAA7}"/>
              </a:ext>
            </a:extLst>
          </p:cNvPr>
          <p:cNvGrpSpPr/>
          <p:nvPr/>
        </p:nvGrpSpPr>
        <p:grpSpPr>
          <a:xfrm>
            <a:off x="3024711" y="2167889"/>
            <a:ext cx="6595840" cy="3199241"/>
            <a:chOff x="1996439" y="1494788"/>
            <a:chExt cx="3920490" cy="1769109"/>
          </a:xfrm>
          <a:solidFill>
            <a:srgbClr val="403474"/>
          </a:solidFill>
        </p:grpSpPr>
        <p:sp>
          <p:nvSpPr>
            <p:cNvPr id="25" name="Shape">
              <a:extLst>
                <a:ext uri="{FF2B5EF4-FFF2-40B4-BE49-F238E27FC236}">
                  <a16:creationId xmlns:a16="http://schemas.microsoft.com/office/drawing/2014/main" id="{C995C3C7-B6EA-4938-A7D2-E27DA8FD668B}"/>
                </a:ext>
              </a:extLst>
            </p:cNvPr>
            <p:cNvSpPr/>
            <p:nvPr/>
          </p:nvSpPr>
          <p:spPr>
            <a:xfrm>
              <a:off x="19964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sp>
          <p:nvSpPr>
            <p:cNvPr id="26" name="Shape">
              <a:extLst>
                <a:ext uri="{FF2B5EF4-FFF2-40B4-BE49-F238E27FC236}">
                  <a16:creationId xmlns:a16="http://schemas.microsoft.com/office/drawing/2014/main" id="{6DD9E4D2-06E4-4F67-A97D-4F434D5FC18A}"/>
                </a:ext>
              </a:extLst>
            </p:cNvPr>
            <p:cNvSpPr/>
            <p:nvPr/>
          </p:nvSpPr>
          <p:spPr>
            <a:xfrm>
              <a:off x="50330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grp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grpSp>
      <p:grpSp>
        <p:nvGrpSpPr>
          <p:cNvPr id="33" name="Group 32">
            <a:extLst>
              <a:ext uri="{FF2B5EF4-FFF2-40B4-BE49-F238E27FC236}">
                <a16:creationId xmlns:a16="http://schemas.microsoft.com/office/drawing/2014/main" id="{DDB00799-4A25-4FF9-95F7-757A96E353F7}"/>
              </a:ext>
            </a:extLst>
          </p:cNvPr>
          <p:cNvGrpSpPr/>
          <p:nvPr/>
        </p:nvGrpSpPr>
        <p:grpSpPr>
          <a:xfrm>
            <a:off x="9723101" y="2157220"/>
            <a:ext cx="6443277" cy="3176700"/>
            <a:chOff x="6263639" y="1494788"/>
            <a:chExt cx="3920490" cy="1769109"/>
          </a:xfrm>
        </p:grpSpPr>
        <p:sp>
          <p:nvSpPr>
            <p:cNvPr id="35" name="Shape">
              <a:extLst>
                <a:ext uri="{FF2B5EF4-FFF2-40B4-BE49-F238E27FC236}">
                  <a16:creationId xmlns:a16="http://schemas.microsoft.com/office/drawing/2014/main" id="{5EAF22BD-DA7A-48AF-87D3-3AE1426FE612}"/>
                </a:ext>
              </a:extLst>
            </p:cNvPr>
            <p:cNvSpPr/>
            <p:nvPr/>
          </p:nvSpPr>
          <p:spPr>
            <a:xfrm>
              <a:off x="62636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chemeClr val="accent5"/>
            </a:solid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sp>
          <p:nvSpPr>
            <p:cNvPr id="36" name="Shape">
              <a:extLst>
                <a:ext uri="{FF2B5EF4-FFF2-40B4-BE49-F238E27FC236}">
                  <a16:creationId xmlns:a16="http://schemas.microsoft.com/office/drawing/2014/main" id="{478CFE8D-2B41-4E47-81EA-7FAF38219D2E}"/>
                </a:ext>
              </a:extLst>
            </p:cNvPr>
            <p:cNvSpPr/>
            <p:nvPr/>
          </p:nvSpPr>
          <p:spPr>
            <a:xfrm>
              <a:off x="93002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5">
                <a:lumMod val="75000"/>
              </a:schemeClr>
            </a:solid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grpSp>
      <p:grpSp>
        <p:nvGrpSpPr>
          <p:cNvPr id="37" name="Group 36">
            <a:extLst>
              <a:ext uri="{FF2B5EF4-FFF2-40B4-BE49-F238E27FC236}">
                <a16:creationId xmlns:a16="http://schemas.microsoft.com/office/drawing/2014/main" id="{56B95DC0-47BE-489A-B229-0505421DF526}"/>
              </a:ext>
            </a:extLst>
          </p:cNvPr>
          <p:cNvGrpSpPr/>
          <p:nvPr/>
        </p:nvGrpSpPr>
        <p:grpSpPr>
          <a:xfrm>
            <a:off x="3012465" y="5853546"/>
            <a:ext cx="6595840" cy="3489237"/>
            <a:chOff x="1996439" y="3590288"/>
            <a:chExt cx="3920490" cy="1769109"/>
          </a:xfrm>
        </p:grpSpPr>
        <p:sp>
          <p:nvSpPr>
            <p:cNvPr id="38" name="Shape">
              <a:extLst>
                <a:ext uri="{FF2B5EF4-FFF2-40B4-BE49-F238E27FC236}">
                  <a16:creationId xmlns:a16="http://schemas.microsoft.com/office/drawing/2014/main" id="{501660E1-4E16-4D27-A600-03161CFAC4DC}"/>
                </a:ext>
              </a:extLst>
            </p:cNvPr>
            <p:cNvSpPr/>
            <p:nvPr/>
          </p:nvSpPr>
          <p:spPr>
            <a:xfrm>
              <a:off x="1996439" y="35902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40"/>
                  </a:lnTo>
                  <a:cubicBezTo>
                    <a:pt x="21600" y="961"/>
                    <a:pt x="21166" y="0"/>
                    <a:pt x="20627" y="0"/>
                  </a:cubicBezTo>
                  <a:close/>
                </a:path>
              </a:pathLst>
            </a:custGeom>
            <a:solidFill>
              <a:schemeClr val="accent6"/>
            </a:solid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dirty="0">
                <a:solidFill>
                  <a:srgbClr val="FFFFFF"/>
                </a:solidFill>
                <a:effectLst>
                  <a:outerShdw blurRad="38100" dist="12700" dir="5400000" rotWithShape="0">
                    <a:srgbClr val="000000">
                      <a:alpha val="50000"/>
                    </a:srgbClr>
                  </a:outerShdw>
                </a:effectLst>
                <a:latin typeface="Arial" panose="020B0604020202020204"/>
              </a:endParaRPr>
            </a:p>
          </p:txBody>
        </p:sp>
        <p:sp>
          <p:nvSpPr>
            <p:cNvPr id="39" name="Shape">
              <a:extLst>
                <a:ext uri="{FF2B5EF4-FFF2-40B4-BE49-F238E27FC236}">
                  <a16:creationId xmlns:a16="http://schemas.microsoft.com/office/drawing/2014/main" id="{DCC3B573-6BF1-4AF0-9D85-C2C574631ADD}"/>
                </a:ext>
              </a:extLst>
            </p:cNvPr>
            <p:cNvSpPr/>
            <p:nvPr/>
          </p:nvSpPr>
          <p:spPr>
            <a:xfrm>
              <a:off x="5033009" y="44754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6">
                <a:lumMod val="75000"/>
              </a:schemeClr>
            </a:solid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grpSp>
      <p:grpSp>
        <p:nvGrpSpPr>
          <p:cNvPr id="40" name="Group 39">
            <a:extLst>
              <a:ext uri="{FF2B5EF4-FFF2-40B4-BE49-F238E27FC236}">
                <a16:creationId xmlns:a16="http://schemas.microsoft.com/office/drawing/2014/main" id="{BC2C76F1-2082-4902-8A30-EABB158EE81D}"/>
              </a:ext>
            </a:extLst>
          </p:cNvPr>
          <p:cNvGrpSpPr/>
          <p:nvPr/>
        </p:nvGrpSpPr>
        <p:grpSpPr>
          <a:xfrm>
            <a:off x="9723704" y="5820335"/>
            <a:ext cx="6535439" cy="3489237"/>
            <a:chOff x="6263639" y="3590288"/>
            <a:chExt cx="3920490" cy="1769109"/>
          </a:xfrm>
        </p:grpSpPr>
        <p:sp>
          <p:nvSpPr>
            <p:cNvPr id="41" name="Shape">
              <a:extLst>
                <a:ext uri="{FF2B5EF4-FFF2-40B4-BE49-F238E27FC236}">
                  <a16:creationId xmlns:a16="http://schemas.microsoft.com/office/drawing/2014/main" id="{4B49CA5C-2A68-4C4F-9675-4113FCFC4215}"/>
                </a:ext>
              </a:extLst>
            </p:cNvPr>
            <p:cNvSpPr/>
            <p:nvPr/>
          </p:nvSpPr>
          <p:spPr>
            <a:xfrm>
              <a:off x="6263639" y="35902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40"/>
                  </a:lnTo>
                  <a:cubicBezTo>
                    <a:pt x="21600" y="961"/>
                    <a:pt x="21166" y="0"/>
                    <a:pt x="20627" y="0"/>
                  </a:cubicBezTo>
                  <a:close/>
                </a:path>
              </a:pathLst>
            </a:custGeom>
            <a:solidFill>
              <a:schemeClr val="accent3"/>
            </a:solid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sp>
          <p:nvSpPr>
            <p:cNvPr id="42" name="Shape">
              <a:extLst>
                <a:ext uri="{FF2B5EF4-FFF2-40B4-BE49-F238E27FC236}">
                  <a16:creationId xmlns:a16="http://schemas.microsoft.com/office/drawing/2014/main" id="{4E67220D-8904-4722-9DC9-818C6A5EEED5}"/>
                </a:ext>
              </a:extLst>
            </p:cNvPr>
            <p:cNvSpPr/>
            <p:nvPr/>
          </p:nvSpPr>
          <p:spPr>
            <a:xfrm>
              <a:off x="9300209" y="44754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3">
                <a:lumMod val="75000"/>
              </a:schemeClr>
            </a:solidFill>
            <a:ln w="12700">
              <a:miter lim="400000"/>
            </a:ln>
          </p:spPr>
          <p:txBody>
            <a:bodyPr lIns="38100" tIns="38100" rIns="38100" bIns="38100" anchor="ctr"/>
            <a:lstStyle/>
            <a:p>
              <a:pPr defTabSz="914173">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Arial" panose="020B0604020202020204"/>
              </a:endParaRPr>
            </a:p>
          </p:txBody>
        </p:sp>
      </p:grpSp>
      <p:grpSp>
        <p:nvGrpSpPr>
          <p:cNvPr id="46" name="Group 45">
            <a:extLst>
              <a:ext uri="{FF2B5EF4-FFF2-40B4-BE49-F238E27FC236}">
                <a16:creationId xmlns:a16="http://schemas.microsoft.com/office/drawing/2014/main" id="{AD67D754-3070-4037-AFD0-A546FFD88E89}"/>
              </a:ext>
            </a:extLst>
          </p:cNvPr>
          <p:cNvGrpSpPr/>
          <p:nvPr/>
        </p:nvGrpSpPr>
        <p:grpSpPr>
          <a:xfrm>
            <a:off x="3264218" y="2391937"/>
            <a:ext cx="4563435" cy="2172595"/>
            <a:chOff x="-4911985" y="-67663"/>
            <a:chExt cx="3091434" cy="2172595"/>
          </a:xfrm>
        </p:grpSpPr>
        <p:sp>
          <p:nvSpPr>
            <p:cNvPr id="47" name="TextBox 46">
              <a:extLst>
                <a:ext uri="{FF2B5EF4-FFF2-40B4-BE49-F238E27FC236}">
                  <a16:creationId xmlns:a16="http://schemas.microsoft.com/office/drawing/2014/main" id="{3E170379-5C38-486C-A17D-EC7DFC686706}"/>
                </a:ext>
              </a:extLst>
            </p:cNvPr>
            <p:cNvSpPr txBox="1"/>
            <p:nvPr/>
          </p:nvSpPr>
          <p:spPr>
            <a:xfrm>
              <a:off x="-4911985" y="-67663"/>
              <a:ext cx="3091434" cy="707886"/>
            </a:xfrm>
            <a:prstGeom prst="rect">
              <a:avLst/>
            </a:prstGeom>
            <a:noFill/>
          </p:spPr>
          <p:txBody>
            <a:bodyPr wrap="square" lIns="0" rIns="0" rtlCol="0" anchor="b">
              <a:spAutoFit/>
            </a:bodyPr>
            <a:lstStyle/>
            <a:p>
              <a:pPr lvl="0"/>
              <a:r>
                <a:rPr lang="en-AU" sz="2000" b="1" dirty="0">
                  <a:solidFill>
                    <a:schemeClr val="bg1"/>
                  </a:solidFill>
                  <a:latin typeface="+mj-lt"/>
                  <a:ea typeface="Open Sans" panose="020B0606030504020204" pitchFamily="34" charset="0"/>
                  <a:cs typeface="Open Sans" panose="020B0606030504020204" pitchFamily="34" charset="0"/>
                </a:rPr>
                <a:t>MAIP reduces drink driving, particularly in the interlock period. </a:t>
              </a:r>
            </a:p>
          </p:txBody>
        </p:sp>
        <p:sp>
          <p:nvSpPr>
            <p:cNvPr id="48" name="TextBox 47">
              <a:extLst>
                <a:ext uri="{FF2B5EF4-FFF2-40B4-BE49-F238E27FC236}">
                  <a16:creationId xmlns:a16="http://schemas.microsoft.com/office/drawing/2014/main" id="{C5129402-3B6A-4723-B553-490A015BC36D}"/>
                </a:ext>
              </a:extLst>
            </p:cNvPr>
            <p:cNvSpPr txBox="1"/>
            <p:nvPr/>
          </p:nvSpPr>
          <p:spPr>
            <a:xfrm>
              <a:off x="-4911985" y="781493"/>
              <a:ext cx="2934321" cy="1323439"/>
            </a:xfrm>
            <a:prstGeom prst="rect">
              <a:avLst/>
            </a:prstGeom>
            <a:noFill/>
          </p:spPr>
          <p:txBody>
            <a:bodyPr wrap="square" lIns="0" rIns="0" rtlCol="0" anchor="t">
              <a:spAutoFit/>
            </a:bodyPr>
            <a:lstStyle/>
            <a:p>
              <a:pPr marL="285750" lvl="0" indent="-285750">
                <a:buFont typeface="Arial" panose="020B0604020202020204" pitchFamily="34" charset="0"/>
                <a:buChar char="•"/>
              </a:pPr>
              <a:r>
                <a:rPr lang="en-AU" sz="1600" b="0" dirty="0">
                  <a:solidFill>
                    <a:schemeClr val="bg1"/>
                  </a:solidFill>
                  <a:latin typeface="+mj-lt"/>
                  <a:ea typeface="Open Sans" panose="020B0606030504020204" pitchFamily="34" charset="0"/>
                  <a:cs typeface="Open Sans" panose="020B0606030504020204" pitchFamily="34" charset="0"/>
                </a:rPr>
                <a:t>It reduces 86% of drink driving reoffending while installed</a:t>
              </a:r>
            </a:p>
            <a:p>
              <a:pPr marL="285750" lvl="0" indent="-285750">
                <a:buFont typeface="Arial" panose="020B0604020202020204" pitchFamily="34" charset="0"/>
                <a:buChar char="•"/>
              </a:pPr>
              <a:r>
                <a:rPr lang="en-AU" sz="1600" b="0" dirty="0">
                  <a:solidFill>
                    <a:schemeClr val="bg1"/>
                  </a:solidFill>
                  <a:latin typeface="+mj-lt"/>
                  <a:ea typeface="Open Sans" panose="020B0606030504020204" pitchFamily="34" charset="0"/>
                  <a:cs typeface="Open Sans" panose="020B0606030504020204" pitchFamily="34" charset="0"/>
                </a:rPr>
                <a:t>It reduces 43% of drink driving (in both 3 and 5 years post-finalisation) among all eligible offenders in Phase 1.</a:t>
              </a:r>
              <a:endParaRPr lang="en-AU" sz="1600" dirty="0">
                <a:solidFill>
                  <a:schemeClr val="bg1"/>
                </a:solidFill>
              </a:endParaRPr>
            </a:p>
          </p:txBody>
        </p:sp>
      </p:grpSp>
      <p:grpSp>
        <p:nvGrpSpPr>
          <p:cNvPr id="60" name="Group 59">
            <a:extLst>
              <a:ext uri="{FF2B5EF4-FFF2-40B4-BE49-F238E27FC236}">
                <a16:creationId xmlns:a16="http://schemas.microsoft.com/office/drawing/2014/main" id="{FE7E08A0-8C73-4E8E-98B6-A077002BF9BC}"/>
              </a:ext>
            </a:extLst>
          </p:cNvPr>
          <p:cNvGrpSpPr/>
          <p:nvPr/>
        </p:nvGrpSpPr>
        <p:grpSpPr>
          <a:xfrm>
            <a:off x="3417702" y="6050689"/>
            <a:ext cx="4563435" cy="1926374"/>
            <a:chOff x="-4911985" y="-67663"/>
            <a:chExt cx="3091434" cy="1926374"/>
          </a:xfrm>
        </p:grpSpPr>
        <p:sp>
          <p:nvSpPr>
            <p:cNvPr id="61" name="TextBox 60">
              <a:extLst>
                <a:ext uri="{FF2B5EF4-FFF2-40B4-BE49-F238E27FC236}">
                  <a16:creationId xmlns:a16="http://schemas.microsoft.com/office/drawing/2014/main" id="{19A89944-91D5-4FBE-B65C-BD3CE0407686}"/>
                </a:ext>
              </a:extLst>
            </p:cNvPr>
            <p:cNvSpPr txBox="1"/>
            <p:nvPr/>
          </p:nvSpPr>
          <p:spPr>
            <a:xfrm>
              <a:off x="-4911985" y="-67663"/>
              <a:ext cx="3091434" cy="707886"/>
            </a:xfrm>
            <a:prstGeom prst="rect">
              <a:avLst/>
            </a:prstGeom>
            <a:noFill/>
          </p:spPr>
          <p:txBody>
            <a:bodyPr wrap="square" lIns="0" rIns="0" rtlCol="0" anchor="b">
              <a:spAutoFit/>
            </a:bodyPr>
            <a:lstStyle/>
            <a:p>
              <a:pPr lvl="0"/>
              <a:r>
                <a:rPr lang="en-AU" sz="2000" b="1" dirty="0">
                  <a:solidFill>
                    <a:schemeClr val="bg1"/>
                  </a:solidFill>
                  <a:latin typeface="+mj-lt"/>
                  <a:ea typeface="Open Sans" panose="020B0606030504020204" pitchFamily="34" charset="0"/>
                  <a:cs typeface="Open Sans" panose="020B0606030504020204" pitchFamily="34" charset="0"/>
                </a:rPr>
                <a:t>We do not find any impact on crashes</a:t>
              </a:r>
            </a:p>
          </p:txBody>
        </p:sp>
        <p:sp>
          <p:nvSpPr>
            <p:cNvPr id="62" name="TextBox 61">
              <a:extLst>
                <a:ext uri="{FF2B5EF4-FFF2-40B4-BE49-F238E27FC236}">
                  <a16:creationId xmlns:a16="http://schemas.microsoft.com/office/drawing/2014/main" id="{2470FD97-7987-4A95-8838-F0A968E792A6}"/>
                </a:ext>
              </a:extLst>
            </p:cNvPr>
            <p:cNvSpPr txBox="1"/>
            <p:nvPr/>
          </p:nvSpPr>
          <p:spPr>
            <a:xfrm>
              <a:off x="-4911985" y="781493"/>
              <a:ext cx="2934321" cy="1077218"/>
            </a:xfrm>
            <a:prstGeom prst="rect">
              <a:avLst/>
            </a:prstGeom>
            <a:noFill/>
          </p:spPr>
          <p:txBody>
            <a:bodyPr wrap="square" lIns="0" rIns="0" rtlCol="0" anchor="t">
              <a:spAutoFit/>
            </a:bodyPr>
            <a:lstStyle/>
            <a:p>
              <a:pPr lvl="0"/>
              <a:r>
                <a:rPr lang="en-AU" sz="1600" b="0" dirty="0">
                  <a:solidFill>
                    <a:schemeClr val="bg1"/>
                  </a:solidFill>
                  <a:latin typeface="+mj-lt"/>
                  <a:ea typeface="Open Sans" panose="020B0606030504020204" pitchFamily="34" charset="0"/>
                  <a:cs typeface="Open Sans" panose="020B0606030504020204" pitchFamily="34" charset="0"/>
                </a:rPr>
                <a:t>We cannot rule out whether this is because of </a:t>
              </a:r>
            </a:p>
            <a:p>
              <a:pPr marL="285750" lvl="0" indent="-285750">
                <a:buFont typeface="Arial" panose="020B0604020202020204" pitchFamily="34" charset="0"/>
                <a:buChar char="•"/>
              </a:pPr>
              <a:r>
                <a:rPr lang="en-AU" sz="1600" b="0" dirty="0">
                  <a:solidFill>
                    <a:schemeClr val="bg1"/>
                  </a:solidFill>
                  <a:latin typeface="+mj-lt"/>
                  <a:ea typeface="Open Sans" panose="020B0606030504020204" pitchFamily="34" charset="0"/>
                  <a:cs typeface="Open Sans" panose="020B0606030504020204" pitchFamily="34" charset="0"/>
                </a:rPr>
                <a:t>a lack of power</a:t>
              </a:r>
            </a:p>
            <a:p>
              <a:pPr marL="285750" lvl="0" indent="-285750">
                <a:buFont typeface="Arial" panose="020B0604020202020204" pitchFamily="34" charset="0"/>
                <a:buChar char="•"/>
              </a:pPr>
              <a:r>
                <a:rPr lang="en-AU" sz="1600" dirty="0">
                  <a:solidFill>
                    <a:schemeClr val="bg1"/>
                  </a:solidFill>
                  <a:latin typeface="+mj-lt"/>
                  <a:ea typeface="Open Sans" panose="020B0606030504020204" pitchFamily="34" charset="0"/>
                  <a:cs typeface="Open Sans" panose="020B0606030504020204" pitchFamily="34" charset="0"/>
                </a:rPr>
                <a:t>Opposing forces of less drink driving and increased frequency of driving</a:t>
              </a:r>
              <a:endParaRPr lang="en-AU" sz="1600" b="0" dirty="0">
                <a:solidFill>
                  <a:schemeClr val="bg1"/>
                </a:solidFill>
                <a:latin typeface="+mj-lt"/>
                <a:ea typeface="Open Sans" panose="020B0606030504020204" pitchFamily="34" charset="0"/>
                <a:cs typeface="Open Sans" panose="020B0606030504020204" pitchFamily="34" charset="0"/>
              </a:endParaRPr>
            </a:p>
          </p:txBody>
        </p:sp>
      </p:grpSp>
      <p:grpSp>
        <p:nvGrpSpPr>
          <p:cNvPr id="63" name="Group 62">
            <a:extLst>
              <a:ext uri="{FF2B5EF4-FFF2-40B4-BE49-F238E27FC236}">
                <a16:creationId xmlns:a16="http://schemas.microsoft.com/office/drawing/2014/main" id="{5F602036-CBB5-4D73-AF0E-8DC13B72C6A8}"/>
              </a:ext>
            </a:extLst>
          </p:cNvPr>
          <p:cNvGrpSpPr/>
          <p:nvPr/>
        </p:nvGrpSpPr>
        <p:grpSpPr>
          <a:xfrm>
            <a:off x="10141156" y="2054300"/>
            <a:ext cx="4872283" cy="1470181"/>
            <a:chOff x="-4911985" y="-375440"/>
            <a:chExt cx="3091434" cy="1470181"/>
          </a:xfrm>
        </p:grpSpPr>
        <p:sp>
          <p:nvSpPr>
            <p:cNvPr id="64" name="TextBox 63">
              <a:extLst>
                <a:ext uri="{FF2B5EF4-FFF2-40B4-BE49-F238E27FC236}">
                  <a16:creationId xmlns:a16="http://schemas.microsoft.com/office/drawing/2014/main" id="{11E145F4-8D9B-4CC8-9CC1-47A3FEB51CDA}"/>
                </a:ext>
              </a:extLst>
            </p:cNvPr>
            <p:cNvSpPr txBox="1"/>
            <p:nvPr/>
          </p:nvSpPr>
          <p:spPr>
            <a:xfrm>
              <a:off x="-4911985" y="-375440"/>
              <a:ext cx="3091434" cy="1015663"/>
            </a:xfrm>
            <a:prstGeom prst="rect">
              <a:avLst/>
            </a:prstGeom>
            <a:noFill/>
          </p:spPr>
          <p:txBody>
            <a:bodyPr wrap="square" lIns="0" rIns="0" rtlCol="0" anchor="b">
              <a:spAutoFit/>
            </a:bodyPr>
            <a:lstStyle/>
            <a:p>
              <a:pPr lvl="0"/>
              <a:r>
                <a:rPr lang="en-AU" sz="2000" b="1" dirty="0">
                  <a:solidFill>
                    <a:schemeClr val="bg1"/>
                  </a:solidFill>
                  <a:latin typeface="+mj-lt"/>
                  <a:ea typeface="Open Sans" panose="020B0606030504020204" pitchFamily="34" charset="0"/>
                  <a:cs typeface="Open Sans" panose="020B0606030504020204" pitchFamily="34" charset="0"/>
                </a:rPr>
                <a:t>We also find slight reductions in drink driving after the interlock period</a:t>
              </a:r>
            </a:p>
          </p:txBody>
        </p:sp>
        <p:sp>
          <p:nvSpPr>
            <p:cNvPr id="65" name="TextBox 64">
              <a:extLst>
                <a:ext uri="{FF2B5EF4-FFF2-40B4-BE49-F238E27FC236}">
                  <a16:creationId xmlns:a16="http://schemas.microsoft.com/office/drawing/2014/main" id="{DA4E9E18-D028-4DCC-919C-D7BD4B5E93CA}"/>
                </a:ext>
              </a:extLst>
            </p:cNvPr>
            <p:cNvSpPr txBox="1"/>
            <p:nvPr/>
          </p:nvSpPr>
          <p:spPr>
            <a:xfrm>
              <a:off x="-4899402" y="756187"/>
              <a:ext cx="2934321" cy="338554"/>
            </a:xfrm>
            <a:prstGeom prst="rect">
              <a:avLst/>
            </a:prstGeom>
            <a:noFill/>
          </p:spPr>
          <p:txBody>
            <a:bodyPr wrap="square" lIns="0" rIns="0" rtlCol="0" anchor="t">
              <a:spAutoFit/>
            </a:bodyPr>
            <a:lstStyle/>
            <a:p>
              <a:pPr lvl="0"/>
              <a:endParaRPr lang="en-AU" sz="1600" b="0" dirty="0">
                <a:solidFill>
                  <a:schemeClr val="bg1"/>
                </a:solidFill>
                <a:latin typeface="+mj-lt"/>
                <a:ea typeface="Open Sans" panose="020B0606030504020204" pitchFamily="34" charset="0"/>
                <a:cs typeface="Open Sans" panose="020B0606030504020204" pitchFamily="34" charset="0"/>
              </a:endParaRPr>
            </a:p>
          </p:txBody>
        </p:sp>
      </p:grpSp>
      <p:sp>
        <p:nvSpPr>
          <p:cNvPr id="66" name="TextBox 65">
            <a:extLst>
              <a:ext uri="{FF2B5EF4-FFF2-40B4-BE49-F238E27FC236}">
                <a16:creationId xmlns:a16="http://schemas.microsoft.com/office/drawing/2014/main" id="{CDADA8EA-B5D7-48D5-9764-73D9DAD36B80}"/>
              </a:ext>
            </a:extLst>
          </p:cNvPr>
          <p:cNvSpPr txBox="1"/>
          <p:nvPr/>
        </p:nvSpPr>
        <p:spPr>
          <a:xfrm>
            <a:off x="10172840" y="3237119"/>
            <a:ext cx="4331512" cy="1569660"/>
          </a:xfrm>
          <a:prstGeom prst="rect">
            <a:avLst/>
          </a:prstGeom>
          <a:noFill/>
        </p:spPr>
        <p:txBody>
          <a:bodyPr wrap="square" lIns="0" rIns="0" rtlCol="0" anchor="t">
            <a:spAutoFit/>
          </a:bodyPr>
          <a:lstStyle/>
          <a:p>
            <a:pPr marL="285750" lvl="0" indent="-285750">
              <a:buFont typeface="Arial" panose="020B0604020202020204" pitchFamily="34" charset="0"/>
              <a:buChar char="•"/>
            </a:pPr>
            <a:r>
              <a:rPr lang="en-AU" sz="1600" dirty="0">
                <a:solidFill>
                  <a:schemeClr val="bg1"/>
                </a:solidFill>
                <a:latin typeface="+mj-lt"/>
                <a:ea typeface="Open Sans" panose="020B0606030504020204" pitchFamily="34" charset="0"/>
                <a:cs typeface="Open Sans" panose="020B0606030504020204" pitchFamily="34" charset="0"/>
              </a:rPr>
              <a:t>Magistrate discretion in imposing disqualification periods and delays in commencement mean that some offenders may still be on the interlock</a:t>
            </a:r>
          </a:p>
          <a:p>
            <a:pPr marL="285750" lvl="0" indent="-285750">
              <a:buFont typeface="Arial" panose="020B0604020202020204" pitchFamily="34" charset="0"/>
              <a:buChar char="•"/>
            </a:pPr>
            <a:r>
              <a:rPr lang="en-AU" sz="1600" dirty="0">
                <a:solidFill>
                  <a:schemeClr val="bg1"/>
                </a:solidFill>
                <a:latin typeface="+mj-lt"/>
                <a:ea typeface="Open Sans" panose="020B0606030504020204" pitchFamily="34" charset="0"/>
                <a:cs typeface="Open Sans" panose="020B0606030504020204" pitchFamily="34" charset="0"/>
              </a:rPr>
              <a:t>MAIP also includes therapeutic elements through offender contact with GPs</a:t>
            </a:r>
            <a:endParaRPr lang="en-AU" sz="1600" dirty="0">
              <a:solidFill>
                <a:schemeClr val="bg1"/>
              </a:solidFill>
            </a:endParaRPr>
          </a:p>
        </p:txBody>
      </p:sp>
      <p:grpSp>
        <p:nvGrpSpPr>
          <p:cNvPr id="67" name="Group 66">
            <a:extLst>
              <a:ext uri="{FF2B5EF4-FFF2-40B4-BE49-F238E27FC236}">
                <a16:creationId xmlns:a16="http://schemas.microsoft.com/office/drawing/2014/main" id="{DB09E147-3E25-4E6B-A556-2E36EB57666D}"/>
              </a:ext>
            </a:extLst>
          </p:cNvPr>
          <p:cNvGrpSpPr/>
          <p:nvPr/>
        </p:nvGrpSpPr>
        <p:grpSpPr>
          <a:xfrm>
            <a:off x="10141156" y="6010819"/>
            <a:ext cx="4563435" cy="1680153"/>
            <a:chOff x="-4911985" y="-67663"/>
            <a:chExt cx="3091434" cy="1680153"/>
          </a:xfrm>
        </p:grpSpPr>
        <p:sp>
          <p:nvSpPr>
            <p:cNvPr id="68" name="TextBox 67">
              <a:extLst>
                <a:ext uri="{FF2B5EF4-FFF2-40B4-BE49-F238E27FC236}">
                  <a16:creationId xmlns:a16="http://schemas.microsoft.com/office/drawing/2014/main" id="{DC524875-521E-4694-9383-5D4FAB548ABA}"/>
                </a:ext>
              </a:extLst>
            </p:cNvPr>
            <p:cNvSpPr txBox="1"/>
            <p:nvPr/>
          </p:nvSpPr>
          <p:spPr>
            <a:xfrm>
              <a:off x="-4911985" y="-67663"/>
              <a:ext cx="3091434" cy="707886"/>
            </a:xfrm>
            <a:prstGeom prst="rect">
              <a:avLst/>
            </a:prstGeom>
            <a:noFill/>
          </p:spPr>
          <p:txBody>
            <a:bodyPr wrap="square" lIns="0" rIns="0" rtlCol="0" anchor="b">
              <a:spAutoFit/>
            </a:bodyPr>
            <a:lstStyle/>
            <a:p>
              <a:pPr lvl="0"/>
              <a:r>
                <a:rPr lang="en-AU" sz="2000" b="1" dirty="0">
                  <a:solidFill>
                    <a:schemeClr val="bg1"/>
                  </a:solidFill>
                  <a:latin typeface="+mj-lt"/>
                  <a:ea typeface="Open Sans" panose="020B0606030504020204" pitchFamily="34" charset="0"/>
                  <a:cs typeface="Open Sans" panose="020B0606030504020204" pitchFamily="34" charset="0"/>
                </a:rPr>
                <a:t>We observe larger reductions for those with longer interlock periods</a:t>
              </a:r>
            </a:p>
          </p:txBody>
        </p:sp>
        <p:sp>
          <p:nvSpPr>
            <p:cNvPr id="69" name="TextBox 68">
              <a:extLst>
                <a:ext uri="{FF2B5EF4-FFF2-40B4-BE49-F238E27FC236}">
                  <a16:creationId xmlns:a16="http://schemas.microsoft.com/office/drawing/2014/main" id="{E12999D2-D931-4CDD-9759-59028198E57B}"/>
                </a:ext>
              </a:extLst>
            </p:cNvPr>
            <p:cNvSpPr txBox="1"/>
            <p:nvPr/>
          </p:nvSpPr>
          <p:spPr>
            <a:xfrm>
              <a:off x="-4911985" y="781493"/>
              <a:ext cx="2934321" cy="830997"/>
            </a:xfrm>
            <a:prstGeom prst="rect">
              <a:avLst/>
            </a:prstGeom>
            <a:noFill/>
          </p:spPr>
          <p:txBody>
            <a:bodyPr wrap="square" lIns="0" rIns="0" rtlCol="0" anchor="t">
              <a:spAutoFit/>
            </a:bodyPr>
            <a:lstStyle/>
            <a:p>
              <a:pPr lvl="0"/>
              <a:r>
                <a:rPr lang="en-AU" sz="1600" b="0" dirty="0">
                  <a:solidFill>
                    <a:schemeClr val="bg1"/>
                  </a:solidFill>
                  <a:latin typeface="+mj-lt"/>
                  <a:ea typeface="Open Sans" panose="020B0606030504020204" pitchFamily="34" charset="0"/>
                  <a:cs typeface="Open Sans" panose="020B0606030504020204" pitchFamily="34" charset="0"/>
                </a:rPr>
                <a:t>We find indicative evidence that this is driven by the length of incapacitation, rather than selection into the offence</a:t>
              </a:r>
            </a:p>
          </p:txBody>
        </p:sp>
      </p:grpSp>
      <p:pic>
        <p:nvPicPr>
          <p:cNvPr id="5" name="Picture 4" descr="Icon&#10;&#10;Description automatically generated">
            <a:extLst>
              <a:ext uri="{FF2B5EF4-FFF2-40B4-BE49-F238E27FC236}">
                <a16:creationId xmlns:a16="http://schemas.microsoft.com/office/drawing/2014/main" id="{035FA921-337F-4CA9-9736-669BEAC8C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450" y="2263775"/>
            <a:ext cx="1314450" cy="1314450"/>
          </a:xfrm>
          <a:prstGeom prst="rect">
            <a:avLst/>
          </a:prstGeom>
        </p:spPr>
      </p:pic>
      <p:pic>
        <p:nvPicPr>
          <p:cNvPr id="7" name="Picture 6" descr="Icon&#10;&#10;Description automatically generated">
            <a:extLst>
              <a:ext uri="{FF2B5EF4-FFF2-40B4-BE49-F238E27FC236}">
                <a16:creationId xmlns:a16="http://schemas.microsoft.com/office/drawing/2014/main" id="{8CADE96A-2617-41E1-86BD-2E7A8D13E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550" y="5791200"/>
            <a:ext cx="1771650" cy="1771650"/>
          </a:xfrm>
          <a:prstGeom prst="rect">
            <a:avLst/>
          </a:prstGeom>
        </p:spPr>
      </p:pic>
      <p:pic>
        <p:nvPicPr>
          <p:cNvPr id="9" name="Picture 8" descr="Icon&#10;&#10;Description automatically generated">
            <a:extLst>
              <a:ext uri="{FF2B5EF4-FFF2-40B4-BE49-F238E27FC236}">
                <a16:creationId xmlns:a16="http://schemas.microsoft.com/office/drawing/2014/main" id="{B3468FE4-6FCA-4749-814F-7D665C0AB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7200" y="5734050"/>
            <a:ext cx="1841500" cy="1841500"/>
          </a:xfrm>
          <a:prstGeom prst="rect">
            <a:avLst/>
          </a:prstGeom>
        </p:spPr>
      </p:pic>
      <p:pic>
        <p:nvPicPr>
          <p:cNvPr id="11" name="Picture 10" descr="Icon&#10;&#10;Description automatically generated">
            <a:extLst>
              <a:ext uri="{FF2B5EF4-FFF2-40B4-BE49-F238E27FC236}">
                <a16:creationId xmlns:a16="http://schemas.microsoft.com/office/drawing/2014/main" id="{FA92528B-A129-4EF4-A3C6-AC79B5436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4439900" y="1968500"/>
            <a:ext cx="1841500" cy="1841500"/>
          </a:xfrm>
          <a:prstGeom prst="rect">
            <a:avLst/>
          </a:prstGeom>
        </p:spPr>
      </p:pic>
    </p:spTree>
    <p:extLst>
      <p:ext uri="{BB962C8B-B14F-4D97-AF65-F5344CB8AC3E}">
        <p14:creationId xmlns:p14="http://schemas.microsoft.com/office/powerpoint/2010/main" val="203023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47D6EB2-BB3F-48FD-AF1F-BA706721631E}"/>
              </a:ext>
            </a:extLst>
          </p:cNvPr>
          <p:cNvSpPr/>
          <p:nvPr/>
        </p:nvSpPr>
        <p:spPr>
          <a:xfrm>
            <a:off x="2324100" y="9124950"/>
            <a:ext cx="15468600" cy="1162050"/>
          </a:xfrm>
          <a:prstGeom prst="ellipse">
            <a:avLst/>
          </a:prstGeom>
          <a:solidFill>
            <a:schemeClr val="bg1">
              <a:lumMod val="9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93FF76CB-9E3C-49E3-814C-D8CF273F5EBD}"/>
              </a:ext>
            </a:extLst>
          </p:cNvPr>
          <p:cNvGrpSpPr/>
          <p:nvPr/>
        </p:nvGrpSpPr>
        <p:grpSpPr>
          <a:xfrm>
            <a:off x="2330245" y="973394"/>
            <a:ext cx="15429680" cy="8684956"/>
            <a:chOff x="2681995" y="2263775"/>
            <a:chExt cx="15077930" cy="6193196"/>
          </a:xfrm>
        </p:grpSpPr>
        <p:sp>
          <p:nvSpPr>
            <p:cNvPr id="14" name="Rectangle: Rounded Corners 13">
              <a:extLst>
                <a:ext uri="{FF2B5EF4-FFF2-40B4-BE49-F238E27FC236}">
                  <a16:creationId xmlns:a16="http://schemas.microsoft.com/office/drawing/2014/main" id="{FFD000C8-2E90-4F7B-AE96-1A72B34DEB74}"/>
                </a:ext>
              </a:extLst>
            </p:cNvPr>
            <p:cNvSpPr/>
            <p:nvPr/>
          </p:nvSpPr>
          <p:spPr>
            <a:xfrm>
              <a:off x="6540992" y="3656371"/>
              <a:ext cx="3454400" cy="4800600"/>
            </a:xfrm>
            <a:custGeom>
              <a:avLst/>
              <a:gdLst>
                <a:gd name="connsiteX0" fmla="*/ 0 w 3416300"/>
                <a:gd name="connsiteY0" fmla="*/ 328101 h 4737100"/>
                <a:gd name="connsiteX1" fmla="*/ 328101 w 3416300"/>
                <a:gd name="connsiteY1" fmla="*/ 0 h 4737100"/>
                <a:gd name="connsiteX2" fmla="*/ 3088199 w 3416300"/>
                <a:gd name="connsiteY2" fmla="*/ 0 h 4737100"/>
                <a:gd name="connsiteX3" fmla="*/ 3416300 w 3416300"/>
                <a:gd name="connsiteY3" fmla="*/ 328101 h 4737100"/>
                <a:gd name="connsiteX4" fmla="*/ 3416300 w 3416300"/>
                <a:gd name="connsiteY4" fmla="*/ 4408999 h 4737100"/>
                <a:gd name="connsiteX5" fmla="*/ 3088199 w 3416300"/>
                <a:gd name="connsiteY5" fmla="*/ 4737100 h 4737100"/>
                <a:gd name="connsiteX6" fmla="*/ 328101 w 3416300"/>
                <a:gd name="connsiteY6" fmla="*/ 4737100 h 4737100"/>
                <a:gd name="connsiteX7" fmla="*/ 0 w 3416300"/>
                <a:gd name="connsiteY7" fmla="*/ 4408999 h 4737100"/>
                <a:gd name="connsiteX8" fmla="*/ 0 w 3416300"/>
                <a:gd name="connsiteY8" fmla="*/ 328101 h 4737100"/>
                <a:gd name="connsiteX0" fmla="*/ 0 w 3416300"/>
                <a:gd name="connsiteY0" fmla="*/ 429701 h 4838700"/>
                <a:gd name="connsiteX1" fmla="*/ 328101 w 3416300"/>
                <a:gd name="connsiteY1" fmla="*/ 0 h 4838700"/>
                <a:gd name="connsiteX2" fmla="*/ 3088199 w 3416300"/>
                <a:gd name="connsiteY2" fmla="*/ 101600 h 4838700"/>
                <a:gd name="connsiteX3" fmla="*/ 3416300 w 3416300"/>
                <a:gd name="connsiteY3" fmla="*/ 429701 h 4838700"/>
                <a:gd name="connsiteX4" fmla="*/ 3416300 w 3416300"/>
                <a:gd name="connsiteY4" fmla="*/ 4510599 h 4838700"/>
                <a:gd name="connsiteX5" fmla="*/ 3088199 w 3416300"/>
                <a:gd name="connsiteY5" fmla="*/ 4838700 h 4838700"/>
                <a:gd name="connsiteX6" fmla="*/ 328101 w 3416300"/>
                <a:gd name="connsiteY6" fmla="*/ 4838700 h 4838700"/>
                <a:gd name="connsiteX7" fmla="*/ 0 w 3416300"/>
                <a:gd name="connsiteY7" fmla="*/ 4510599 h 4838700"/>
                <a:gd name="connsiteX8" fmla="*/ 0 w 3416300"/>
                <a:gd name="connsiteY8" fmla="*/ 4297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40801 w 3429000"/>
                <a:gd name="connsiteY6" fmla="*/ 48387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4470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510599 h 4762500"/>
                <a:gd name="connsiteX8" fmla="*/ 0 w 3429000"/>
                <a:gd name="connsiteY8" fmla="*/ 366201 h 47625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167699 h 4762500"/>
                <a:gd name="connsiteX8" fmla="*/ 0 w 3429000"/>
                <a:gd name="connsiteY8" fmla="*/ 366201 h 4762500"/>
                <a:gd name="connsiteX0" fmla="*/ 0 w 3429000"/>
                <a:gd name="connsiteY0" fmla="*/ 378901 h 4775200"/>
                <a:gd name="connsiteX1" fmla="*/ 277301 w 3429000"/>
                <a:gd name="connsiteY1" fmla="*/ 0 h 4775200"/>
                <a:gd name="connsiteX2" fmla="*/ 3100899 w 3429000"/>
                <a:gd name="connsiteY2" fmla="*/ 114300 h 4775200"/>
                <a:gd name="connsiteX3" fmla="*/ 3429000 w 3429000"/>
                <a:gd name="connsiteY3" fmla="*/ 442401 h 4775200"/>
                <a:gd name="connsiteX4" fmla="*/ 3429000 w 3429000"/>
                <a:gd name="connsiteY4" fmla="*/ 4459799 h 4775200"/>
                <a:gd name="connsiteX5" fmla="*/ 3138999 w 3429000"/>
                <a:gd name="connsiteY5" fmla="*/ 4775200 h 4775200"/>
                <a:gd name="connsiteX6" fmla="*/ 328101 w 3429000"/>
                <a:gd name="connsiteY6" fmla="*/ 4610100 h 4775200"/>
                <a:gd name="connsiteX7" fmla="*/ 12700 w 3429000"/>
                <a:gd name="connsiteY7" fmla="*/ 4180399 h 4775200"/>
                <a:gd name="connsiteX8" fmla="*/ 0 w 3429000"/>
                <a:gd name="connsiteY8" fmla="*/ 3789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353501 w 3454400"/>
                <a:gd name="connsiteY6" fmla="*/ 4610100 h 4775200"/>
                <a:gd name="connsiteX7" fmla="*/ 38100 w 3454400"/>
                <a:gd name="connsiteY7" fmla="*/ 4180399 h 4775200"/>
                <a:gd name="connsiteX8" fmla="*/ 0 w 3454400"/>
                <a:gd name="connsiteY8" fmla="*/ 3662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226501 w 3454400"/>
                <a:gd name="connsiteY6" fmla="*/ 4597400 h 4775200"/>
                <a:gd name="connsiteX7" fmla="*/ 38100 w 3454400"/>
                <a:gd name="connsiteY7" fmla="*/ 4180399 h 4775200"/>
                <a:gd name="connsiteX8" fmla="*/ 0 w 3454400"/>
                <a:gd name="connsiteY8" fmla="*/ 366201 h 47752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400" h="4800600">
                  <a:moveTo>
                    <a:pt x="0" y="391601"/>
                  </a:moveTo>
                  <a:cubicBezTo>
                    <a:pt x="0" y="210396"/>
                    <a:pt x="121496" y="0"/>
                    <a:pt x="302701" y="0"/>
                  </a:cubicBezTo>
                  <a:cubicBezTo>
                    <a:pt x="1222734" y="50800"/>
                    <a:pt x="2206266" y="114300"/>
                    <a:pt x="3126299" y="139700"/>
                  </a:cubicBezTo>
                  <a:cubicBezTo>
                    <a:pt x="3307504" y="139700"/>
                    <a:pt x="3454400" y="286596"/>
                    <a:pt x="3454400" y="467801"/>
                  </a:cubicBezTo>
                  <a:lnTo>
                    <a:pt x="3454400" y="4485199"/>
                  </a:lnTo>
                  <a:cubicBezTo>
                    <a:pt x="3454400" y="4666404"/>
                    <a:pt x="3345604" y="4800600"/>
                    <a:pt x="3164399" y="4800600"/>
                  </a:cubicBezTo>
                  <a:cubicBezTo>
                    <a:pt x="2185100" y="4754033"/>
                    <a:pt x="1193100" y="4707467"/>
                    <a:pt x="226501" y="4622800"/>
                  </a:cubicBezTo>
                  <a:cubicBezTo>
                    <a:pt x="45296" y="4622800"/>
                    <a:pt x="38100" y="4387004"/>
                    <a:pt x="38100" y="4205799"/>
                  </a:cubicBezTo>
                  <a:cubicBezTo>
                    <a:pt x="33867" y="2824333"/>
                    <a:pt x="4233" y="1773067"/>
                    <a:pt x="0" y="391601"/>
                  </a:cubicBezTo>
                  <a:close/>
                </a:path>
              </a:pathLst>
            </a:custGeom>
            <a:solidFill>
              <a:schemeClr val="bg1"/>
            </a:solid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Rounded Corners 13">
              <a:extLst>
                <a:ext uri="{FF2B5EF4-FFF2-40B4-BE49-F238E27FC236}">
                  <a16:creationId xmlns:a16="http://schemas.microsoft.com/office/drawing/2014/main" id="{97A44759-3B69-4E47-AA3F-B09CB1A33036}"/>
                </a:ext>
              </a:extLst>
            </p:cNvPr>
            <p:cNvSpPr/>
            <p:nvPr/>
          </p:nvSpPr>
          <p:spPr>
            <a:xfrm flipH="1">
              <a:off x="10446528" y="3656371"/>
              <a:ext cx="3454400" cy="4800600"/>
            </a:xfrm>
            <a:custGeom>
              <a:avLst/>
              <a:gdLst>
                <a:gd name="connsiteX0" fmla="*/ 0 w 3416300"/>
                <a:gd name="connsiteY0" fmla="*/ 328101 h 4737100"/>
                <a:gd name="connsiteX1" fmla="*/ 328101 w 3416300"/>
                <a:gd name="connsiteY1" fmla="*/ 0 h 4737100"/>
                <a:gd name="connsiteX2" fmla="*/ 3088199 w 3416300"/>
                <a:gd name="connsiteY2" fmla="*/ 0 h 4737100"/>
                <a:gd name="connsiteX3" fmla="*/ 3416300 w 3416300"/>
                <a:gd name="connsiteY3" fmla="*/ 328101 h 4737100"/>
                <a:gd name="connsiteX4" fmla="*/ 3416300 w 3416300"/>
                <a:gd name="connsiteY4" fmla="*/ 4408999 h 4737100"/>
                <a:gd name="connsiteX5" fmla="*/ 3088199 w 3416300"/>
                <a:gd name="connsiteY5" fmla="*/ 4737100 h 4737100"/>
                <a:gd name="connsiteX6" fmla="*/ 328101 w 3416300"/>
                <a:gd name="connsiteY6" fmla="*/ 4737100 h 4737100"/>
                <a:gd name="connsiteX7" fmla="*/ 0 w 3416300"/>
                <a:gd name="connsiteY7" fmla="*/ 4408999 h 4737100"/>
                <a:gd name="connsiteX8" fmla="*/ 0 w 3416300"/>
                <a:gd name="connsiteY8" fmla="*/ 328101 h 4737100"/>
                <a:gd name="connsiteX0" fmla="*/ 0 w 3416300"/>
                <a:gd name="connsiteY0" fmla="*/ 429701 h 4838700"/>
                <a:gd name="connsiteX1" fmla="*/ 328101 w 3416300"/>
                <a:gd name="connsiteY1" fmla="*/ 0 h 4838700"/>
                <a:gd name="connsiteX2" fmla="*/ 3088199 w 3416300"/>
                <a:gd name="connsiteY2" fmla="*/ 101600 h 4838700"/>
                <a:gd name="connsiteX3" fmla="*/ 3416300 w 3416300"/>
                <a:gd name="connsiteY3" fmla="*/ 429701 h 4838700"/>
                <a:gd name="connsiteX4" fmla="*/ 3416300 w 3416300"/>
                <a:gd name="connsiteY4" fmla="*/ 4510599 h 4838700"/>
                <a:gd name="connsiteX5" fmla="*/ 3088199 w 3416300"/>
                <a:gd name="connsiteY5" fmla="*/ 4838700 h 4838700"/>
                <a:gd name="connsiteX6" fmla="*/ 328101 w 3416300"/>
                <a:gd name="connsiteY6" fmla="*/ 4838700 h 4838700"/>
                <a:gd name="connsiteX7" fmla="*/ 0 w 3416300"/>
                <a:gd name="connsiteY7" fmla="*/ 4510599 h 4838700"/>
                <a:gd name="connsiteX8" fmla="*/ 0 w 3416300"/>
                <a:gd name="connsiteY8" fmla="*/ 4297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40801 w 3429000"/>
                <a:gd name="connsiteY6" fmla="*/ 48387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4470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510599 h 4762500"/>
                <a:gd name="connsiteX8" fmla="*/ 0 w 3429000"/>
                <a:gd name="connsiteY8" fmla="*/ 366201 h 47625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167699 h 4762500"/>
                <a:gd name="connsiteX8" fmla="*/ 0 w 3429000"/>
                <a:gd name="connsiteY8" fmla="*/ 366201 h 4762500"/>
                <a:gd name="connsiteX0" fmla="*/ 0 w 3429000"/>
                <a:gd name="connsiteY0" fmla="*/ 378901 h 4775200"/>
                <a:gd name="connsiteX1" fmla="*/ 277301 w 3429000"/>
                <a:gd name="connsiteY1" fmla="*/ 0 h 4775200"/>
                <a:gd name="connsiteX2" fmla="*/ 3100899 w 3429000"/>
                <a:gd name="connsiteY2" fmla="*/ 114300 h 4775200"/>
                <a:gd name="connsiteX3" fmla="*/ 3429000 w 3429000"/>
                <a:gd name="connsiteY3" fmla="*/ 442401 h 4775200"/>
                <a:gd name="connsiteX4" fmla="*/ 3429000 w 3429000"/>
                <a:gd name="connsiteY4" fmla="*/ 4459799 h 4775200"/>
                <a:gd name="connsiteX5" fmla="*/ 3138999 w 3429000"/>
                <a:gd name="connsiteY5" fmla="*/ 4775200 h 4775200"/>
                <a:gd name="connsiteX6" fmla="*/ 328101 w 3429000"/>
                <a:gd name="connsiteY6" fmla="*/ 4610100 h 4775200"/>
                <a:gd name="connsiteX7" fmla="*/ 12700 w 3429000"/>
                <a:gd name="connsiteY7" fmla="*/ 4180399 h 4775200"/>
                <a:gd name="connsiteX8" fmla="*/ 0 w 3429000"/>
                <a:gd name="connsiteY8" fmla="*/ 3789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353501 w 3454400"/>
                <a:gd name="connsiteY6" fmla="*/ 4610100 h 4775200"/>
                <a:gd name="connsiteX7" fmla="*/ 38100 w 3454400"/>
                <a:gd name="connsiteY7" fmla="*/ 4180399 h 4775200"/>
                <a:gd name="connsiteX8" fmla="*/ 0 w 3454400"/>
                <a:gd name="connsiteY8" fmla="*/ 3662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226501 w 3454400"/>
                <a:gd name="connsiteY6" fmla="*/ 4597400 h 4775200"/>
                <a:gd name="connsiteX7" fmla="*/ 38100 w 3454400"/>
                <a:gd name="connsiteY7" fmla="*/ 4180399 h 4775200"/>
                <a:gd name="connsiteX8" fmla="*/ 0 w 3454400"/>
                <a:gd name="connsiteY8" fmla="*/ 366201 h 47752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400" h="4800600">
                  <a:moveTo>
                    <a:pt x="0" y="391601"/>
                  </a:moveTo>
                  <a:cubicBezTo>
                    <a:pt x="0" y="210396"/>
                    <a:pt x="121496" y="0"/>
                    <a:pt x="302701" y="0"/>
                  </a:cubicBezTo>
                  <a:cubicBezTo>
                    <a:pt x="1222734" y="50800"/>
                    <a:pt x="2206266" y="114300"/>
                    <a:pt x="3126299" y="139700"/>
                  </a:cubicBezTo>
                  <a:cubicBezTo>
                    <a:pt x="3307504" y="139700"/>
                    <a:pt x="3454400" y="286596"/>
                    <a:pt x="3454400" y="467801"/>
                  </a:cubicBezTo>
                  <a:lnTo>
                    <a:pt x="3454400" y="4485199"/>
                  </a:lnTo>
                  <a:cubicBezTo>
                    <a:pt x="3454400" y="4666404"/>
                    <a:pt x="3345604" y="4800600"/>
                    <a:pt x="3164399" y="4800600"/>
                  </a:cubicBezTo>
                  <a:cubicBezTo>
                    <a:pt x="2185100" y="4754033"/>
                    <a:pt x="1193100" y="4707467"/>
                    <a:pt x="226501" y="4622800"/>
                  </a:cubicBezTo>
                  <a:cubicBezTo>
                    <a:pt x="45296" y="4622800"/>
                    <a:pt x="38100" y="4387004"/>
                    <a:pt x="38100" y="4205799"/>
                  </a:cubicBezTo>
                  <a:cubicBezTo>
                    <a:pt x="33867" y="2824333"/>
                    <a:pt x="4233" y="1773067"/>
                    <a:pt x="0" y="391601"/>
                  </a:cubicBezTo>
                  <a:close/>
                </a:path>
              </a:pathLst>
            </a:custGeom>
            <a:solidFill>
              <a:schemeClr val="bg1"/>
            </a:solidFill>
            <a:ln w="762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E54DAAF0-9CD5-4534-BBC6-DBEFD60913CF}"/>
                </a:ext>
              </a:extLst>
            </p:cNvPr>
            <p:cNvGrpSpPr/>
            <p:nvPr/>
          </p:nvGrpSpPr>
          <p:grpSpPr>
            <a:xfrm>
              <a:off x="2681995" y="2263775"/>
              <a:ext cx="3407861" cy="5816600"/>
              <a:chOff x="-1388561" y="2133600"/>
              <a:chExt cx="3407861" cy="5816600"/>
            </a:xfrm>
            <a:solidFill>
              <a:schemeClr val="bg1"/>
            </a:solidFill>
          </p:grpSpPr>
          <p:sp>
            <p:nvSpPr>
              <p:cNvPr id="45" name="Rectangle: Rounded Corners 13">
                <a:extLst>
                  <a:ext uri="{FF2B5EF4-FFF2-40B4-BE49-F238E27FC236}">
                    <a16:creationId xmlns:a16="http://schemas.microsoft.com/office/drawing/2014/main" id="{3836C27E-AF13-437A-ABDA-FE6F722908E3}"/>
                  </a:ext>
                </a:extLst>
              </p:cNvPr>
              <p:cNvSpPr/>
              <p:nvPr/>
            </p:nvSpPr>
            <p:spPr>
              <a:xfrm>
                <a:off x="-1388561" y="2705100"/>
                <a:ext cx="3407861" cy="5245100"/>
              </a:xfrm>
              <a:custGeom>
                <a:avLst/>
                <a:gdLst>
                  <a:gd name="connsiteX0" fmla="*/ 0 w 3416300"/>
                  <a:gd name="connsiteY0" fmla="*/ 328101 h 4737100"/>
                  <a:gd name="connsiteX1" fmla="*/ 328101 w 3416300"/>
                  <a:gd name="connsiteY1" fmla="*/ 0 h 4737100"/>
                  <a:gd name="connsiteX2" fmla="*/ 3088199 w 3416300"/>
                  <a:gd name="connsiteY2" fmla="*/ 0 h 4737100"/>
                  <a:gd name="connsiteX3" fmla="*/ 3416300 w 3416300"/>
                  <a:gd name="connsiteY3" fmla="*/ 328101 h 4737100"/>
                  <a:gd name="connsiteX4" fmla="*/ 3416300 w 3416300"/>
                  <a:gd name="connsiteY4" fmla="*/ 4408999 h 4737100"/>
                  <a:gd name="connsiteX5" fmla="*/ 3088199 w 3416300"/>
                  <a:gd name="connsiteY5" fmla="*/ 4737100 h 4737100"/>
                  <a:gd name="connsiteX6" fmla="*/ 328101 w 3416300"/>
                  <a:gd name="connsiteY6" fmla="*/ 4737100 h 4737100"/>
                  <a:gd name="connsiteX7" fmla="*/ 0 w 3416300"/>
                  <a:gd name="connsiteY7" fmla="*/ 4408999 h 4737100"/>
                  <a:gd name="connsiteX8" fmla="*/ 0 w 3416300"/>
                  <a:gd name="connsiteY8" fmla="*/ 328101 h 4737100"/>
                  <a:gd name="connsiteX0" fmla="*/ 0 w 3416300"/>
                  <a:gd name="connsiteY0" fmla="*/ 429701 h 4838700"/>
                  <a:gd name="connsiteX1" fmla="*/ 328101 w 3416300"/>
                  <a:gd name="connsiteY1" fmla="*/ 0 h 4838700"/>
                  <a:gd name="connsiteX2" fmla="*/ 3088199 w 3416300"/>
                  <a:gd name="connsiteY2" fmla="*/ 101600 h 4838700"/>
                  <a:gd name="connsiteX3" fmla="*/ 3416300 w 3416300"/>
                  <a:gd name="connsiteY3" fmla="*/ 429701 h 4838700"/>
                  <a:gd name="connsiteX4" fmla="*/ 3416300 w 3416300"/>
                  <a:gd name="connsiteY4" fmla="*/ 4510599 h 4838700"/>
                  <a:gd name="connsiteX5" fmla="*/ 3088199 w 3416300"/>
                  <a:gd name="connsiteY5" fmla="*/ 4838700 h 4838700"/>
                  <a:gd name="connsiteX6" fmla="*/ 328101 w 3416300"/>
                  <a:gd name="connsiteY6" fmla="*/ 4838700 h 4838700"/>
                  <a:gd name="connsiteX7" fmla="*/ 0 w 3416300"/>
                  <a:gd name="connsiteY7" fmla="*/ 4510599 h 4838700"/>
                  <a:gd name="connsiteX8" fmla="*/ 0 w 3416300"/>
                  <a:gd name="connsiteY8" fmla="*/ 4297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40801 w 3429000"/>
                  <a:gd name="connsiteY6" fmla="*/ 48387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4470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510599 h 4762500"/>
                  <a:gd name="connsiteX8" fmla="*/ 0 w 3429000"/>
                  <a:gd name="connsiteY8" fmla="*/ 366201 h 47625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167699 h 4762500"/>
                  <a:gd name="connsiteX8" fmla="*/ 0 w 3429000"/>
                  <a:gd name="connsiteY8" fmla="*/ 366201 h 4762500"/>
                  <a:gd name="connsiteX0" fmla="*/ 0 w 3429000"/>
                  <a:gd name="connsiteY0" fmla="*/ 378901 h 4775200"/>
                  <a:gd name="connsiteX1" fmla="*/ 277301 w 3429000"/>
                  <a:gd name="connsiteY1" fmla="*/ 0 h 4775200"/>
                  <a:gd name="connsiteX2" fmla="*/ 3100899 w 3429000"/>
                  <a:gd name="connsiteY2" fmla="*/ 114300 h 4775200"/>
                  <a:gd name="connsiteX3" fmla="*/ 3429000 w 3429000"/>
                  <a:gd name="connsiteY3" fmla="*/ 442401 h 4775200"/>
                  <a:gd name="connsiteX4" fmla="*/ 3429000 w 3429000"/>
                  <a:gd name="connsiteY4" fmla="*/ 4459799 h 4775200"/>
                  <a:gd name="connsiteX5" fmla="*/ 3138999 w 3429000"/>
                  <a:gd name="connsiteY5" fmla="*/ 4775200 h 4775200"/>
                  <a:gd name="connsiteX6" fmla="*/ 328101 w 3429000"/>
                  <a:gd name="connsiteY6" fmla="*/ 4610100 h 4775200"/>
                  <a:gd name="connsiteX7" fmla="*/ 12700 w 3429000"/>
                  <a:gd name="connsiteY7" fmla="*/ 4180399 h 4775200"/>
                  <a:gd name="connsiteX8" fmla="*/ 0 w 3429000"/>
                  <a:gd name="connsiteY8" fmla="*/ 3789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353501 w 3454400"/>
                  <a:gd name="connsiteY6" fmla="*/ 4610100 h 4775200"/>
                  <a:gd name="connsiteX7" fmla="*/ 38100 w 3454400"/>
                  <a:gd name="connsiteY7" fmla="*/ 4180399 h 4775200"/>
                  <a:gd name="connsiteX8" fmla="*/ 0 w 3454400"/>
                  <a:gd name="connsiteY8" fmla="*/ 3662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226501 w 3454400"/>
                  <a:gd name="connsiteY6" fmla="*/ 4597400 h 4775200"/>
                  <a:gd name="connsiteX7" fmla="*/ 38100 w 3454400"/>
                  <a:gd name="connsiteY7" fmla="*/ 4180399 h 4775200"/>
                  <a:gd name="connsiteX8" fmla="*/ 0 w 3454400"/>
                  <a:gd name="connsiteY8" fmla="*/ 366201 h 47752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0 w 3454400"/>
                  <a:gd name="connsiteY0" fmla="*/ 899601 h 5308600"/>
                  <a:gd name="connsiteX1" fmla="*/ 505901 w 3454400"/>
                  <a:gd name="connsiteY1" fmla="*/ 0 h 5308600"/>
                  <a:gd name="connsiteX2" fmla="*/ 3126299 w 3454400"/>
                  <a:gd name="connsiteY2" fmla="*/ 647700 h 5308600"/>
                  <a:gd name="connsiteX3" fmla="*/ 3454400 w 3454400"/>
                  <a:gd name="connsiteY3" fmla="*/ 975801 h 5308600"/>
                  <a:gd name="connsiteX4" fmla="*/ 3454400 w 3454400"/>
                  <a:gd name="connsiteY4" fmla="*/ 4993199 h 5308600"/>
                  <a:gd name="connsiteX5" fmla="*/ 3164399 w 3454400"/>
                  <a:gd name="connsiteY5" fmla="*/ 5308600 h 5308600"/>
                  <a:gd name="connsiteX6" fmla="*/ 226501 w 3454400"/>
                  <a:gd name="connsiteY6" fmla="*/ 5130800 h 5308600"/>
                  <a:gd name="connsiteX7" fmla="*/ 38100 w 3454400"/>
                  <a:gd name="connsiteY7" fmla="*/ 4713799 h 5308600"/>
                  <a:gd name="connsiteX8" fmla="*/ 0 w 3454400"/>
                  <a:gd name="connsiteY8" fmla="*/ 899601 h 5308600"/>
                  <a:gd name="connsiteX0" fmla="*/ 0 w 3416300"/>
                  <a:gd name="connsiteY0" fmla="*/ 4713799 h 5308600"/>
                  <a:gd name="connsiteX1" fmla="*/ 467801 w 3416300"/>
                  <a:gd name="connsiteY1" fmla="*/ 0 h 5308600"/>
                  <a:gd name="connsiteX2" fmla="*/ 3088199 w 3416300"/>
                  <a:gd name="connsiteY2" fmla="*/ 647700 h 5308600"/>
                  <a:gd name="connsiteX3" fmla="*/ 3416300 w 3416300"/>
                  <a:gd name="connsiteY3" fmla="*/ 975801 h 5308600"/>
                  <a:gd name="connsiteX4" fmla="*/ 3416300 w 3416300"/>
                  <a:gd name="connsiteY4" fmla="*/ 4993199 h 5308600"/>
                  <a:gd name="connsiteX5" fmla="*/ 3126299 w 3416300"/>
                  <a:gd name="connsiteY5" fmla="*/ 5308600 h 5308600"/>
                  <a:gd name="connsiteX6" fmla="*/ 188401 w 3416300"/>
                  <a:gd name="connsiteY6" fmla="*/ 5130800 h 5308600"/>
                  <a:gd name="connsiteX7" fmla="*/ 0 w 3416300"/>
                  <a:gd name="connsiteY7" fmla="*/ 4713799 h 5308600"/>
                  <a:gd name="connsiteX0" fmla="*/ 210724 w 3627024"/>
                  <a:gd name="connsiteY0" fmla="*/ 4650299 h 5245100"/>
                  <a:gd name="connsiteX1" fmla="*/ 221325 w 3627024"/>
                  <a:gd name="connsiteY1" fmla="*/ 0 h 5245100"/>
                  <a:gd name="connsiteX2" fmla="*/ 3298923 w 3627024"/>
                  <a:gd name="connsiteY2" fmla="*/ 584200 h 5245100"/>
                  <a:gd name="connsiteX3" fmla="*/ 3627024 w 3627024"/>
                  <a:gd name="connsiteY3" fmla="*/ 912301 h 5245100"/>
                  <a:gd name="connsiteX4" fmla="*/ 3627024 w 3627024"/>
                  <a:gd name="connsiteY4" fmla="*/ 4929699 h 5245100"/>
                  <a:gd name="connsiteX5" fmla="*/ 3337023 w 3627024"/>
                  <a:gd name="connsiteY5" fmla="*/ 5245100 h 5245100"/>
                  <a:gd name="connsiteX6" fmla="*/ 399125 w 3627024"/>
                  <a:gd name="connsiteY6" fmla="*/ 5067300 h 5245100"/>
                  <a:gd name="connsiteX7" fmla="*/ 210724 w 3627024"/>
                  <a:gd name="connsiteY7" fmla="*/ 4650299 h 5245100"/>
                  <a:gd name="connsiteX0" fmla="*/ 0 w 3416300"/>
                  <a:gd name="connsiteY0" fmla="*/ 4650299 h 5245100"/>
                  <a:gd name="connsiteX1" fmla="*/ 10601 w 3416300"/>
                  <a:gd name="connsiteY1" fmla="*/ 0 h 5245100"/>
                  <a:gd name="connsiteX2" fmla="*/ 3088199 w 3416300"/>
                  <a:gd name="connsiteY2" fmla="*/ 584200 h 5245100"/>
                  <a:gd name="connsiteX3" fmla="*/ 3416300 w 3416300"/>
                  <a:gd name="connsiteY3" fmla="*/ 912301 h 5245100"/>
                  <a:gd name="connsiteX4" fmla="*/ 3416300 w 3416300"/>
                  <a:gd name="connsiteY4" fmla="*/ 4929699 h 5245100"/>
                  <a:gd name="connsiteX5" fmla="*/ 3126299 w 3416300"/>
                  <a:gd name="connsiteY5" fmla="*/ 5245100 h 5245100"/>
                  <a:gd name="connsiteX6" fmla="*/ 188401 w 3416300"/>
                  <a:gd name="connsiteY6" fmla="*/ 5067300 h 5245100"/>
                  <a:gd name="connsiteX7" fmla="*/ 0 w 3416300"/>
                  <a:gd name="connsiteY7" fmla="*/ 4650299 h 5245100"/>
                  <a:gd name="connsiteX0" fmla="*/ 15268 w 3406168"/>
                  <a:gd name="connsiteY0" fmla="*/ 3977199 h 5245100"/>
                  <a:gd name="connsiteX1" fmla="*/ 469 w 3406168"/>
                  <a:gd name="connsiteY1" fmla="*/ 0 h 5245100"/>
                  <a:gd name="connsiteX2" fmla="*/ 3078067 w 3406168"/>
                  <a:gd name="connsiteY2" fmla="*/ 584200 h 5245100"/>
                  <a:gd name="connsiteX3" fmla="*/ 3406168 w 3406168"/>
                  <a:gd name="connsiteY3" fmla="*/ 912301 h 5245100"/>
                  <a:gd name="connsiteX4" fmla="*/ 3406168 w 3406168"/>
                  <a:gd name="connsiteY4" fmla="*/ 4929699 h 5245100"/>
                  <a:gd name="connsiteX5" fmla="*/ 3116167 w 3406168"/>
                  <a:gd name="connsiteY5" fmla="*/ 5245100 h 5245100"/>
                  <a:gd name="connsiteX6" fmla="*/ 178269 w 3406168"/>
                  <a:gd name="connsiteY6" fmla="*/ 5067300 h 5245100"/>
                  <a:gd name="connsiteX7" fmla="*/ 15268 w 3406168"/>
                  <a:gd name="connsiteY7" fmla="*/ 3977199 h 5245100"/>
                  <a:gd name="connsiteX0" fmla="*/ 38841 w 3429741"/>
                  <a:gd name="connsiteY0" fmla="*/ 3977199 h 5245100"/>
                  <a:gd name="connsiteX1" fmla="*/ 24042 w 3429741"/>
                  <a:gd name="connsiteY1" fmla="*/ 0 h 5245100"/>
                  <a:gd name="connsiteX2" fmla="*/ 3101640 w 3429741"/>
                  <a:gd name="connsiteY2" fmla="*/ 584200 h 5245100"/>
                  <a:gd name="connsiteX3" fmla="*/ 3429741 w 3429741"/>
                  <a:gd name="connsiteY3" fmla="*/ 912301 h 5245100"/>
                  <a:gd name="connsiteX4" fmla="*/ 3429741 w 3429741"/>
                  <a:gd name="connsiteY4" fmla="*/ 4929699 h 5245100"/>
                  <a:gd name="connsiteX5" fmla="*/ 3139740 w 3429741"/>
                  <a:gd name="connsiteY5" fmla="*/ 5245100 h 5245100"/>
                  <a:gd name="connsiteX6" fmla="*/ 100242 w 3429741"/>
                  <a:gd name="connsiteY6" fmla="*/ 4686300 h 5245100"/>
                  <a:gd name="connsiteX7" fmla="*/ 38841 w 3429741"/>
                  <a:gd name="connsiteY7" fmla="*/ 3977199 h 5245100"/>
                  <a:gd name="connsiteX0" fmla="*/ 38841 w 3429741"/>
                  <a:gd name="connsiteY0" fmla="*/ 3977199 h 5245100"/>
                  <a:gd name="connsiteX1" fmla="*/ 24042 w 3429741"/>
                  <a:gd name="connsiteY1" fmla="*/ 0 h 5245100"/>
                  <a:gd name="connsiteX2" fmla="*/ 3101640 w 3429741"/>
                  <a:gd name="connsiteY2" fmla="*/ 584200 h 5245100"/>
                  <a:gd name="connsiteX3" fmla="*/ 3429741 w 3429741"/>
                  <a:gd name="connsiteY3" fmla="*/ 912301 h 5245100"/>
                  <a:gd name="connsiteX4" fmla="*/ 3429741 w 3429741"/>
                  <a:gd name="connsiteY4" fmla="*/ 4929699 h 5245100"/>
                  <a:gd name="connsiteX5" fmla="*/ 3139740 w 3429741"/>
                  <a:gd name="connsiteY5" fmla="*/ 5245100 h 5245100"/>
                  <a:gd name="connsiteX6" fmla="*/ 100242 w 3429741"/>
                  <a:gd name="connsiteY6" fmla="*/ 4686300 h 5245100"/>
                  <a:gd name="connsiteX7" fmla="*/ 38841 w 3429741"/>
                  <a:gd name="connsiteY7" fmla="*/ 3977199 h 5245100"/>
                  <a:gd name="connsiteX0" fmla="*/ 38841 w 3429741"/>
                  <a:gd name="connsiteY0" fmla="*/ 3977199 h 5245100"/>
                  <a:gd name="connsiteX1" fmla="*/ 24042 w 3429741"/>
                  <a:gd name="connsiteY1" fmla="*/ 0 h 5245100"/>
                  <a:gd name="connsiteX2" fmla="*/ 3101640 w 3429741"/>
                  <a:gd name="connsiteY2" fmla="*/ 584200 h 5245100"/>
                  <a:gd name="connsiteX3" fmla="*/ 3429741 w 3429741"/>
                  <a:gd name="connsiteY3" fmla="*/ 912301 h 5245100"/>
                  <a:gd name="connsiteX4" fmla="*/ 3429741 w 3429741"/>
                  <a:gd name="connsiteY4" fmla="*/ 4929699 h 5245100"/>
                  <a:gd name="connsiteX5" fmla="*/ 3139740 w 3429741"/>
                  <a:gd name="connsiteY5" fmla="*/ 5245100 h 5245100"/>
                  <a:gd name="connsiteX6" fmla="*/ 100242 w 3429741"/>
                  <a:gd name="connsiteY6" fmla="*/ 4686300 h 5245100"/>
                  <a:gd name="connsiteX7" fmla="*/ 38841 w 3429741"/>
                  <a:gd name="connsiteY7" fmla="*/ 3977199 h 5245100"/>
                  <a:gd name="connsiteX0" fmla="*/ 15268 w 3406168"/>
                  <a:gd name="connsiteY0" fmla="*/ 3977199 h 5245100"/>
                  <a:gd name="connsiteX1" fmla="*/ 469 w 3406168"/>
                  <a:gd name="connsiteY1" fmla="*/ 0 h 5245100"/>
                  <a:gd name="connsiteX2" fmla="*/ 3078067 w 3406168"/>
                  <a:gd name="connsiteY2" fmla="*/ 584200 h 5245100"/>
                  <a:gd name="connsiteX3" fmla="*/ 3406168 w 3406168"/>
                  <a:gd name="connsiteY3" fmla="*/ 912301 h 5245100"/>
                  <a:gd name="connsiteX4" fmla="*/ 3406168 w 3406168"/>
                  <a:gd name="connsiteY4" fmla="*/ 4929699 h 5245100"/>
                  <a:gd name="connsiteX5" fmla="*/ 3116167 w 3406168"/>
                  <a:gd name="connsiteY5" fmla="*/ 5245100 h 5245100"/>
                  <a:gd name="connsiteX6" fmla="*/ 76669 w 3406168"/>
                  <a:gd name="connsiteY6" fmla="*/ 4686300 h 5245100"/>
                  <a:gd name="connsiteX7" fmla="*/ 15268 w 3406168"/>
                  <a:gd name="connsiteY7" fmla="*/ 3977199 h 5245100"/>
                  <a:gd name="connsiteX0" fmla="*/ 33552 w 3424452"/>
                  <a:gd name="connsiteY0" fmla="*/ 3977199 h 5245100"/>
                  <a:gd name="connsiteX1" fmla="*/ 18753 w 3424452"/>
                  <a:gd name="connsiteY1" fmla="*/ 0 h 5245100"/>
                  <a:gd name="connsiteX2" fmla="*/ 3096351 w 3424452"/>
                  <a:gd name="connsiteY2" fmla="*/ 584200 h 5245100"/>
                  <a:gd name="connsiteX3" fmla="*/ 3424452 w 3424452"/>
                  <a:gd name="connsiteY3" fmla="*/ 912301 h 5245100"/>
                  <a:gd name="connsiteX4" fmla="*/ 3424452 w 3424452"/>
                  <a:gd name="connsiteY4" fmla="*/ 4929699 h 5245100"/>
                  <a:gd name="connsiteX5" fmla="*/ 3134451 w 3424452"/>
                  <a:gd name="connsiteY5" fmla="*/ 5245100 h 5245100"/>
                  <a:gd name="connsiteX6" fmla="*/ 94953 w 3424452"/>
                  <a:gd name="connsiteY6" fmla="*/ 4686300 h 5245100"/>
                  <a:gd name="connsiteX7" fmla="*/ 33552 w 3424452"/>
                  <a:gd name="connsiteY7" fmla="*/ 3977199 h 5245100"/>
                  <a:gd name="connsiteX0" fmla="*/ 35440 w 3426340"/>
                  <a:gd name="connsiteY0" fmla="*/ 3977199 h 5245100"/>
                  <a:gd name="connsiteX1" fmla="*/ 20641 w 3426340"/>
                  <a:gd name="connsiteY1" fmla="*/ 0 h 5245100"/>
                  <a:gd name="connsiteX2" fmla="*/ 3098239 w 3426340"/>
                  <a:gd name="connsiteY2" fmla="*/ 584200 h 5245100"/>
                  <a:gd name="connsiteX3" fmla="*/ 3426340 w 3426340"/>
                  <a:gd name="connsiteY3" fmla="*/ 912301 h 5245100"/>
                  <a:gd name="connsiteX4" fmla="*/ 3426340 w 3426340"/>
                  <a:gd name="connsiteY4" fmla="*/ 4929699 h 5245100"/>
                  <a:gd name="connsiteX5" fmla="*/ 3136339 w 3426340"/>
                  <a:gd name="connsiteY5" fmla="*/ 5245100 h 5245100"/>
                  <a:gd name="connsiteX6" fmla="*/ 93666 w 3426340"/>
                  <a:gd name="connsiteY6" fmla="*/ 4664075 h 5245100"/>
                  <a:gd name="connsiteX7" fmla="*/ 35440 w 3426340"/>
                  <a:gd name="connsiteY7" fmla="*/ 3977199 h 5245100"/>
                  <a:gd name="connsiteX0" fmla="*/ 35440 w 3426340"/>
                  <a:gd name="connsiteY0" fmla="*/ 3977199 h 5245100"/>
                  <a:gd name="connsiteX1" fmla="*/ 20641 w 3426340"/>
                  <a:gd name="connsiteY1" fmla="*/ 0 h 5245100"/>
                  <a:gd name="connsiteX2" fmla="*/ 3098239 w 3426340"/>
                  <a:gd name="connsiteY2" fmla="*/ 584200 h 5245100"/>
                  <a:gd name="connsiteX3" fmla="*/ 3426340 w 3426340"/>
                  <a:gd name="connsiteY3" fmla="*/ 912301 h 5245100"/>
                  <a:gd name="connsiteX4" fmla="*/ 3426340 w 3426340"/>
                  <a:gd name="connsiteY4" fmla="*/ 4929699 h 5245100"/>
                  <a:gd name="connsiteX5" fmla="*/ 3136339 w 3426340"/>
                  <a:gd name="connsiteY5" fmla="*/ 5245100 h 5245100"/>
                  <a:gd name="connsiteX6" fmla="*/ 93666 w 3426340"/>
                  <a:gd name="connsiteY6" fmla="*/ 4664075 h 5245100"/>
                  <a:gd name="connsiteX7" fmla="*/ 35440 w 3426340"/>
                  <a:gd name="connsiteY7" fmla="*/ 3977199 h 5245100"/>
                  <a:gd name="connsiteX0" fmla="*/ 43309 w 3434209"/>
                  <a:gd name="connsiteY0" fmla="*/ 3977199 h 5245100"/>
                  <a:gd name="connsiteX1" fmla="*/ 28510 w 3434209"/>
                  <a:gd name="connsiteY1" fmla="*/ 0 h 5245100"/>
                  <a:gd name="connsiteX2" fmla="*/ 3106108 w 3434209"/>
                  <a:gd name="connsiteY2" fmla="*/ 584200 h 5245100"/>
                  <a:gd name="connsiteX3" fmla="*/ 3434209 w 3434209"/>
                  <a:gd name="connsiteY3" fmla="*/ 912301 h 5245100"/>
                  <a:gd name="connsiteX4" fmla="*/ 3434209 w 3434209"/>
                  <a:gd name="connsiteY4" fmla="*/ 4929699 h 5245100"/>
                  <a:gd name="connsiteX5" fmla="*/ 3144208 w 3434209"/>
                  <a:gd name="connsiteY5" fmla="*/ 5245100 h 5245100"/>
                  <a:gd name="connsiteX6" fmla="*/ 88835 w 3434209"/>
                  <a:gd name="connsiteY6" fmla="*/ 4645025 h 5245100"/>
                  <a:gd name="connsiteX7" fmla="*/ 43309 w 3434209"/>
                  <a:gd name="connsiteY7" fmla="*/ 3977199 h 5245100"/>
                  <a:gd name="connsiteX0" fmla="*/ 15268 w 3406168"/>
                  <a:gd name="connsiteY0" fmla="*/ 3977199 h 5245100"/>
                  <a:gd name="connsiteX1" fmla="*/ 469 w 3406168"/>
                  <a:gd name="connsiteY1" fmla="*/ 0 h 5245100"/>
                  <a:gd name="connsiteX2" fmla="*/ 3078067 w 3406168"/>
                  <a:gd name="connsiteY2" fmla="*/ 584200 h 5245100"/>
                  <a:gd name="connsiteX3" fmla="*/ 3406168 w 3406168"/>
                  <a:gd name="connsiteY3" fmla="*/ 912301 h 5245100"/>
                  <a:gd name="connsiteX4" fmla="*/ 3406168 w 3406168"/>
                  <a:gd name="connsiteY4" fmla="*/ 4929699 h 5245100"/>
                  <a:gd name="connsiteX5" fmla="*/ 3116167 w 3406168"/>
                  <a:gd name="connsiteY5" fmla="*/ 5245100 h 5245100"/>
                  <a:gd name="connsiteX6" fmla="*/ 60794 w 3406168"/>
                  <a:gd name="connsiteY6" fmla="*/ 4645025 h 5245100"/>
                  <a:gd name="connsiteX7" fmla="*/ 15268 w 3406168"/>
                  <a:gd name="connsiteY7" fmla="*/ 3977199 h 5245100"/>
                  <a:gd name="connsiteX0" fmla="*/ 188538 w 3592138"/>
                  <a:gd name="connsiteY0" fmla="*/ 3977199 h 5245100"/>
                  <a:gd name="connsiteX1" fmla="*/ 186439 w 3592138"/>
                  <a:gd name="connsiteY1" fmla="*/ 0 h 5245100"/>
                  <a:gd name="connsiteX2" fmla="*/ 3264037 w 3592138"/>
                  <a:gd name="connsiteY2" fmla="*/ 584200 h 5245100"/>
                  <a:gd name="connsiteX3" fmla="*/ 3592138 w 3592138"/>
                  <a:gd name="connsiteY3" fmla="*/ 912301 h 5245100"/>
                  <a:gd name="connsiteX4" fmla="*/ 3592138 w 3592138"/>
                  <a:gd name="connsiteY4" fmla="*/ 4929699 h 5245100"/>
                  <a:gd name="connsiteX5" fmla="*/ 3302137 w 3592138"/>
                  <a:gd name="connsiteY5" fmla="*/ 5245100 h 5245100"/>
                  <a:gd name="connsiteX6" fmla="*/ 246764 w 3592138"/>
                  <a:gd name="connsiteY6" fmla="*/ 4645025 h 5245100"/>
                  <a:gd name="connsiteX7" fmla="*/ 188538 w 3592138"/>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45025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45025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45025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54550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54550 h 5245100"/>
                  <a:gd name="connsiteX7" fmla="*/ 186182 w 3589782"/>
                  <a:gd name="connsiteY7" fmla="*/ 3977199 h 5245100"/>
                  <a:gd name="connsiteX0" fmla="*/ 190127 w 3593727"/>
                  <a:gd name="connsiteY0" fmla="*/ 3977199 h 5245100"/>
                  <a:gd name="connsiteX1" fmla="*/ 188028 w 3593727"/>
                  <a:gd name="connsiteY1" fmla="*/ 0 h 5245100"/>
                  <a:gd name="connsiteX2" fmla="*/ 3265626 w 3593727"/>
                  <a:gd name="connsiteY2" fmla="*/ 584200 h 5245100"/>
                  <a:gd name="connsiteX3" fmla="*/ 3593727 w 3593727"/>
                  <a:gd name="connsiteY3" fmla="*/ 912301 h 5245100"/>
                  <a:gd name="connsiteX4" fmla="*/ 3593727 w 3593727"/>
                  <a:gd name="connsiteY4" fmla="*/ 4929699 h 5245100"/>
                  <a:gd name="connsiteX5" fmla="*/ 3303726 w 3593727"/>
                  <a:gd name="connsiteY5" fmla="*/ 5245100 h 5245100"/>
                  <a:gd name="connsiteX6" fmla="*/ 248353 w 3593727"/>
                  <a:gd name="connsiteY6" fmla="*/ 4654550 h 5245100"/>
                  <a:gd name="connsiteX7" fmla="*/ 190127 w 3593727"/>
                  <a:gd name="connsiteY7" fmla="*/ 3977199 h 5245100"/>
                  <a:gd name="connsiteX0" fmla="*/ 19041 w 3422641"/>
                  <a:gd name="connsiteY0" fmla="*/ 3977199 h 5245100"/>
                  <a:gd name="connsiteX1" fmla="*/ 16942 w 3422641"/>
                  <a:gd name="connsiteY1" fmla="*/ 0 h 5245100"/>
                  <a:gd name="connsiteX2" fmla="*/ 3094540 w 3422641"/>
                  <a:gd name="connsiteY2" fmla="*/ 584200 h 5245100"/>
                  <a:gd name="connsiteX3" fmla="*/ 3422641 w 3422641"/>
                  <a:gd name="connsiteY3" fmla="*/ 912301 h 5245100"/>
                  <a:gd name="connsiteX4" fmla="*/ 3422641 w 3422641"/>
                  <a:gd name="connsiteY4" fmla="*/ 4929699 h 5245100"/>
                  <a:gd name="connsiteX5" fmla="*/ 3132640 w 3422641"/>
                  <a:gd name="connsiteY5" fmla="*/ 5245100 h 5245100"/>
                  <a:gd name="connsiteX6" fmla="*/ 77267 w 3422641"/>
                  <a:gd name="connsiteY6" fmla="*/ 4654550 h 5245100"/>
                  <a:gd name="connsiteX7" fmla="*/ 19041 w 3422641"/>
                  <a:gd name="connsiteY7" fmla="*/ 3977199 h 5245100"/>
                  <a:gd name="connsiteX0" fmla="*/ 20651 w 3421076"/>
                  <a:gd name="connsiteY0" fmla="*/ 4399474 h 5245100"/>
                  <a:gd name="connsiteX1" fmla="*/ 15377 w 3421076"/>
                  <a:gd name="connsiteY1" fmla="*/ 0 h 5245100"/>
                  <a:gd name="connsiteX2" fmla="*/ 3092975 w 3421076"/>
                  <a:gd name="connsiteY2" fmla="*/ 584200 h 5245100"/>
                  <a:gd name="connsiteX3" fmla="*/ 3421076 w 3421076"/>
                  <a:gd name="connsiteY3" fmla="*/ 912301 h 5245100"/>
                  <a:gd name="connsiteX4" fmla="*/ 3421076 w 3421076"/>
                  <a:gd name="connsiteY4" fmla="*/ 4929699 h 5245100"/>
                  <a:gd name="connsiteX5" fmla="*/ 3131075 w 3421076"/>
                  <a:gd name="connsiteY5" fmla="*/ 5245100 h 5245100"/>
                  <a:gd name="connsiteX6" fmla="*/ 75702 w 3421076"/>
                  <a:gd name="connsiteY6" fmla="*/ 4654550 h 5245100"/>
                  <a:gd name="connsiteX7" fmla="*/ 20651 w 3421076"/>
                  <a:gd name="connsiteY7" fmla="*/ 4399474 h 5245100"/>
                  <a:gd name="connsiteX0" fmla="*/ 20651 w 3421076"/>
                  <a:gd name="connsiteY0" fmla="*/ 4399474 h 5245100"/>
                  <a:gd name="connsiteX1" fmla="*/ 15377 w 3421076"/>
                  <a:gd name="connsiteY1" fmla="*/ 0 h 5245100"/>
                  <a:gd name="connsiteX2" fmla="*/ 3092975 w 3421076"/>
                  <a:gd name="connsiteY2" fmla="*/ 584200 h 5245100"/>
                  <a:gd name="connsiteX3" fmla="*/ 3421076 w 3421076"/>
                  <a:gd name="connsiteY3" fmla="*/ 912301 h 5245100"/>
                  <a:gd name="connsiteX4" fmla="*/ 3421076 w 3421076"/>
                  <a:gd name="connsiteY4" fmla="*/ 4929699 h 5245100"/>
                  <a:gd name="connsiteX5" fmla="*/ 3131075 w 3421076"/>
                  <a:gd name="connsiteY5" fmla="*/ 5245100 h 5245100"/>
                  <a:gd name="connsiteX6" fmla="*/ 75702 w 3421076"/>
                  <a:gd name="connsiteY6" fmla="*/ 4654550 h 5245100"/>
                  <a:gd name="connsiteX7" fmla="*/ 20651 w 3421076"/>
                  <a:gd name="connsiteY7" fmla="*/ 4399474 h 5245100"/>
                  <a:gd name="connsiteX0" fmla="*/ 20651 w 3421076"/>
                  <a:gd name="connsiteY0" fmla="*/ 4399474 h 5245100"/>
                  <a:gd name="connsiteX1" fmla="*/ 15377 w 3421076"/>
                  <a:gd name="connsiteY1" fmla="*/ 0 h 5245100"/>
                  <a:gd name="connsiteX2" fmla="*/ 3092975 w 3421076"/>
                  <a:gd name="connsiteY2" fmla="*/ 584200 h 5245100"/>
                  <a:gd name="connsiteX3" fmla="*/ 3421076 w 3421076"/>
                  <a:gd name="connsiteY3" fmla="*/ 912301 h 5245100"/>
                  <a:gd name="connsiteX4" fmla="*/ 3421076 w 3421076"/>
                  <a:gd name="connsiteY4" fmla="*/ 4929699 h 5245100"/>
                  <a:gd name="connsiteX5" fmla="*/ 3131075 w 3421076"/>
                  <a:gd name="connsiteY5" fmla="*/ 5245100 h 5245100"/>
                  <a:gd name="connsiteX6" fmla="*/ 75702 w 3421076"/>
                  <a:gd name="connsiteY6" fmla="*/ 4654550 h 5245100"/>
                  <a:gd name="connsiteX7" fmla="*/ 20651 w 3421076"/>
                  <a:gd name="connsiteY7" fmla="*/ 4399474 h 5245100"/>
                  <a:gd name="connsiteX0" fmla="*/ 8471 w 3408896"/>
                  <a:gd name="connsiteY0" fmla="*/ 4399474 h 5245100"/>
                  <a:gd name="connsiteX1" fmla="*/ 3197 w 3408896"/>
                  <a:gd name="connsiteY1" fmla="*/ 0 h 5245100"/>
                  <a:gd name="connsiteX2" fmla="*/ 3080795 w 3408896"/>
                  <a:gd name="connsiteY2" fmla="*/ 584200 h 5245100"/>
                  <a:gd name="connsiteX3" fmla="*/ 3408896 w 3408896"/>
                  <a:gd name="connsiteY3" fmla="*/ 912301 h 5245100"/>
                  <a:gd name="connsiteX4" fmla="*/ 3408896 w 3408896"/>
                  <a:gd name="connsiteY4" fmla="*/ 4929699 h 5245100"/>
                  <a:gd name="connsiteX5" fmla="*/ 3118895 w 3408896"/>
                  <a:gd name="connsiteY5" fmla="*/ 5245100 h 5245100"/>
                  <a:gd name="connsiteX6" fmla="*/ 63522 w 3408896"/>
                  <a:gd name="connsiteY6" fmla="*/ 4654550 h 5245100"/>
                  <a:gd name="connsiteX7" fmla="*/ 8471 w 3408896"/>
                  <a:gd name="connsiteY7" fmla="*/ 4399474 h 5245100"/>
                  <a:gd name="connsiteX0" fmla="*/ 7436 w 3407861"/>
                  <a:gd name="connsiteY0" fmla="*/ 4399474 h 5245100"/>
                  <a:gd name="connsiteX1" fmla="*/ 2162 w 3407861"/>
                  <a:gd name="connsiteY1" fmla="*/ 0 h 5245100"/>
                  <a:gd name="connsiteX2" fmla="*/ 3079760 w 3407861"/>
                  <a:gd name="connsiteY2" fmla="*/ 584200 h 5245100"/>
                  <a:gd name="connsiteX3" fmla="*/ 3407861 w 3407861"/>
                  <a:gd name="connsiteY3" fmla="*/ 912301 h 5245100"/>
                  <a:gd name="connsiteX4" fmla="*/ 3407861 w 3407861"/>
                  <a:gd name="connsiteY4" fmla="*/ 4929699 h 5245100"/>
                  <a:gd name="connsiteX5" fmla="*/ 3117860 w 3407861"/>
                  <a:gd name="connsiteY5" fmla="*/ 5245100 h 5245100"/>
                  <a:gd name="connsiteX6" fmla="*/ 62487 w 3407861"/>
                  <a:gd name="connsiteY6" fmla="*/ 4654550 h 5245100"/>
                  <a:gd name="connsiteX7" fmla="*/ 7436 w 3407861"/>
                  <a:gd name="connsiteY7" fmla="*/ 4399474 h 5245100"/>
                  <a:gd name="connsiteX0" fmla="*/ 7436 w 3407861"/>
                  <a:gd name="connsiteY0" fmla="*/ 4399474 h 5245100"/>
                  <a:gd name="connsiteX1" fmla="*/ 2162 w 3407861"/>
                  <a:gd name="connsiteY1" fmla="*/ 0 h 5245100"/>
                  <a:gd name="connsiteX2" fmla="*/ 3079760 w 3407861"/>
                  <a:gd name="connsiteY2" fmla="*/ 584200 h 5245100"/>
                  <a:gd name="connsiteX3" fmla="*/ 3407861 w 3407861"/>
                  <a:gd name="connsiteY3" fmla="*/ 912301 h 5245100"/>
                  <a:gd name="connsiteX4" fmla="*/ 3407861 w 3407861"/>
                  <a:gd name="connsiteY4" fmla="*/ 4929699 h 5245100"/>
                  <a:gd name="connsiteX5" fmla="*/ 3117860 w 3407861"/>
                  <a:gd name="connsiteY5" fmla="*/ 5245100 h 5245100"/>
                  <a:gd name="connsiteX6" fmla="*/ 62487 w 3407861"/>
                  <a:gd name="connsiteY6" fmla="*/ 4654550 h 5245100"/>
                  <a:gd name="connsiteX7" fmla="*/ 7436 w 3407861"/>
                  <a:gd name="connsiteY7" fmla="*/ 4399474 h 524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7861" h="5245100">
                    <a:moveTo>
                      <a:pt x="7436" y="4399474"/>
                    </a:moveTo>
                    <a:cubicBezTo>
                      <a:pt x="6378" y="3541166"/>
                      <a:pt x="-4538" y="804683"/>
                      <a:pt x="2162" y="0"/>
                    </a:cubicBezTo>
                    <a:cubicBezTo>
                      <a:pt x="693595" y="393700"/>
                      <a:pt x="2159727" y="558800"/>
                      <a:pt x="3079760" y="584200"/>
                    </a:cubicBezTo>
                    <a:cubicBezTo>
                      <a:pt x="3260965" y="584200"/>
                      <a:pt x="3407861" y="731096"/>
                      <a:pt x="3407861" y="912301"/>
                    </a:cubicBezTo>
                    <a:lnTo>
                      <a:pt x="3407861" y="4929699"/>
                    </a:lnTo>
                    <a:cubicBezTo>
                      <a:pt x="3407861" y="5110904"/>
                      <a:pt x="3299065" y="5245100"/>
                      <a:pt x="3117860" y="5245100"/>
                    </a:cubicBezTo>
                    <a:cubicBezTo>
                      <a:pt x="2138561" y="5198533"/>
                      <a:pt x="540145" y="4903967"/>
                      <a:pt x="62487" y="4654550"/>
                    </a:cubicBezTo>
                    <a:cubicBezTo>
                      <a:pt x="754" y="4617858"/>
                      <a:pt x="1086" y="4469554"/>
                      <a:pt x="7436" y="4399474"/>
                    </a:cubicBezTo>
                    <a:close/>
                  </a:path>
                </a:pathLst>
              </a:custGeom>
              <a:grpFill/>
              <a:ln w="76200">
                <a:solidFill>
                  <a:srgbClr val="95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E3382B0C-ABD1-43FC-8932-6EED77E04A60}"/>
                  </a:ext>
                </a:extLst>
              </p:cNvPr>
              <p:cNvSpPr/>
              <p:nvPr/>
            </p:nvSpPr>
            <p:spPr>
              <a:xfrm>
                <a:off x="-1387295" y="2133600"/>
                <a:ext cx="1578560" cy="1009650"/>
              </a:xfrm>
              <a:custGeom>
                <a:avLst/>
                <a:gdLst>
                  <a:gd name="connsiteX0" fmla="*/ 0 w 1576388"/>
                  <a:gd name="connsiteY0" fmla="*/ 171453 h 1028700"/>
                  <a:gd name="connsiteX1" fmla="*/ 171453 w 1576388"/>
                  <a:gd name="connsiteY1" fmla="*/ 0 h 1028700"/>
                  <a:gd name="connsiteX2" fmla="*/ 1404935 w 1576388"/>
                  <a:gd name="connsiteY2" fmla="*/ 0 h 1028700"/>
                  <a:gd name="connsiteX3" fmla="*/ 1576388 w 1576388"/>
                  <a:gd name="connsiteY3" fmla="*/ 171453 h 1028700"/>
                  <a:gd name="connsiteX4" fmla="*/ 1576388 w 1576388"/>
                  <a:gd name="connsiteY4" fmla="*/ 857247 h 1028700"/>
                  <a:gd name="connsiteX5" fmla="*/ 1404935 w 1576388"/>
                  <a:gd name="connsiteY5" fmla="*/ 1028700 h 1028700"/>
                  <a:gd name="connsiteX6" fmla="*/ 171453 w 1576388"/>
                  <a:gd name="connsiteY6" fmla="*/ 1028700 h 1028700"/>
                  <a:gd name="connsiteX7" fmla="*/ 0 w 1576388"/>
                  <a:gd name="connsiteY7" fmla="*/ 857247 h 1028700"/>
                  <a:gd name="connsiteX8" fmla="*/ 0 w 1576388"/>
                  <a:gd name="connsiteY8" fmla="*/ 171453 h 1028700"/>
                  <a:gd name="connsiteX0" fmla="*/ 7627 w 1584015"/>
                  <a:gd name="connsiteY0" fmla="*/ 171453 h 1028700"/>
                  <a:gd name="connsiteX1" fmla="*/ 179080 w 1584015"/>
                  <a:gd name="connsiteY1" fmla="*/ 0 h 1028700"/>
                  <a:gd name="connsiteX2" fmla="*/ 1412562 w 1584015"/>
                  <a:gd name="connsiteY2" fmla="*/ 0 h 1028700"/>
                  <a:gd name="connsiteX3" fmla="*/ 1584015 w 1584015"/>
                  <a:gd name="connsiteY3" fmla="*/ 171453 h 1028700"/>
                  <a:gd name="connsiteX4" fmla="*/ 1584015 w 1584015"/>
                  <a:gd name="connsiteY4" fmla="*/ 857247 h 1028700"/>
                  <a:gd name="connsiteX5" fmla="*/ 1412562 w 1584015"/>
                  <a:gd name="connsiteY5" fmla="*/ 1028700 h 1028700"/>
                  <a:gd name="connsiteX6" fmla="*/ 179080 w 1584015"/>
                  <a:gd name="connsiteY6" fmla="*/ 1028700 h 1028700"/>
                  <a:gd name="connsiteX7" fmla="*/ 7627 w 1584015"/>
                  <a:gd name="connsiteY7" fmla="*/ 171453 h 1028700"/>
                  <a:gd name="connsiteX0" fmla="*/ 83454 w 1659842"/>
                  <a:gd name="connsiteY0" fmla="*/ 171453 h 1028700"/>
                  <a:gd name="connsiteX1" fmla="*/ 254907 w 1659842"/>
                  <a:gd name="connsiteY1" fmla="*/ 0 h 1028700"/>
                  <a:gd name="connsiteX2" fmla="*/ 1488389 w 1659842"/>
                  <a:gd name="connsiteY2" fmla="*/ 0 h 1028700"/>
                  <a:gd name="connsiteX3" fmla="*/ 1659842 w 1659842"/>
                  <a:gd name="connsiteY3" fmla="*/ 171453 h 1028700"/>
                  <a:gd name="connsiteX4" fmla="*/ 1659842 w 1659842"/>
                  <a:gd name="connsiteY4" fmla="*/ 857247 h 1028700"/>
                  <a:gd name="connsiteX5" fmla="*/ 1488389 w 1659842"/>
                  <a:gd name="connsiteY5" fmla="*/ 1028700 h 1028700"/>
                  <a:gd name="connsiteX6" fmla="*/ 112032 w 1659842"/>
                  <a:gd name="connsiteY6" fmla="*/ 604837 h 1028700"/>
                  <a:gd name="connsiteX7" fmla="*/ 83454 w 1659842"/>
                  <a:gd name="connsiteY7" fmla="*/ 171453 h 1028700"/>
                  <a:gd name="connsiteX0" fmla="*/ 83454 w 1659842"/>
                  <a:gd name="connsiteY0" fmla="*/ 171453 h 1028700"/>
                  <a:gd name="connsiteX1" fmla="*/ 254907 w 1659842"/>
                  <a:gd name="connsiteY1" fmla="*/ 0 h 1028700"/>
                  <a:gd name="connsiteX2" fmla="*/ 1488389 w 1659842"/>
                  <a:gd name="connsiteY2" fmla="*/ 0 h 1028700"/>
                  <a:gd name="connsiteX3" fmla="*/ 1659842 w 1659842"/>
                  <a:gd name="connsiteY3" fmla="*/ 171453 h 1028700"/>
                  <a:gd name="connsiteX4" fmla="*/ 1659842 w 1659842"/>
                  <a:gd name="connsiteY4" fmla="*/ 857247 h 1028700"/>
                  <a:gd name="connsiteX5" fmla="*/ 1488389 w 1659842"/>
                  <a:gd name="connsiteY5" fmla="*/ 1028700 h 1028700"/>
                  <a:gd name="connsiteX6" fmla="*/ 112032 w 1659842"/>
                  <a:gd name="connsiteY6" fmla="*/ 604837 h 1028700"/>
                  <a:gd name="connsiteX7" fmla="*/ 83454 w 1659842"/>
                  <a:gd name="connsiteY7" fmla="*/ 171453 h 1028700"/>
                  <a:gd name="connsiteX0" fmla="*/ 105805 w 1653615"/>
                  <a:gd name="connsiteY0" fmla="*/ 604837 h 1028700"/>
                  <a:gd name="connsiteX1" fmla="*/ 248680 w 1653615"/>
                  <a:gd name="connsiteY1" fmla="*/ 0 h 1028700"/>
                  <a:gd name="connsiteX2" fmla="*/ 1482162 w 1653615"/>
                  <a:gd name="connsiteY2" fmla="*/ 0 h 1028700"/>
                  <a:gd name="connsiteX3" fmla="*/ 1653615 w 1653615"/>
                  <a:gd name="connsiteY3" fmla="*/ 171453 h 1028700"/>
                  <a:gd name="connsiteX4" fmla="*/ 1653615 w 1653615"/>
                  <a:gd name="connsiteY4" fmla="*/ 857247 h 1028700"/>
                  <a:gd name="connsiteX5" fmla="*/ 1482162 w 1653615"/>
                  <a:gd name="connsiteY5" fmla="*/ 1028700 h 1028700"/>
                  <a:gd name="connsiteX6" fmla="*/ 105805 w 1653615"/>
                  <a:gd name="connsiteY6" fmla="*/ 604837 h 1028700"/>
                  <a:gd name="connsiteX0" fmla="*/ 94295 w 1642105"/>
                  <a:gd name="connsiteY0" fmla="*/ 604837 h 1028700"/>
                  <a:gd name="connsiteX1" fmla="*/ 280033 w 1642105"/>
                  <a:gd name="connsiteY1" fmla="*/ 290513 h 1028700"/>
                  <a:gd name="connsiteX2" fmla="*/ 1470652 w 1642105"/>
                  <a:gd name="connsiteY2" fmla="*/ 0 h 1028700"/>
                  <a:gd name="connsiteX3" fmla="*/ 1642105 w 1642105"/>
                  <a:gd name="connsiteY3" fmla="*/ 171453 h 1028700"/>
                  <a:gd name="connsiteX4" fmla="*/ 1642105 w 1642105"/>
                  <a:gd name="connsiteY4" fmla="*/ 857247 h 1028700"/>
                  <a:gd name="connsiteX5" fmla="*/ 1470652 w 1642105"/>
                  <a:gd name="connsiteY5" fmla="*/ 1028700 h 1028700"/>
                  <a:gd name="connsiteX6" fmla="*/ 94295 w 1642105"/>
                  <a:gd name="connsiteY6" fmla="*/ 604837 h 1028700"/>
                  <a:gd name="connsiteX0" fmla="*/ 70559 w 1618369"/>
                  <a:gd name="connsiteY0" fmla="*/ 604837 h 1028700"/>
                  <a:gd name="connsiteX1" fmla="*/ 256297 w 1618369"/>
                  <a:gd name="connsiteY1" fmla="*/ 290513 h 1028700"/>
                  <a:gd name="connsiteX2" fmla="*/ 1446916 w 1618369"/>
                  <a:gd name="connsiteY2" fmla="*/ 0 h 1028700"/>
                  <a:gd name="connsiteX3" fmla="*/ 1618369 w 1618369"/>
                  <a:gd name="connsiteY3" fmla="*/ 171453 h 1028700"/>
                  <a:gd name="connsiteX4" fmla="*/ 1618369 w 1618369"/>
                  <a:gd name="connsiteY4" fmla="*/ 857247 h 1028700"/>
                  <a:gd name="connsiteX5" fmla="*/ 1446916 w 1618369"/>
                  <a:gd name="connsiteY5" fmla="*/ 1028700 h 1028700"/>
                  <a:gd name="connsiteX6" fmla="*/ 70559 w 1618369"/>
                  <a:gd name="connsiteY6" fmla="*/ 604837 h 1028700"/>
                  <a:gd name="connsiteX0" fmla="*/ 29985 w 1577795"/>
                  <a:gd name="connsiteY0" fmla="*/ 604837 h 1028700"/>
                  <a:gd name="connsiteX1" fmla="*/ 215723 w 1577795"/>
                  <a:gd name="connsiteY1" fmla="*/ 290513 h 1028700"/>
                  <a:gd name="connsiteX2" fmla="*/ 1406342 w 1577795"/>
                  <a:gd name="connsiteY2" fmla="*/ 0 h 1028700"/>
                  <a:gd name="connsiteX3" fmla="*/ 1577795 w 1577795"/>
                  <a:gd name="connsiteY3" fmla="*/ 171453 h 1028700"/>
                  <a:gd name="connsiteX4" fmla="*/ 1577795 w 1577795"/>
                  <a:gd name="connsiteY4" fmla="*/ 857247 h 1028700"/>
                  <a:gd name="connsiteX5" fmla="*/ 1406342 w 1577795"/>
                  <a:gd name="connsiteY5" fmla="*/ 1028700 h 1028700"/>
                  <a:gd name="connsiteX6" fmla="*/ 29985 w 1577795"/>
                  <a:gd name="connsiteY6" fmla="*/ 604837 h 1028700"/>
                  <a:gd name="connsiteX0" fmla="*/ 29985 w 1577795"/>
                  <a:gd name="connsiteY0" fmla="*/ 604837 h 1004887"/>
                  <a:gd name="connsiteX1" fmla="*/ 215723 w 1577795"/>
                  <a:gd name="connsiteY1" fmla="*/ 290513 h 1004887"/>
                  <a:gd name="connsiteX2" fmla="*/ 1406342 w 1577795"/>
                  <a:gd name="connsiteY2" fmla="*/ 0 h 1004887"/>
                  <a:gd name="connsiteX3" fmla="*/ 1577795 w 1577795"/>
                  <a:gd name="connsiteY3" fmla="*/ 171453 h 1004887"/>
                  <a:gd name="connsiteX4" fmla="*/ 1577795 w 1577795"/>
                  <a:gd name="connsiteY4" fmla="*/ 857247 h 1004887"/>
                  <a:gd name="connsiteX5" fmla="*/ 1406342 w 1577795"/>
                  <a:gd name="connsiteY5" fmla="*/ 1004887 h 1004887"/>
                  <a:gd name="connsiteX6" fmla="*/ 29985 w 1577795"/>
                  <a:gd name="connsiteY6" fmla="*/ 604837 h 1004887"/>
                  <a:gd name="connsiteX0" fmla="*/ 29985 w 1577795"/>
                  <a:gd name="connsiteY0" fmla="*/ 604837 h 1004887"/>
                  <a:gd name="connsiteX1" fmla="*/ 215723 w 1577795"/>
                  <a:gd name="connsiteY1" fmla="*/ 290513 h 1004887"/>
                  <a:gd name="connsiteX2" fmla="*/ 1406342 w 1577795"/>
                  <a:gd name="connsiteY2" fmla="*/ 0 h 1004887"/>
                  <a:gd name="connsiteX3" fmla="*/ 1577795 w 1577795"/>
                  <a:gd name="connsiteY3" fmla="*/ 171453 h 1004887"/>
                  <a:gd name="connsiteX4" fmla="*/ 1406342 w 1577795"/>
                  <a:gd name="connsiteY4" fmla="*/ 1004887 h 1004887"/>
                  <a:gd name="connsiteX5" fmla="*/ 29985 w 1577795"/>
                  <a:gd name="connsiteY5" fmla="*/ 604837 h 1004887"/>
                  <a:gd name="connsiteX0" fmla="*/ 29985 w 1577795"/>
                  <a:gd name="connsiteY0" fmla="*/ 604837 h 1006922"/>
                  <a:gd name="connsiteX1" fmla="*/ 215723 w 1577795"/>
                  <a:gd name="connsiteY1" fmla="*/ 290513 h 1006922"/>
                  <a:gd name="connsiteX2" fmla="*/ 1406342 w 1577795"/>
                  <a:gd name="connsiteY2" fmla="*/ 0 h 1006922"/>
                  <a:gd name="connsiteX3" fmla="*/ 1577795 w 1577795"/>
                  <a:gd name="connsiteY3" fmla="*/ 171453 h 1006922"/>
                  <a:gd name="connsiteX4" fmla="*/ 1406342 w 1577795"/>
                  <a:gd name="connsiteY4" fmla="*/ 1004887 h 1006922"/>
                  <a:gd name="connsiteX5" fmla="*/ 29985 w 1577795"/>
                  <a:gd name="connsiteY5" fmla="*/ 604837 h 1006922"/>
                  <a:gd name="connsiteX0" fmla="*/ 29985 w 1593265"/>
                  <a:gd name="connsiteY0" fmla="*/ 604837 h 1011670"/>
                  <a:gd name="connsiteX1" fmla="*/ 215723 w 1593265"/>
                  <a:gd name="connsiteY1" fmla="*/ 290513 h 1011670"/>
                  <a:gd name="connsiteX2" fmla="*/ 1406342 w 1593265"/>
                  <a:gd name="connsiteY2" fmla="*/ 0 h 1011670"/>
                  <a:gd name="connsiteX3" fmla="*/ 1577795 w 1593265"/>
                  <a:gd name="connsiteY3" fmla="*/ 171453 h 1011670"/>
                  <a:gd name="connsiteX4" fmla="*/ 1477779 w 1593265"/>
                  <a:gd name="connsiteY4" fmla="*/ 1009650 h 1011670"/>
                  <a:gd name="connsiteX5" fmla="*/ 29985 w 1593265"/>
                  <a:gd name="connsiteY5" fmla="*/ 604837 h 1011670"/>
                  <a:gd name="connsiteX0" fmla="*/ 29985 w 1577795"/>
                  <a:gd name="connsiteY0" fmla="*/ 604837 h 1009650"/>
                  <a:gd name="connsiteX1" fmla="*/ 215723 w 1577795"/>
                  <a:gd name="connsiteY1" fmla="*/ 290513 h 1009650"/>
                  <a:gd name="connsiteX2" fmla="*/ 1406342 w 1577795"/>
                  <a:gd name="connsiteY2" fmla="*/ 0 h 1009650"/>
                  <a:gd name="connsiteX3" fmla="*/ 1577795 w 1577795"/>
                  <a:gd name="connsiteY3" fmla="*/ 171453 h 1009650"/>
                  <a:gd name="connsiteX4" fmla="*/ 1477779 w 1577795"/>
                  <a:gd name="connsiteY4" fmla="*/ 1009650 h 1009650"/>
                  <a:gd name="connsiteX5" fmla="*/ 29985 w 1577795"/>
                  <a:gd name="connsiteY5" fmla="*/ 604837 h 1009650"/>
                  <a:gd name="connsiteX0" fmla="*/ 29985 w 1577795"/>
                  <a:gd name="connsiteY0" fmla="*/ 604837 h 1009650"/>
                  <a:gd name="connsiteX1" fmla="*/ 215723 w 1577795"/>
                  <a:gd name="connsiteY1" fmla="*/ 290513 h 1009650"/>
                  <a:gd name="connsiteX2" fmla="*/ 1406342 w 1577795"/>
                  <a:gd name="connsiteY2" fmla="*/ 0 h 1009650"/>
                  <a:gd name="connsiteX3" fmla="*/ 1577795 w 1577795"/>
                  <a:gd name="connsiteY3" fmla="*/ 171453 h 1009650"/>
                  <a:gd name="connsiteX4" fmla="*/ 1573029 w 1577795"/>
                  <a:gd name="connsiteY4" fmla="*/ 1009650 h 1009650"/>
                  <a:gd name="connsiteX5" fmla="*/ 29985 w 1577795"/>
                  <a:gd name="connsiteY5" fmla="*/ 604837 h 1009650"/>
                  <a:gd name="connsiteX0" fmla="*/ 29985 w 1577795"/>
                  <a:gd name="connsiteY0" fmla="*/ 604837 h 1009650"/>
                  <a:gd name="connsiteX1" fmla="*/ 215723 w 1577795"/>
                  <a:gd name="connsiteY1" fmla="*/ 290513 h 1009650"/>
                  <a:gd name="connsiteX2" fmla="*/ 1406342 w 1577795"/>
                  <a:gd name="connsiteY2" fmla="*/ 0 h 1009650"/>
                  <a:gd name="connsiteX3" fmla="*/ 1577795 w 1577795"/>
                  <a:gd name="connsiteY3" fmla="*/ 171453 h 1009650"/>
                  <a:gd name="connsiteX4" fmla="*/ 1573029 w 1577795"/>
                  <a:gd name="connsiteY4" fmla="*/ 1009650 h 1009650"/>
                  <a:gd name="connsiteX5" fmla="*/ 29985 w 1577795"/>
                  <a:gd name="connsiteY5" fmla="*/ 604837 h 1009650"/>
                  <a:gd name="connsiteX0" fmla="*/ 29985 w 1578560"/>
                  <a:gd name="connsiteY0" fmla="*/ 604837 h 1009650"/>
                  <a:gd name="connsiteX1" fmla="*/ 215723 w 1578560"/>
                  <a:gd name="connsiteY1" fmla="*/ 290513 h 1009650"/>
                  <a:gd name="connsiteX2" fmla="*/ 1406342 w 1578560"/>
                  <a:gd name="connsiteY2" fmla="*/ 0 h 1009650"/>
                  <a:gd name="connsiteX3" fmla="*/ 1577795 w 1578560"/>
                  <a:gd name="connsiteY3" fmla="*/ 171453 h 1009650"/>
                  <a:gd name="connsiteX4" fmla="*/ 1573029 w 1578560"/>
                  <a:gd name="connsiteY4" fmla="*/ 1009650 h 1009650"/>
                  <a:gd name="connsiteX5" fmla="*/ 29985 w 1578560"/>
                  <a:gd name="connsiteY5" fmla="*/ 604837 h 1009650"/>
                  <a:gd name="connsiteX0" fmla="*/ 29985 w 1578560"/>
                  <a:gd name="connsiteY0" fmla="*/ 604837 h 1009650"/>
                  <a:gd name="connsiteX1" fmla="*/ 215723 w 1578560"/>
                  <a:gd name="connsiteY1" fmla="*/ 290513 h 1009650"/>
                  <a:gd name="connsiteX2" fmla="*/ 1406342 w 1578560"/>
                  <a:gd name="connsiteY2" fmla="*/ 0 h 1009650"/>
                  <a:gd name="connsiteX3" fmla="*/ 1577795 w 1578560"/>
                  <a:gd name="connsiteY3" fmla="*/ 171453 h 1009650"/>
                  <a:gd name="connsiteX4" fmla="*/ 1573029 w 1578560"/>
                  <a:gd name="connsiteY4" fmla="*/ 1009650 h 1009650"/>
                  <a:gd name="connsiteX5" fmla="*/ 29985 w 1578560"/>
                  <a:gd name="connsiteY5" fmla="*/ 60483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8560" h="1009650">
                    <a:moveTo>
                      <a:pt x="29985" y="604837"/>
                    </a:moveTo>
                    <a:cubicBezTo>
                      <a:pt x="-75583" y="433387"/>
                      <a:pt x="124443" y="329406"/>
                      <a:pt x="215723" y="290513"/>
                    </a:cubicBezTo>
                    <a:lnTo>
                      <a:pt x="1406342" y="0"/>
                    </a:lnTo>
                    <a:cubicBezTo>
                      <a:pt x="1501033" y="0"/>
                      <a:pt x="1577795" y="76762"/>
                      <a:pt x="1577795" y="171453"/>
                    </a:cubicBezTo>
                    <a:cubicBezTo>
                      <a:pt x="1568269" y="449264"/>
                      <a:pt x="1587317" y="803277"/>
                      <a:pt x="1573029" y="1009650"/>
                    </a:cubicBezTo>
                    <a:cubicBezTo>
                      <a:pt x="1047568" y="958850"/>
                      <a:pt x="464958" y="788988"/>
                      <a:pt x="29985" y="604837"/>
                    </a:cubicBezTo>
                    <a:close/>
                  </a:path>
                </a:pathLst>
              </a:custGeom>
              <a:grpFill/>
              <a:ln w="76200">
                <a:solidFill>
                  <a:srgbClr val="95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9" name="Group 48">
              <a:extLst>
                <a:ext uri="{FF2B5EF4-FFF2-40B4-BE49-F238E27FC236}">
                  <a16:creationId xmlns:a16="http://schemas.microsoft.com/office/drawing/2014/main" id="{51B9BB39-763A-49CC-8A4D-C605E278BE8B}"/>
                </a:ext>
              </a:extLst>
            </p:cNvPr>
            <p:cNvGrpSpPr/>
            <p:nvPr/>
          </p:nvGrpSpPr>
          <p:grpSpPr>
            <a:xfrm flipH="1">
              <a:off x="14352064" y="2263775"/>
              <a:ext cx="3407861" cy="5816600"/>
              <a:chOff x="-1388561" y="2133600"/>
              <a:chExt cx="3407861" cy="5816600"/>
            </a:xfrm>
            <a:solidFill>
              <a:schemeClr val="bg1"/>
            </a:solidFill>
          </p:grpSpPr>
          <p:sp>
            <p:nvSpPr>
              <p:cNvPr id="50" name="Rectangle: Rounded Corners 13">
                <a:extLst>
                  <a:ext uri="{FF2B5EF4-FFF2-40B4-BE49-F238E27FC236}">
                    <a16:creationId xmlns:a16="http://schemas.microsoft.com/office/drawing/2014/main" id="{E332F7DD-F77A-4CEC-8F7E-F3EEE05C73BA}"/>
                  </a:ext>
                </a:extLst>
              </p:cNvPr>
              <p:cNvSpPr/>
              <p:nvPr/>
            </p:nvSpPr>
            <p:spPr>
              <a:xfrm>
                <a:off x="-1388561" y="2705100"/>
                <a:ext cx="3407861" cy="5245100"/>
              </a:xfrm>
              <a:custGeom>
                <a:avLst/>
                <a:gdLst>
                  <a:gd name="connsiteX0" fmla="*/ 0 w 3416300"/>
                  <a:gd name="connsiteY0" fmla="*/ 328101 h 4737100"/>
                  <a:gd name="connsiteX1" fmla="*/ 328101 w 3416300"/>
                  <a:gd name="connsiteY1" fmla="*/ 0 h 4737100"/>
                  <a:gd name="connsiteX2" fmla="*/ 3088199 w 3416300"/>
                  <a:gd name="connsiteY2" fmla="*/ 0 h 4737100"/>
                  <a:gd name="connsiteX3" fmla="*/ 3416300 w 3416300"/>
                  <a:gd name="connsiteY3" fmla="*/ 328101 h 4737100"/>
                  <a:gd name="connsiteX4" fmla="*/ 3416300 w 3416300"/>
                  <a:gd name="connsiteY4" fmla="*/ 4408999 h 4737100"/>
                  <a:gd name="connsiteX5" fmla="*/ 3088199 w 3416300"/>
                  <a:gd name="connsiteY5" fmla="*/ 4737100 h 4737100"/>
                  <a:gd name="connsiteX6" fmla="*/ 328101 w 3416300"/>
                  <a:gd name="connsiteY6" fmla="*/ 4737100 h 4737100"/>
                  <a:gd name="connsiteX7" fmla="*/ 0 w 3416300"/>
                  <a:gd name="connsiteY7" fmla="*/ 4408999 h 4737100"/>
                  <a:gd name="connsiteX8" fmla="*/ 0 w 3416300"/>
                  <a:gd name="connsiteY8" fmla="*/ 328101 h 4737100"/>
                  <a:gd name="connsiteX0" fmla="*/ 0 w 3416300"/>
                  <a:gd name="connsiteY0" fmla="*/ 429701 h 4838700"/>
                  <a:gd name="connsiteX1" fmla="*/ 328101 w 3416300"/>
                  <a:gd name="connsiteY1" fmla="*/ 0 h 4838700"/>
                  <a:gd name="connsiteX2" fmla="*/ 3088199 w 3416300"/>
                  <a:gd name="connsiteY2" fmla="*/ 101600 h 4838700"/>
                  <a:gd name="connsiteX3" fmla="*/ 3416300 w 3416300"/>
                  <a:gd name="connsiteY3" fmla="*/ 429701 h 4838700"/>
                  <a:gd name="connsiteX4" fmla="*/ 3416300 w 3416300"/>
                  <a:gd name="connsiteY4" fmla="*/ 4510599 h 4838700"/>
                  <a:gd name="connsiteX5" fmla="*/ 3088199 w 3416300"/>
                  <a:gd name="connsiteY5" fmla="*/ 4838700 h 4838700"/>
                  <a:gd name="connsiteX6" fmla="*/ 328101 w 3416300"/>
                  <a:gd name="connsiteY6" fmla="*/ 4838700 h 4838700"/>
                  <a:gd name="connsiteX7" fmla="*/ 0 w 3416300"/>
                  <a:gd name="connsiteY7" fmla="*/ 4510599 h 4838700"/>
                  <a:gd name="connsiteX8" fmla="*/ 0 w 3416300"/>
                  <a:gd name="connsiteY8" fmla="*/ 4297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40801 w 3429000"/>
                  <a:gd name="connsiteY6" fmla="*/ 48387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5105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838700"/>
                  <a:gd name="connsiteX1" fmla="*/ 340801 w 3429000"/>
                  <a:gd name="connsiteY1" fmla="*/ 0 h 4838700"/>
                  <a:gd name="connsiteX2" fmla="*/ 3100899 w 3429000"/>
                  <a:gd name="connsiteY2" fmla="*/ 101600 h 4838700"/>
                  <a:gd name="connsiteX3" fmla="*/ 3429000 w 3429000"/>
                  <a:gd name="connsiteY3" fmla="*/ 429701 h 4838700"/>
                  <a:gd name="connsiteX4" fmla="*/ 3429000 w 3429000"/>
                  <a:gd name="connsiteY4" fmla="*/ 4447099 h 4838700"/>
                  <a:gd name="connsiteX5" fmla="*/ 3100899 w 3429000"/>
                  <a:gd name="connsiteY5" fmla="*/ 4838700 h 4838700"/>
                  <a:gd name="connsiteX6" fmla="*/ 328101 w 3429000"/>
                  <a:gd name="connsiteY6" fmla="*/ 4597400 h 4838700"/>
                  <a:gd name="connsiteX7" fmla="*/ 12700 w 3429000"/>
                  <a:gd name="connsiteY7" fmla="*/ 4510599 h 4838700"/>
                  <a:gd name="connsiteX8" fmla="*/ 0 w 3429000"/>
                  <a:gd name="connsiteY8" fmla="*/ 366201 h 48387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510599 h 4762500"/>
                  <a:gd name="connsiteX8" fmla="*/ 0 w 3429000"/>
                  <a:gd name="connsiteY8" fmla="*/ 366201 h 4762500"/>
                  <a:gd name="connsiteX0" fmla="*/ 0 w 3429000"/>
                  <a:gd name="connsiteY0" fmla="*/ 366201 h 4762500"/>
                  <a:gd name="connsiteX1" fmla="*/ 340801 w 3429000"/>
                  <a:gd name="connsiteY1" fmla="*/ 0 h 4762500"/>
                  <a:gd name="connsiteX2" fmla="*/ 3100899 w 3429000"/>
                  <a:gd name="connsiteY2" fmla="*/ 101600 h 4762500"/>
                  <a:gd name="connsiteX3" fmla="*/ 3429000 w 3429000"/>
                  <a:gd name="connsiteY3" fmla="*/ 429701 h 4762500"/>
                  <a:gd name="connsiteX4" fmla="*/ 3429000 w 3429000"/>
                  <a:gd name="connsiteY4" fmla="*/ 4447099 h 4762500"/>
                  <a:gd name="connsiteX5" fmla="*/ 3138999 w 3429000"/>
                  <a:gd name="connsiteY5" fmla="*/ 4762500 h 4762500"/>
                  <a:gd name="connsiteX6" fmla="*/ 328101 w 3429000"/>
                  <a:gd name="connsiteY6" fmla="*/ 4597400 h 4762500"/>
                  <a:gd name="connsiteX7" fmla="*/ 12700 w 3429000"/>
                  <a:gd name="connsiteY7" fmla="*/ 4167699 h 4762500"/>
                  <a:gd name="connsiteX8" fmla="*/ 0 w 3429000"/>
                  <a:gd name="connsiteY8" fmla="*/ 366201 h 4762500"/>
                  <a:gd name="connsiteX0" fmla="*/ 0 w 3429000"/>
                  <a:gd name="connsiteY0" fmla="*/ 378901 h 4775200"/>
                  <a:gd name="connsiteX1" fmla="*/ 277301 w 3429000"/>
                  <a:gd name="connsiteY1" fmla="*/ 0 h 4775200"/>
                  <a:gd name="connsiteX2" fmla="*/ 3100899 w 3429000"/>
                  <a:gd name="connsiteY2" fmla="*/ 114300 h 4775200"/>
                  <a:gd name="connsiteX3" fmla="*/ 3429000 w 3429000"/>
                  <a:gd name="connsiteY3" fmla="*/ 442401 h 4775200"/>
                  <a:gd name="connsiteX4" fmla="*/ 3429000 w 3429000"/>
                  <a:gd name="connsiteY4" fmla="*/ 4459799 h 4775200"/>
                  <a:gd name="connsiteX5" fmla="*/ 3138999 w 3429000"/>
                  <a:gd name="connsiteY5" fmla="*/ 4775200 h 4775200"/>
                  <a:gd name="connsiteX6" fmla="*/ 328101 w 3429000"/>
                  <a:gd name="connsiteY6" fmla="*/ 4610100 h 4775200"/>
                  <a:gd name="connsiteX7" fmla="*/ 12700 w 3429000"/>
                  <a:gd name="connsiteY7" fmla="*/ 4180399 h 4775200"/>
                  <a:gd name="connsiteX8" fmla="*/ 0 w 3429000"/>
                  <a:gd name="connsiteY8" fmla="*/ 3789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353501 w 3454400"/>
                  <a:gd name="connsiteY6" fmla="*/ 4610100 h 4775200"/>
                  <a:gd name="connsiteX7" fmla="*/ 38100 w 3454400"/>
                  <a:gd name="connsiteY7" fmla="*/ 4180399 h 4775200"/>
                  <a:gd name="connsiteX8" fmla="*/ 0 w 3454400"/>
                  <a:gd name="connsiteY8" fmla="*/ 366201 h 4775200"/>
                  <a:gd name="connsiteX0" fmla="*/ 0 w 3454400"/>
                  <a:gd name="connsiteY0" fmla="*/ 366201 h 4775200"/>
                  <a:gd name="connsiteX1" fmla="*/ 302701 w 3454400"/>
                  <a:gd name="connsiteY1" fmla="*/ 0 h 4775200"/>
                  <a:gd name="connsiteX2" fmla="*/ 3126299 w 3454400"/>
                  <a:gd name="connsiteY2" fmla="*/ 114300 h 4775200"/>
                  <a:gd name="connsiteX3" fmla="*/ 3454400 w 3454400"/>
                  <a:gd name="connsiteY3" fmla="*/ 442401 h 4775200"/>
                  <a:gd name="connsiteX4" fmla="*/ 3454400 w 3454400"/>
                  <a:gd name="connsiteY4" fmla="*/ 4459799 h 4775200"/>
                  <a:gd name="connsiteX5" fmla="*/ 3164399 w 3454400"/>
                  <a:gd name="connsiteY5" fmla="*/ 4775200 h 4775200"/>
                  <a:gd name="connsiteX6" fmla="*/ 226501 w 3454400"/>
                  <a:gd name="connsiteY6" fmla="*/ 4597400 h 4775200"/>
                  <a:gd name="connsiteX7" fmla="*/ 38100 w 3454400"/>
                  <a:gd name="connsiteY7" fmla="*/ 4180399 h 4775200"/>
                  <a:gd name="connsiteX8" fmla="*/ 0 w 3454400"/>
                  <a:gd name="connsiteY8" fmla="*/ 366201 h 47752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0 w 3454400"/>
                  <a:gd name="connsiteY0" fmla="*/ 391601 h 4800600"/>
                  <a:gd name="connsiteX1" fmla="*/ 302701 w 3454400"/>
                  <a:gd name="connsiteY1" fmla="*/ 0 h 4800600"/>
                  <a:gd name="connsiteX2" fmla="*/ 3126299 w 3454400"/>
                  <a:gd name="connsiteY2" fmla="*/ 139700 h 4800600"/>
                  <a:gd name="connsiteX3" fmla="*/ 3454400 w 3454400"/>
                  <a:gd name="connsiteY3" fmla="*/ 467801 h 4800600"/>
                  <a:gd name="connsiteX4" fmla="*/ 3454400 w 3454400"/>
                  <a:gd name="connsiteY4" fmla="*/ 4485199 h 4800600"/>
                  <a:gd name="connsiteX5" fmla="*/ 3164399 w 3454400"/>
                  <a:gd name="connsiteY5" fmla="*/ 4800600 h 4800600"/>
                  <a:gd name="connsiteX6" fmla="*/ 226501 w 3454400"/>
                  <a:gd name="connsiteY6" fmla="*/ 4622800 h 4800600"/>
                  <a:gd name="connsiteX7" fmla="*/ 38100 w 3454400"/>
                  <a:gd name="connsiteY7" fmla="*/ 4205799 h 4800600"/>
                  <a:gd name="connsiteX8" fmla="*/ 0 w 3454400"/>
                  <a:gd name="connsiteY8" fmla="*/ 391601 h 48006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12897 w 3467297"/>
                  <a:gd name="connsiteY0" fmla="*/ 848801 h 5257800"/>
                  <a:gd name="connsiteX1" fmla="*/ 125098 w 3467297"/>
                  <a:gd name="connsiteY1" fmla="*/ 0 h 5257800"/>
                  <a:gd name="connsiteX2" fmla="*/ 3139196 w 3467297"/>
                  <a:gd name="connsiteY2" fmla="*/ 596900 h 5257800"/>
                  <a:gd name="connsiteX3" fmla="*/ 3467297 w 3467297"/>
                  <a:gd name="connsiteY3" fmla="*/ 925001 h 5257800"/>
                  <a:gd name="connsiteX4" fmla="*/ 3467297 w 3467297"/>
                  <a:gd name="connsiteY4" fmla="*/ 4942399 h 5257800"/>
                  <a:gd name="connsiteX5" fmla="*/ 3177296 w 3467297"/>
                  <a:gd name="connsiteY5" fmla="*/ 5257800 h 5257800"/>
                  <a:gd name="connsiteX6" fmla="*/ 239398 w 3467297"/>
                  <a:gd name="connsiteY6" fmla="*/ 5080000 h 5257800"/>
                  <a:gd name="connsiteX7" fmla="*/ 50997 w 3467297"/>
                  <a:gd name="connsiteY7" fmla="*/ 4662999 h 5257800"/>
                  <a:gd name="connsiteX8" fmla="*/ 12897 w 3467297"/>
                  <a:gd name="connsiteY8" fmla="*/ 848801 h 5257800"/>
                  <a:gd name="connsiteX0" fmla="*/ 0 w 3454400"/>
                  <a:gd name="connsiteY0" fmla="*/ 899601 h 5308600"/>
                  <a:gd name="connsiteX1" fmla="*/ 505901 w 3454400"/>
                  <a:gd name="connsiteY1" fmla="*/ 0 h 5308600"/>
                  <a:gd name="connsiteX2" fmla="*/ 3126299 w 3454400"/>
                  <a:gd name="connsiteY2" fmla="*/ 647700 h 5308600"/>
                  <a:gd name="connsiteX3" fmla="*/ 3454400 w 3454400"/>
                  <a:gd name="connsiteY3" fmla="*/ 975801 h 5308600"/>
                  <a:gd name="connsiteX4" fmla="*/ 3454400 w 3454400"/>
                  <a:gd name="connsiteY4" fmla="*/ 4993199 h 5308600"/>
                  <a:gd name="connsiteX5" fmla="*/ 3164399 w 3454400"/>
                  <a:gd name="connsiteY5" fmla="*/ 5308600 h 5308600"/>
                  <a:gd name="connsiteX6" fmla="*/ 226501 w 3454400"/>
                  <a:gd name="connsiteY6" fmla="*/ 5130800 h 5308600"/>
                  <a:gd name="connsiteX7" fmla="*/ 38100 w 3454400"/>
                  <a:gd name="connsiteY7" fmla="*/ 4713799 h 5308600"/>
                  <a:gd name="connsiteX8" fmla="*/ 0 w 3454400"/>
                  <a:gd name="connsiteY8" fmla="*/ 899601 h 5308600"/>
                  <a:gd name="connsiteX0" fmla="*/ 0 w 3416300"/>
                  <a:gd name="connsiteY0" fmla="*/ 4713799 h 5308600"/>
                  <a:gd name="connsiteX1" fmla="*/ 467801 w 3416300"/>
                  <a:gd name="connsiteY1" fmla="*/ 0 h 5308600"/>
                  <a:gd name="connsiteX2" fmla="*/ 3088199 w 3416300"/>
                  <a:gd name="connsiteY2" fmla="*/ 647700 h 5308600"/>
                  <a:gd name="connsiteX3" fmla="*/ 3416300 w 3416300"/>
                  <a:gd name="connsiteY3" fmla="*/ 975801 h 5308600"/>
                  <a:gd name="connsiteX4" fmla="*/ 3416300 w 3416300"/>
                  <a:gd name="connsiteY4" fmla="*/ 4993199 h 5308600"/>
                  <a:gd name="connsiteX5" fmla="*/ 3126299 w 3416300"/>
                  <a:gd name="connsiteY5" fmla="*/ 5308600 h 5308600"/>
                  <a:gd name="connsiteX6" fmla="*/ 188401 w 3416300"/>
                  <a:gd name="connsiteY6" fmla="*/ 5130800 h 5308600"/>
                  <a:gd name="connsiteX7" fmla="*/ 0 w 3416300"/>
                  <a:gd name="connsiteY7" fmla="*/ 4713799 h 5308600"/>
                  <a:gd name="connsiteX0" fmla="*/ 210724 w 3627024"/>
                  <a:gd name="connsiteY0" fmla="*/ 4650299 h 5245100"/>
                  <a:gd name="connsiteX1" fmla="*/ 221325 w 3627024"/>
                  <a:gd name="connsiteY1" fmla="*/ 0 h 5245100"/>
                  <a:gd name="connsiteX2" fmla="*/ 3298923 w 3627024"/>
                  <a:gd name="connsiteY2" fmla="*/ 584200 h 5245100"/>
                  <a:gd name="connsiteX3" fmla="*/ 3627024 w 3627024"/>
                  <a:gd name="connsiteY3" fmla="*/ 912301 h 5245100"/>
                  <a:gd name="connsiteX4" fmla="*/ 3627024 w 3627024"/>
                  <a:gd name="connsiteY4" fmla="*/ 4929699 h 5245100"/>
                  <a:gd name="connsiteX5" fmla="*/ 3337023 w 3627024"/>
                  <a:gd name="connsiteY5" fmla="*/ 5245100 h 5245100"/>
                  <a:gd name="connsiteX6" fmla="*/ 399125 w 3627024"/>
                  <a:gd name="connsiteY6" fmla="*/ 5067300 h 5245100"/>
                  <a:gd name="connsiteX7" fmla="*/ 210724 w 3627024"/>
                  <a:gd name="connsiteY7" fmla="*/ 4650299 h 5245100"/>
                  <a:gd name="connsiteX0" fmla="*/ 0 w 3416300"/>
                  <a:gd name="connsiteY0" fmla="*/ 4650299 h 5245100"/>
                  <a:gd name="connsiteX1" fmla="*/ 10601 w 3416300"/>
                  <a:gd name="connsiteY1" fmla="*/ 0 h 5245100"/>
                  <a:gd name="connsiteX2" fmla="*/ 3088199 w 3416300"/>
                  <a:gd name="connsiteY2" fmla="*/ 584200 h 5245100"/>
                  <a:gd name="connsiteX3" fmla="*/ 3416300 w 3416300"/>
                  <a:gd name="connsiteY3" fmla="*/ 912301 h 5245100"/>
                  <a:gd name="connsiteX4" fmla="*/ 3416300 w 3416300"/>
                  <a:gd name="connsiteY4" fmla="*/ 4929699 h 5245100"/>
                  <a:gd name="connsiteX5" fmla="*/ 3126299 w 3416300"/>
                  <a:gd name="connsiteY5" fmla="*/ 5245100 h 5245100"/>
                  <a:gd name="connsiteX6" fmla="*/ 188401 w 3416300"/>
                  <a:gd name="connsiteY6" fmla="*/ 5067300 h 5245100"/>
                  <a:gd name="connsiteX7" fmla="*/ 0 w 3416300"/>
                  <a:gd name="connsiteY7" fmla="*/ 4650299 h 5245100"/>
                  <a:gd name="connsiteX0" fmla="*/ 15268 w 3406168"/>
                  <a:gd name="connsiteY0" fmla="*/ 3977199 h 5245100"/>
                  <a:gd name="connsiteX1" fmla="*/ 469 w 3406168"/>
                  <a:gd name="connsiteY1" fmla="*/ 0 h 5245100"/>
                  <a:gd name="connsiteX2" fmla="*/ 3078067 w 3406168"/>
                  <a:gd name="connsiteY2" fmla="*/ 584200 h 5245100"/>
                  <a:gd name="connsiteX3" fmla="*/ 3406168 w 3406168"/>
                  <a:gd name="connsiteY3" fmla="*/ 912301 h 5245100"/>
                  <a:gd name="connsiteX4" fmla="*/ 3406168 w 3406168"/>
                  <a:gd name="connsiteY4" fmla="*/ 4929699 h 5245100"/>
                  <a:gd name="connsiteX5" fmla="*/ 3116167 w 3406168"/>
                  <a:gd name="connsiteY5" fmla="*/ 5245100 h 5245100"/>
                  <a:gd name="connsiteX6" fmla="*/ 178269 w 3406168"/>
                  <a:gd name="connsiteY6" fmla="*/ 5067300 h 5245100"/>
                  <a:gd name="connsiteX7" fmla="*/ 15268 w 3406168"/>
                  <a:gd name="connsiteY7" fmla="*/ 3977199 h 5245100"/>
                  <a:gd name="connsiteX0" fmla="*/ 38841 w 3429741"/>
                  <a:gd name="connsiteY0" fmla="*/ 3977199 h 5245100"/>
                  <a:gd name="connsiteX1" fmla="*/ 24042 w 3429741"/>
                  <a:gd name="connsiteY1" fmla="*/ 0 h 5245100"/>
                  <a:gd name="connsiteX2" fmla="*/ 3101640 w 3429741"/>
                  <a:gd name="connsiteY2" fmla="*/ 584200 h 5245100"/>
                  <a:gd name="connsiteX3" fmla="*/ 3429741 w 3429741"/>
                  <a:gd name="connsiteY3" fmla="*/ 912301 h 5245100"/>
                  <a:gd name="connsiteX4" fmla="*/ 3429741 w 3429741"/>
                  <a:gd name="connsiteY4" fmla="*/ 4929699 h 5245100"/>
                  <a:gd name="connsiteX5" fmla="*/ 3139740 w 3429741"/>
                  <a:gd name="connsiteY5" fmla="*/ 5245100 h 5245100"/>
                  <a:gd name="connsiteX6" fmla="*/ 100242 w 3429741"/>
                  <a:gd name="connsiteY6" fmla="*/ 4686300 h 5245100"/>
                  <a:gd name="connsiteX7" fmla="*/ 38841 w 3429741"/>
                  <a:gd name="connsiteY7" fmla="*/ 3977199 h 5245100"/>
                  <a:gd name="connsiteX0" fmla="*/ 38841 w 3429741"/>
                  <a:gd name="connsiteY0" fmla="*/ 3977199 h 5245100"/>
                  <a:gd name="connsiteX1" fmla="*/ 24042 w 3429741"/>
                  <a:gd name="connsiteY1" fmla="*/ 0 h 5245100"/>
                  <a:gd name="connsiteX2" fmla="*/ 3101640 w 3429741"/>
                  <a:gd name="connsiteY2" fmla="*/ 584200 h 5245100"/>
                  <a:gd name="connsiteX3" fmla="*/ 3429741 w 3429741"/>
                  <a:gd name="connsiteY3" fmla="*/ 912301 h 5245100"/>
                  <a:gd name="connsiteX4" fmla="*/ 3429741 w 3429741"/>
                  <a:gd name="connsiteY4" fmla="*/ 4929699 h 5245100"/>
                  <a:gd name="connsiteX5" fmla="*/ 3139740 w 3429741"/>
                  <a:gd name="connsiteY5" fmla="*/ 5245100 h 5245100"/>
                  <a:gd name="connsiteX6" fmla="*/ 100242 w 3429741"/>
                  <a:gd name="connsiteY6" fmla="*/ 4686300 h 5245100"/>
                  <a:gd name="connsiteX7" fmla="*/ 38841 w 3429741"/>
                  <a:gd name="connsiteY7" fmla="*/ 3977199 h 5245100"/>
                  <a:gd name="connsiteX0" fmla="*/ 38841 w 3429741"/>
                  <a:gd name="connsiteY0" fmla="*/ 3977199 h 5245100"/>
                  <a:gd name="connsiteX1" fmla="*/ 24042 w 3429741"/>
                  <a:gd name="connsiteY1" fmla="*/ 0 h 5245100"/>
                  <a:gd name="connsiteX2" fmla="*/ 3101640 w 3429741"/>
                  <a:gd name="connsiteY2" fmla="*/ 584200 h 5245100"/>
                  <a:gd name="connsiteX3" fmla="*/ 3429741 w 3429741"/>
                  <a:gd name="connsiteY3" fmla="*/ 912301 h 5245100"/>
                  <a:gd name="connsiteX4" fmla="*/ 3429741 w 3429741"/>
                  <a:gd name="connsiteY4" fmla="*/ 4929699 h 5245100"/>
                  <a:gd name="connsiteX5" fmla="*/ 3139740 w 3429741"/>
                  <a:gd name="connsiteY5" fmla="*/ 5245100 h 5245100"/>
                  <a:gd name="connsiteX6" fmla="*/ 100242 w 3429741"/>
                  <a:gd name="connsiteY6" fmla="*/ 4686300 h 5245100"/>
                  <a:gd name="connsiteX7" fmla="*/ 38841 w 3429741"/>
                  <a:gd name="connsiteY7" fmla="*/ 3977199 h 5245100"/>
                  <a:gd name="connsiteX0" fmla="*/ 15268 w 3406168"/>
                  <a:gd name="connsiteY0" fmla="*/ 3977199 h 5245100"/>
                  <a:gd name="connsiteX1" fmla="*/ 469 w 3406168"/>
                  <a:gd name="connsiteY1" fmla="*/ 0 h 5245100"/>
                  <a:gd name="connsiteX2" fmla="*/ 3078067 w 3406168"/>
                  <a:gd name="connsiteY2" fmla="*/ 584200 h 5245100"/>
                  <a:gd name="connsiteX3" fmla="*/ 3406168 w 3406168"/>
                  <a:gd name="connsiteY3" fmla="*/ 912301 h 5245100"/>
                  <a:gd name="connsiteX4" fmla="*/ 3406168 w 3406168"/>
                  <a:gd name="connsiteY4" fmla="*/ 4929699 h 5245100"/>
                  <a:gd name="connsiteX5" fmla="*/ 3116167 w 3406168"/>
                  <a:gd name="connsiteY5" fmla="*/ 5245100 h 5245100"/>
                  <a:gd name="connsiteX6" fmla="*/ 76669 w 3406168"/>
                  <a:gd name="connsiteY6" fmla="*/ 4686300 h 5245100"/>
                  <a:gd name="connsiteX7" fmla="*/ 15268 w 3406168"/>
                  <a:gd name="connsiteY7" fmla="*/ 3977199 h 5245100"/>
                  <a:gd name="connsiteX0" fmla="*/ 33552 w 3424452"/>
                  <a:gd name="connsiteY0" fmla="*/ 3977199 h 5245100"/>
                  <a:gd name="connsiteX1" fmla="*/ 18753 w 3424452"/>
                  <a:gd name="connsiteY1" fmla="*/ 0 h 5245100"/>
                  <a:gd name="connsiteX2" fmla="*/ 3096351 w 3424452"/>
                  <a:gd name="connsiteY2" fmla="*/ 584200 h 5245100"/>
                  <a:gd name="connsiteX3" fmla="*/ 3424452 w 3424452"/>
                  <a:gd name="connsiteY3" fmla="*/ 912301 h 5245100"/>
                  <a:gd name="connsiteX4" fmla="*/ 3424452 w 3424452"/>
                  <a:gd name="connsiteY4" fmla="*/ 4929699 h 5245100"/>
                  <a:gd name="connsiteX5" fmla="*/ 3134451 w 3424452"/>
                  <a:gd name="connsiteY5" fmla="*/ 5245100 h 5245100"/>
                  <a:gd name="connsiteX6" fmla="*/ 94953 w 3424452"/>
                  <a:gd name="connsiteY6" fmla="*/ 4686300 h 5245100"/>
                  <a:gd name="connsiteX7" fmla="*/ 33552 w 3424452"/>
                  <a:gd name="connsiteY7" fmla="*/ 3977199 h 5245100"/>
                  <a:gd name="connsiteX0" fmla="*/ 35440 w 3426340"/>
                  <a:gd name="connsiteY0" fmla="*/ 3977199 h 5245100"/>
                  <a:gd name="connsiteX1" fmla="*/ 20641 w 3426340"/>
                  <a:gd name="connsiteY1" fmla="*/ 0 h 5245100"/>
                  <a:gd name="connsiteX2" fmla="*/ 3098239 w 3426340"/>
                  <a:gd name="connsiteY2" fmla="*/ 584200 h 5245100"/>
                  <a:gd name="connsiteX3" fmla="*/ 3426340 w 3426340"/>
                  <a:gd name="connsiteY3" fmla="*/ 912301 h 5245100"/>
                  <a:gd name="connsiteX4" fmla="*/ 3426340 w 3426340"/>
                  <a:gd name="connsiteY4" fmla="*/ 4929699 h 5245100"/>
                  <a:gd name="connsiteX5" fmla="*/ 3136339 w 3426340"/>
                  <a:gd name="connsiteY5" fmla="*/ 5245100 h 5245100"/>
                  <a:gd name="connsiteX6" fmla="*/ 93666 w 3426340"/>
                  <a:gd name="connsiteY6" fmla="*/ 4664075 h 5245100"/>
                  <a:gd name="connsiteX7" fmla="*/ 35440 w 3426340"/>
                  <a:gd name="connsiteY7" fmla="*/ 3977199 h 5245100"/>
                  <a:gd name="connsiteX0" fmla="*/ 35440 w 3426340"/>
                  <a:gd name="connsiteY0" fmla="*/ 3977199 h 5245100"/>
                  <a:gd name="connsiteX1" fmla="*/ 20641 w 3426340"/>
                  <a:gd name="connsiteY1" fmla="*/ 0 h 5245100"/>
                  <a:gd name="connsiteX2" fmla="*/ 3098239 w 3426340"/>
                  <a:gd name="connsiteY2" fmla="*/ 584200 h 5245100"/>
                  <a:gd name="connsiteX3" fmla="*/ 3426340 w 3426340"/>
                  <a:gd name="connsiteY3" fmla="*/ 912301 h 5245100"/>
                  <a:gd name="connsiteX4" fmla="*/ 3426340 w 3426340"/>
                  <a:gd name="connsiteY4" fmla="*/ 4929699 h 5245100"/>
                  <a:gd name="connsiteX5" fmla="*/ 3136339 w 3426340"/>
                  <a:gd name="connsiteY5" fmla="*/ 5245100 h 5245100"/>
                  <a:gd name="connsiteX6" fmla="*/ 93666 w 3426340"/>
                  <a:gd name="connsiteY6" fmla="*/ 4664075 h 5245100"/>
                  <a:gd name="connsiteX7" fmla="*/ 35440 w 3426340"/>
                  <a:gd name="connsiteY7" fmla="*/ 3977199 h 5245100"/>
                  <a:gd name="connsiteX0" fmla="*/ 43309 w 3434209"/>
                  <a:gd name="connsiteY0" fmla="*/ 3977199 h 5245100"/>
                  <a:gd name="connsiteX1" fmla="*/ 28510 w 3434209"/>
                  <a:gd name="connsiteY1" fmla="*/ 0 h 5245100"/>
                  <a:gd name="connsiteX2" fmla="*/ 3106108 w 3434209"/>
                  <a:gd name="connsiteY2" fmla="*/ 584200 h 5245100"/>
                  <a:gd name="connsiteX3" fmla="*/ 3434209 w 3434209"/>
                  <a:gd name="connsiteY3" fmla="*/ 912301 h 5245100"/>
                  <a:gd name="connsiteX4" fmla="*/ 3434209 w 3434209"/>
                  <a:gd name="connsiteY4" fmla="*/ 4929699 h 5245100"/>
                  <a:gd name="connsiteX5" fmla="*/ 3144208 w 3434209"/>
                  <a:gd name="connsiteY5" fmla="*/ 5245100 h 5245100"/>
                  <a:gd name="connsiteX6" fmla="*/ 88835 w 3434209"/>
                  <a:gd name="connsiteY6" fmla="*/ 4645025 h 5245100"/>
                  <a:gd name="connsiteX7" fmla="*/ 43309 w 3434209"/>
                  <a:gd name="connsiteY7" fmla="*/ 3977199 h 5245100"/>
                  <a:gd name="connsiteX0" fmla="*/ 15268 w 3406168"/>
                  <a:gd name="connsiteY0" fmla="*/ 3977199 h 5245100"/>
                  <a:gd name="connsiteX1" fmla="*/ 469 w 3406168"/>
                  <a:gd name="connsiteY1" fmla="*/ 0 h 5245100"/>
                  <a:gd name="connsiteX2" fmla="*/ 3078067 w 3406168"/>
                  <a:gd name="connsiteY2" fmla="*/ 584200 h 5245100"/>
                  <a:gd name="connsiteX3" fmla="*/ 3406168 w 3406168"/>
                  <a:gd name="connsiteY3" fmla="*/ 912301 h 5245100"/>
                  <a:gd name="connsiteX4" fmla="*/ 3406168 w 3406168"/>
                  <a:gd name="connsiteY4" fmla="*/ 4929699 h 5245100"/>
                  <a:gd name="connsiteX5" fmla="*/ 3116167 w 3406168"/>
                  <a:gd name="connsiteY5" fmla="*/ 5245100 h 5245100"/>
                  <a:gd name="connsiteX6" fmla="*/ 60794 w 3406168"/>
                  <a:gd name="connsiteY6" fmla="*/ 4645025 h 5245100"/>
                  <a:gd name="connsiteX7" fmla="*/ 15268 w 3406168"/>
                  <a:gd name="connsiteY7" fmla="*/ 3977199 h 5245100"/>
                  <a:gd name="connsiteX0" fmla="*/ 188538 w 3592138"/>
                  <a:gd name="connsiteY0" fmla="*/ 3977199 h 5245100"/>
                  <a:gd name="connsiteX1" fmla="*/ 186439 w 3592138"/>
                  <a:gd name="connsiteY1" fmla="*/ 0 h 5245100"/>
                  <a:gd name="connsiteX2" fmla="*/ 3264037 w 3592138"/>
                  <a:gd name="connsiteY2" fmla="*/ 584200 h 5245100"/>
                  <a:gd name="connsiteX3" fmla="*/ 3592138 w 3592138"/>
                  <a:gd name="connsiteY3" fmla="*/ 912301 h 5245100"/>
                  <a:gd name="connsiteX4" fmla="*/ 3592138 w 3592138"/>
                  <a:gd name="connsiteY4" fmla="*/ 4929699 h 5245100"/>
                  <a:gd name="connsiteX5" fmla="*/ 3302137 w 3592138"/>
                  <a:gd name="connsiteY5" fmla="*/ 5245100 h 5245100"/>
                  <a:gd name="connsiteX6" fmla="*/ 246764 w 3592138"/>
                  <a:gd name="connsiteY6" fmla="*/ 4645025 h 5245100"/>
                  <a:gd name="connsiteX7" fmla="*/ 188538 w 3592138"/>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45025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45025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45025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54550 h 5245100"/>
                  <a:gd name="connsiteX7" fmla="*/ 186182 w 3589782"/>
                  <a:gd name="connsiteY7" fmla="*/ 3977199 h 5245100"/>
                  <a:gd name="connsiteX0" fmla="*/ 186182 w 3589782"/>
                  <a:gd name="connsiteY0" fmla="*/ 3977199 h 5245100"/>
                  <a:gd name="connsiteX1" fmla="*/ 184083 w 3589782"/>
                  <a:gd name="connsiteY1" fmla="*/ 0 h 5245100"/>
                  <a:gd name="connsiteX2" fmla="*/ 3261681 w 3589782"/>
                  <a:gd name="connsiteY2" fmla="*/ 584200 h 5245100"/>
                  <a:gd name="connsiteX3" fmla="*/ 3589782 w 3589782"/>
                  <a:gd name="connsiteY3" fmla="*/ 912301 h 5245100"/>
                  <a:gd name="connsiteX4" fmla="*/ 3589782 w 3589782"/>
                  <a:gd name="connsiteY4" fmla="*/ 4929699 h 5245100"/>
                  <a:gd name="connsiteX5" fmla="*/ 3299781 w 3589782"/>
                  <a:gd name="connsiteY5" fmla="*/ 5245100 h 5245100"/>
                  <a:gd name="connsiteX6" fmla="*/ 244408 w 3589782"/>
                  <a:gd name="connsiteY6" fmla="*/ 4654550 h 5245100"/>
                  <a:gd name="connsiteX7" fmla="*/ 186182 w 3589782"/>
                  <a:gd name="connsiteY7" fmla="*/ 3977199 h 5245100"/>
                  <a:gd name="connsiteX0" fmla="*/ 190127 w 3593727"/>
                  <a:gd name="connsiteY0" fmla="*/ 3977199 h 5245100"/>
                  <a:gd name="connsiteX1" fmla="*/ 188028 w 3593727"/>
                  <a:gd name="connsiteY1" fmla="*/ 0 h 5245100"/>
                  <a:gd name="connsiteX2" fmla="*/ 3265626 w 3593727"/>
                  <a:gd name="connsiteY2" fmla="*/ 584200 h 5245100"/>
                  <a:gd name="connsiteX3" fmla="*/ 3593727 w 3593727"/>
                  <a:gd name="connsiteY3" fmla="*/ 912301 h 5245100"/>
                  <a:gd name="connsiteX4" fmla="*/ 3593727 w 3593727"/>
                  <a:gd name="connsiteY4" fmla="*/ 4929699 h 5245100"/>
                  <a:gd name="connsiteX5" fmla="*/ 3303726 w 3593727"/>
                  <a:gd name="connsiteY5" fmla="*/ 5245100 h 5245100"/>
                  <a:gd name="connsiteX6" fmla="*/ 248353 w 3593727"/>
                  <a:gd name="connsiteY6" fmla="*/ 4654550 h 5245100"/>
                  <a:gd name="connsiteX7" fmla="*/ 190127 w 3593727"/>
                  <a:gd name="connsiteY7" fmla="*/ 3977199 h 5245100"/>
                  <a:gd name="connsiteX0" fmla="*/ 19041 w 3422641"/>
                  <a:gd name="connsiteY0" fmla="*/ 3977199 h 5245100"/>
                  <a:gd name="connsiteX1" fmla="*/ 16942 w 3422641"/>
                  <a:gd name="connsiteY1" fmla="*/ 0 h 5245100"/>
                  <a:gd name="connsiteX2" fmla="*/ 3094540 w 3422641"/>
                  <a:gd name="connsiteY2" fmla="*/ 584200 h 5245100"/>
                  <a:gd name="connsiteX3" fmla="*/ 3422641 w 3422641"/>
                  <a:gd name="connsiteY3" fmla="*/ 912301 h 5245100"/>
                  <a:gd name="connsiteX4" fmla="*/ 3422641 w 3422641"/>
                  <a:gd name="connsiteY4" fmla="*/ 4929699 h 5245100"/>
                  <a:gd name="connsiteX5" fmla="*/ 3132640 w 3422641"/>
                  <a:gd name="connsiteY5" fmla="*/ 5245100 h 5245100"/>
                  <a:gd name="connsiteX6" fmla="*/ 77267 w 3422641"/>
                  <a:gd name="connsiteY6" fmla="*/ 4654550 h 5245100"/>
                  <a:gd name="connsiteX7" fmla="*/ 19041 w 3422641"/>
                  <a:gd name="connsiteY7" fmla="*/ 3977199 h 5245100"/>
                  <a:gd name="connsiteX0" fmla="*/ 20651 w 3421076"/>
                  <a:gd name="connsiteY0" fmla="*/ 4399474 h 5245100"/>
                  <a:gd name="connsiteX1" fmla="*/ 15377 w 3421076"/>
                  <a:gd name="connsiteY1" fmla="*/ 0 h 5245100"/>
                  <a:gd name="connsiteX2" fmla="*/ 3092975 w 3421076"/>
                  <a:gd name="connsiteY2" fmla="*/ 584200 h 5245100"/>
                  <a:gd name="connsiteX3" fmla="*/ 3421076 w 3421076"/>
                  <a:gd name="connsiteY3" fmla="*/ 912301 h 5245100"/>
                  <a:gd name="connsiteX4" fmla="*/ 3421076 w 3421076"/>
                  <a:gd name="connsiteY4" fmla="*/ 4929699 h 5245100"/>
                  <a:gd name="connsiteX5" fmla="*/ 3131075 w 3421076"/>
                  <a:gd name="connsiteY5" fmla="*/ 5245100 h 5245100"/>
                  <a:gd name="connsiteX6" fmla="*/ 75702 w 3421076"/>
                  <a:gd name="connsiteY6" fmla="*/ 4654550 h 5245100"/>
                  <a:gd name="connsiteX7" fmla="*/ 20651 w 3421076"/>
                  <a:gd name="connsiteY7" fmla="*/ 4399474 h 5245100"/>
                  <a:gd name="connsiteX0" fmla="*/ 20651 w 3421076"/>
                  <a:gd name="connsiteY0" fmla="*/ 4399474 h 5245100"/>
                  <a:gd name="connsiteX1" fmla="*/ 15377 w 3421076"/>
                  <a:gd name="connsiteY1" fmla="*/ 0 h 5245100"/>
                  <a:gd name="connsiteX2" fmla="*/ 3092975 w 3421076"/>
                  <a:gd name="connsiteY2" fmla="*/ 584200 h 5245100"/>
                  <a:gd name="connsiteX3" fmla="*/ 3421076 w 3421076"/>
                  <a:gd name="connsiteY3" fmla="*/ 912301 h 5245100"/>
                  <a:gd name="connsiteX4" fmla="*/ 3421076 w 3421076"/>
                  <a:gd name="connsiteY4" fmla="*/ 4929699 h 5245100"/>
                  <a:gd name="connsiteX5" fmla="*/ 3131075 w 3421076"/>
                  <a:gd name="connsiteY5" fmla="*/ 5245100 h 5245100"/>
                  <a:gd name="connsiteX6" fmla="*/ 75702 w 3421076"/>
                  <a:gd name="connsiteY6" fmla="*/ 4654550 h 5245100"/>
                  <a:gd name="connsiteX7" fmla="*/ 20651 w 3421076"/>
                  <a:gd name="connsiteY7" fmla="*/ 4399474 h 5245100"/>
                  <a:gd name="connsiteX0" fmla="*/ 20651 w 3421076"/>
                  <a:gd name="connsiteY0" fmla="*/ 4399474 h 5245100"/>
                  <a:gd name="connsiteX1" fmla="*/ 15377 w 3421076"/>
                  <a:gd name="connsiteY1" fmla="*/ 0 h 5245100"/>
                  <a:gd name="connsiteX2" fmla="*/ 3092975 w 3421076"/>
                  <a:gd name="connsiteY2" fmla="*/ 584200 h 5245100"/>
                  <a:gd name="connsiteX3" fmla="*/ 3421076 w 3421076"/>
                  <a:gd name="connsiteY3" fmla="*/ 912301 h 5245100"/>
                  <a:gd name="connsiteX4" fmla="*/ 3421076 w 3421076"/>
                  <a:gd name="connsiteY4" fmla="*/ 4929699 h 5245100"/>
                  <a:gd name="connsiteX5" fmla="*/ 3131075 w 3421076"/>
                  <a:gd name="connsiteY5" fmla="*/ 5245100 h 5245100"/>
                  <a:gd name="connsiteX6" fmla="*/ 75702 w 3421076"/>
                  <a:gd name="connsiteY6" fmla="*/ 4654550 h 5245100"/>
                  <a:gd name="connsiteX7" fmla="*/ 20651 w 3421076"/>
                  <a:gd name="connsiteY7" fmla="*/ 4399474 h 5245100"/>
                  <a:gd name="connsiteX0" fmla="*/ 8471 w 3408896"/>
                  <a:gd name="connsiteY0" fmla="*/ 4399474 h 5245100"/>
                  <a:gd name="connsiteX1" fmla="*/ 3197 w 3408896"/>
                  <a:gd name="connsiteY1" fmla="*/ 0 h 5245100"/>
                  <a:gd name="connsiteX2" fmla="*/ 3080795 w 3408896"/>
                  <a:gd name="connsiteY2" fmla="*/ 584200 h 5245100"/>
                  <a:gd name="connsiteX3" fmla="*/ 3408896 w 3408896"/>
                  <a:gd name="connsiteY3" fmla="*/ 912301 h 5245100"/>
                  <a:gd name="connsiteX4" fmla="*/ 3408896 w 3408896"/>
                  <a:gd name="connsiteY4" fmla="*/ 4929699 h 5245100"/>
                  <a:gd name="connsiteX5" fmla="*/ 3118895 w 3408896"/>
                  <a:gd name="connsiteY5" fmla="*/ 5245100 h 5245100"/>
                  <a:gd name="connsiteX6" fmla="*/ 63522 w 3408896"/>
                  <a:gd name="connsiteY6" fmla="*/ 4654550 h 5245100"/>
                  <a:gd name="connsiteX7" fmla="*/ 8471 w 3408896"/>
                  <a:gd name="connsiteY7" fmla="*/ 4399474 h 5245100"/>
                  <a:gd name="connsiteX0" fmla="*/ 7436 w 3407861"/>
                  <a:gd name="connsiteY0" fmla="*/ 4399474 h 5245100"/>
                  <a:gd name="connsiteX1" fmla="*/ 2162 w 3407861"/>
                  <a:gd name="connsiteY1" fmla="*/ 0 h 5245100"/>
                  <a:gd name="connsiteX2" fmla="*/ 3079760 w 3407861"/>
                  <a:gd name="connsiteY2" fmla="*/ 584200 h 5245100"/>
                  <a:gd name="connsiteX3" fmla="*/ 3407861 w 3407861"/>
                  <a:gd name="connsiteY3" fmla="*/ 912301 h 5245100"/>
                  <a:gd name="connsiteX4" fmla="*/ 3407861 w 3407861"/>
                  <a:gd name="connsiteY4" fmla="*/ 4929699 h 5245100"/>
                  <a:gd name="connsiteX5" fmla="*/ 3117860 w 3407861"/>
                  <a:gd name="connsiteY5" fmla="*/ 5245100 h 5245100"/>
                  <a:gd name="connsiteX6" fmla="*/ 62487 w 3407861"/>
                  <a:gd name="connsiteY6" fmla="*/ 4654550 h 5245100"/>
                  <a:gd name="connsiteX7" fmla="*/ 7436 w 3407861"/>
                  <a:gd name="connsiteY7" fmla="*/ 4399474 h 5245100"/>
                  <a:gd name="connsiteX0" fmla="*/ 7436 w 3407861"/>
                  <a:gd name="connsiteY0" fmla="*/ 4399474 h 5245100"/>
                  <a:gd name="connsiteX1" fmla="*/ 2162 w 3407861"/>
                  <a:gd name="connsiteY1" fmla="*/ 0 h 5245100"/>
                  <a:gd name="connsiteX2" fmla="*/ 3079760 w 3407861"/>
                  <a:gd name="connsiteY2" fmla="*/ 584200 h 5245100"/>
                  <a:gd name="connsiteX3" fmla="*/ 3407861 w 3407861"/>
                  <a:gd name="connsiteY3" fmla="*/ 912301 h 5245100"/>
                  <a:gd name="connsiteX4" fmla="*/ 3407861 w 3407861"/>
                  <a:gd name="connsiteY4" fmla="*/ 4929699 h 5245100"/>
                  <a:gd name="connsiteX5" fmla="*/ 3117860 w 3407861"/>
                  <a:gd name="connsiteY5" fmla="*/ 5245100 h 5245100"/>
                  <a:gd name="connsiteX6" fmla="*/ 62487 w 3407861"/>
                  <a:gd name="connsiteY6" fmla="*/ 4654550 h 5245100"/>
                  <a:gd name="connsiteX7" fmla="*/ 7436 w 3407861"/>
                  <a:gd name="connsiteY7" fmla="*/ 4399474 h 524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7861" h="5245100">
                    <a:moveTo>
                      <a:pt x="7436" y="4399474"/>
                    </a:moveTo>
                    <a:cubicBezTo>
                      <a:pt x="6378" y="3541166"/>
                      <a:pt x="-4538" y="804683"/>
                      <a:pt x="2162" y="0"/>
                    </a:cubicBezTo>
                    <a:cubicBezTo>
                      <a:pt x="693595" y="393700"/>
                      <a:pt x="2159727" y="558800"/>
                      <a:pt x="3079760" y="584200"/>
                    </a:cubicBezTo>
                    <a:cubicBezTo>
                      <a:pt x="3260965" y="584200"/>
                      <a:pt x="3407861" y="731096"/>
                      <a:pt x="3407861" y="912301"/>
                    </a:cubicBezTo>
                    <a:lnTo>
                      <a:pt x="3407861" y="4929699"/>
                    </a:lnTo>
                    <a:cubicBezTo>
                      <a:pt x="3407861" y="5110904"/>
                      <a:pt x="3299065" y="5245100"/>
                      <a:pt x="3117860" y="5245100"/>
                    </a:cubicBezTo>
                    <a:cubicBezTo>
                      <a:pt x="2138561" y="5198533"/>
                      <a:pt x="540145" y="4903967"/>
                      <a:pt x="62487" y="4654550"/>
                    </a:cubicBezTo>
                    <a:cubicBezTo>
                      <a:pt x="754" y="4617858"/>
                      <a:pt x="1086" y="4469554"/>
                      <a:pt x="7436" y="4399474"/>
                    </a:cubicBezTo>
                    <a:close/>
                  </a:path>
                </a:pathLst>
              </a:custGeom>
              <a:gr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Rounded Corners 14">
                <a:extLst>
                  <a:ext uri="{FF2B5EF4-FFF2-40B4-BE49-F238E27FC236}">
                    <a16:creationId xmlns:a16="http://schemas.microsoft.com/office/drawing/2014/main" id="{1FFD0B56-16CE-481C-9BCB-B382492DFEB8}"/>
                  </a:ext>
                </a:extLst>
              </p:cNvPr>
              <p:cNvSpPr/>
              <p:nvPr/>
            </p:nvSpPr>
            <p:spPr>
              <a:xfrm>
                <a:off x="-1387295" y="2133600"/>
                <a:ext cx="1578560" cy="1009650"/>
              </a:xfrm>
              <a:custGeom>
                <a:avLst/>
                <a:gdLst>
                  <a:gd name="connsiteX0" fmla="*/ 0 w 1576388"/>
                  <a:gd name="connsiteY0" fmla="*/ 171453 h 1028700"/>
                  <a:gd name="connsiteX1" fmla="*/ 171453 w 1576388"/>
                  <a:gd name="connsiteY1" fmla="*/ 0 h 1028700"/>
                  <a:gd name="connsiteX2" fmla="*/ 1404935 w 1576388"/>
                  <a:gd name="connsiteY2" fmla="*/ 0 h 1028700"/>
                  <a:gd name="connsiteX3" fmla="*/ 1576388 w 1576388"/>
                  <a:gd name="connsiteY3" fmla="*/ 171453 h 1028700"/>
                  <a:gd name="connsiteX4" fmla="*/ 1576388 w 1576388"/>
                  <a:gd name="connsiteY4" fmla="*/ 857247 h 1028700"/>
                  <a:gd name="connsiteX5" fmla="*/ 1404935 w 1576388"/>
                  <a:gd name="connsiteY5" fmla="*/ 1028700 h 1028700"/>
                  <a:gd name="connsiteX6" fmla="*/ 171453 w 1576388"/>
                  <a:gd name="connsiteY6" fmla="*/ 1028700 h 1028700"/>
                  <a:gd name="connsiteX7" fmla="*/ 0 w 1576388"/>
                  <a:gd name="connsiteY7" fmla="*/ 857247 h 1028700"/>
                  <a:gd name="connsiteX8" fmla="*/ 0 w 1576388"/>
                  <a:gd name="connsiteY8" fmla="*/ 171453 h 1028700"/>
                  <a:gd name="connsiteX0" fmla="*/ 7627 w 1584015"/>
                  <a:gd name="connsiteY0" fmla="*/ 171453 h 1028700"/>
                  <a:gd name="connsiteX1" fmla="*/ 179080 w 1584015"/>
                  <a:gd name="connsiteY1" fmla="*/ 0 h 1028700"/>
                  <a:gd name="connsiteX2" fmla="*/ 1412562 w 1584015"/>
                  <a:gd name="connsiteY2" fmla="*/ 0 h 1028700"/>
                  <a:gd name="connsiteX3" fmla="*/ 1584015 w 1584015"/>
                  <a:gd name="connsiteY3" fmla="*/ 171453 h 1028700"/>
                  <a:gd name="connsiteX4" fmla="*/ 1584015 w 1584015"/>
                  <a:gd name="connsiteY4" fmla="*/ 857247 h 1028700"/>
                  <a:gd name="connsiteX5" fmla="*/ 1412562 w 1584015"/>
                  <a:gd name="connsiteY5" fmla="*/ 1028700 h 1028700"/>
                  <a:gd name="connsiteX6" fmla="*/ 179080 w 1584015"/>
                  <a:gd name="connsiteY6" fmla="*/ 1028700 h 1028700"/>
                  <a:gd name="connsiteX7" fmla="*/ 7627 w 1584015"/>
                  <a:gd name="connsiteY7" fmla="*/ 171453 h 1028700"/>
                  <a:gd name="connsiteX0" fmla="*/ 83454 w 1659842"/>
                  <a:gd name="connsiteY0" fmla="*/ 171453 h 1028700"/>
                  <a:gd name="connsiteX1" fmla="*/ 254907 w 1659842"/>
                  <a:gd name="connsiteY1" fmla="*/ 0 h 1028700"/>
                  <a:gd name="connsiteX2" fmla="*/ 1488389 w 1659842"/>
                  <a:gd name="connsiteY2" fmla="*/ 0 h 1028700"/>
                  <a:gd name="connsiteX3" fmla="*/ 1659842 w 1659842"/>
                  <a:gd name="connsiteY3" fmla="*/ 171453 h 1028700"/>
                  <a:gd name="connsiteX4" fmla="*/ 1659842 w 1659842"/>
                  <a:gd name="connsiteY4" fmla="*/ 857247 h 1028700"/>
                  <a:gd name="connsiteX5" fmla="*/ 1488389 w 1659842"/>
                  <a:gd name="connsiteY5" fmla="*/ 1028700 h 1028700"/>
                  <a:gd name="connsiteX6" fmla="*/ 112032 w 1659842"/>
                  <a:gd name="connsiteY6" fmla="*/ 604837 h 1028700"/>
                  <a:gd name="connsiteX7" fmla="*/ 83454 w 1659842"/>
                  <a:gd name="connsiteY7" fmla="*/ 171453 h 1028700"/>
                  <a:gd name="connsiteX0" fmla="*/ 83454 w 1659842"/>
                  <a:gd name="connsiteY0" fmla="*/ 171453 h 1028700"/>
                  <a:gd name="connsiteX1" fmla="*/ 254907 w 1659842"/>
                  <a:gd name="connsiteY1" fmla="*/ 0 h 1028700"/>
                  <a:gd name="connsiteX2" fmla="*/ 1488389 w 1659842"/>
                  <a:gd name="connsiteY2" fmla="*/ 0 h 1028700"/>
                  <a:gd name="connsiteX3" fmla="*/ 1659842 w 1659842"/>
                  <a:gd name="connsiteY3" fmla="*/ 171453 h 1028700"/>
                  <a:gd name="connsiteX4" fmla="*/ 1659842 w 1659842"/>
                  <a:gd name="connsiteY4" fmla="*/ 857247 h 1028700"/>
                  <a:gd name="connsiteX5" fmla="*/ 1488389 w 1659842"/>
                  <a:gd name="connsiteY5" fmla="*/ 1028700 h 1028700"/>
                  <a:gd name="connsiteX6" fmla="*/ 112032 w 1659842"/>
                  <a:gd name="connsiteY6" fmla="*/ 604837 h 1028700"/>
                  <a:gd name="connsiteX7" fmla="*/ 83454 w 1659842"/>
                  <a:gd name="connsiteY7" fmla="*/ 171453 h 1028700"/>
                  <a:gd name="connsiteX0" fmla="*/ 105805 w 1653615"/>
                  <a:gd name="connsiteY0" fmla="*/ 604837 h 1028700"/>
                  <a:gd name="connsiteX1" fmla="*/ 248680 w 1653615"/>
                  <a:gd name="connsiteY1" fmla="*/ 0 h 1028700"/>
                  <a:gd name="connsiteX2" fmla="*/ 1482162 w 1653615"/>
                  <a:gd name="connsiteY2" fmla="*/ 0 h 1028700"/>
                  <a:gd name="connsiteX3" fmla="*/ 1653615 w 1653615"/>
                  <a:gd name="connsiteY3" fmla="*/ 171453 h 1028700"/>
                  <a:gd name="connsiteX4" fmla="*/ 1653615 w 1653615"/>
                  <a:gd name="connsiteY4" fmla="*/ 857247 h 1028700"/>
                  <a:gd name="connsiteX5" fmla="*/ 1482162 w 1653615"/>
                  <a:gd name="connsiteY5" fmla="*/ 1028700 h 1028700"/>
                  <a:gd name="connsiteX6" fmla="*/ 105805 w 1653615"/>
                  <a:gd name="connsiteY6" fmla="*/ 604837 h 1028700"/>
                  <a:gd name="connsiteX0" fmla="*/ 94295 w 1642105"/>
                  <a:gd name="connsiteY0" fmla="*/ 604837 h 1028700"/>
                  <a:gd name="connsiteX1" fmla="*/ 280033 w 1642105"/>
                  <a:gd name="connsiteY1" fmla="*/ 290513 h 1028700"/>
                  <a:gd name="connsiteX2" fmla="*/ 1470652 w 1642105"/>
                  <a:gd name="connsiteY2" fmla="*/ 0 h 1028700"/>
                  <a:gd name="connsiteX3" fmla="*/ 1642105 w 1642105"/>
                  <a:gd name="connsiteY3" fmla="*/ 171453 h 1028700"/>
                  <a:gd name="connsiteX4" fmla="*/ 1642105 w 1642105"/>
                  <a:gd name="connsiteY4" fmla="*/ 857247 h 1028700"/>
                  <a:gd name="connsiteX5" fmla="*/ 1470652 w 1642105"/>
                  <a:gd name="connsiteY5" fmla="*/ 1028700 h 1028700"/>
                  <a:gd name="connsiteX6" fmla="*/ 94295 w 1642105"/>
                  <a:gd name="connsiteY6" fmla="*/ 604837 h 1028700"/>
                  <a:gd name="connsiteX0" fmla="*/ 70559 w 1618369"/>
                  <a:gd name="connsiteY0" fmla="*/ 604837 h 1028700"/>
                  <a:gd name="connsiteX1" fmla="*/ 256297 w 1618369"/>
                  <a:gd name="connsiteY1" fmla="*/ 290513 h 1028700"/>
                  <a:gd name="connsiteX2" fmla="*/ 1446916 w 1618369"/>
                  <a:gd name="connsiteY2" fmla="*/ 0 h 1028700"/>
                  <a:gd name="connsiteX3" fmla="*/ 1618369 w 1618369"/>
                  <a:gd name="connsiteY3" fmla="*/ 171453 h 1028700"/>
                  <a:gd name="connsiteX4" fmla="*/ 1618369 w 1618369"/>
                  <a:gd name="connsiteY4" fmla="*/ 857247 h 1028700"/>
                  <a:gd name="connsiteX5" fmla="*/ 1446916 w 1618369"/>
                  <a:gd name="connsiteY5" fmla="*/ 1028700 h 1028700"/>
                  <a:gd name="connsiteX6" fmla="*/ 70559 w 1618369"/>
                  <a:gd name="connsiteY6" fmla="*/ 604837 h 1028700"/>
                  <a:gd name="connsiteX0" fmla="*/ 29985 w 1577795"/>
                  <a:gd name="connsiteY0" fmla="*/ 604837 h 1028700"/>
                  <a:gd name="connsiteX1" fmla="*/ 215723 w 1577795"/>
                  <a:gd name="connsiteY1" fmla="*/ 290513 h 1028700"/>
                  <a:gd name="connsiteX2" fmla="*/ 1406342 w 1577795"/>
                  <a:gd name="connsiteY2" fmla="*/ 0 h 1028700"/>
                  <a:gd name="connsiteX3" fmla="*/ 1577795 w 1577795"/>
                  <a:gd name="connsiteY3" fmla="*/ 171453 h 1028700"/>
                  <a:gd name="connsiteX4" fmla="*/ 1577795 w 1577795"/>
                  <a:gd name="connsiteY4" fmla="*/ 857247 h 1028700"/>
                  <a:gd name="connsiteX5" fmla="*/ 1406342 w 1577795"/>
                  <a:gd name="connsiteY5" fmla="*/ 1028700 h 1028700"/>
                  <a:gd name="connsiteX6" fmla="*/ 29985 w 1577795"/>
                  <a:gd name="connsiteY6" fmla="*/ 604837 h 1028700"/>
                  <a:gd name="connsiteX0" fmla="*/ 29985 w 1577795"/>
                  <a:gd name="connsiteY0" fmla="*/ 604837 h 1004887"/>
                  <a:gd name="connsiteX1" fmla="*/ 215723 w 1577795"/>
                  <a:gd name="connsiteY1" fmla="*/ 290513 h 1004887"/>
                  <a:gd name="connsiteX2" fmla="*/ 1406342 w 1577795"/>
                  <a:gd name="connsiteY2" fmla="*/ 0 h 1004887"/>
                  <a:gd name="connsiteX3" fmla="*/ 1577795 w 1577795"/>
                  <a:gd name="connsiteY3" fmla="*/ 171453 h 1004887"/>
                  <a:gd name="connsiteX4" fmla="*/ 1577795 w 1577795"/>
                  <a:gd name="connsiteY4" fmla="*/ 857247 h 1004887"/>
                  <a:gd name="connsiteX5" fmla="*/ 1406342 w 1577795"/>
                  <a:gd name="connsiteY5" fmla="*/ 1004887 h 1004887"/>
                  <a:gd name="connsiteX6" fmla="*/ 29985 w 1577795"/>
                  <a:gd name="connsiteY6" fmla="*/ 604837 h 1004887"/>
                  <a:gd name="connsiteX0" fmla="*/ 29985 w 1577795"/>
                  <a:gd name="connsiteY0" fmla="*/ 604837 h 1004887"/>
                  <a:gd name="connsiteX1" fmla="*/ 215723 w 1577795"/>
                  <a:gd name="connsiteY1" fmla="*/ 290513 h 1004887"/>
                  <a:gd name="connsiteX2" fmla="*/ 1406342 w 1577795"/>
                  <a:gd name="connsiteY2" fmla="*/ 0 h 1004887"/>
                  <a:gd name="connsiteX3" fmla="*/ 1577795 w 1577795"/>
                  <a:gd name="connsiteY3" fmla="*/ 171453 h 1004887"/>
                  <a:gd name="connsiteX4" fmla="*/ 1406342 w 1577795"/>
                  <a:gd name="connsiteY4" fmla="*/ 1004887 h 1004887"/>
                  <a:gd name="connsiteX5" fmla="*/ 29985 w 1577795"/>
                  <a:gd name="connsiteY5" fmla="*/ 604837 h 1004887"/>
                  <a:gd name="connsiteX0" fmla="*/ 29985 w 1577795"/>
                  <a:gd name="connsiteY0" fmla="*/ 604837 h 1006922"/>
                  <a:gd name="connsiteX1" fmla="*/ 215723 w 1577795"/>
                  <a:gd name="connsiteY1" fmla="*/ 290513 h 1006922"/>
                  <a:gd name="connsiteX2" fmla="*/ 1406342 w 1577795"/>
                  <a:gd name="connsiteY2" fmla="*/ 0 h 1006922"/>
                  <a:gd name="connsiteX3" fmla="*/ 1577795 w 1577795"/>
                  <a:gd name="connsiteY3" fmla="*/ 171453 h 1006922"/>
                  <a:gd name="connsiteX4" fmla="*/ 1406342 w 1577795"/>
                  <a:gd name="connsiteY4" fmla="*/ 1004887 h 1006922"/>
                  <a:gd name="connsiteX5" fmla="*/ 29985 w 1577795"/>
                  <a:gd name="connsiteY5" fmla="*/ 604837 h 1006922"/>
                  <a:gd name="connsiteX0" fmla="*/ 29985 w 1593265"/>
                  <a:gd name="connsiteY0" fmla="*/ 604837 h 1011670"/>
                  <a:gd name="connsiteX1" fmla="*/ 215723 w 1593265"/>
                  <a:gd name="connsiteY1" fmla="*/ 290513 h 1011670"/>
                  <a:gd name="connsiteX2" fmla="*/ 1406342 w 1593265"/>
                  <a:gd name="connsiteY2" fmla="*/ 0 h 1011670"/>
                  <a:gd name="connsiteX3" fmla="*/ 1577795 w 1593265"/>
                  <a:gd name="connsiteY3" fmla="*/ 171453 h 1011670"/>
                  <a:gd name="connsiteX4" fmla="*/ 1477779 w 1593265"/>
                  <a:gd name="connsiteY4" fmla="*/ 1009650 h 1011670"/>
                  <a:gd name="connsiteX5" fmla="*/ 29985 w 1593265"/>
                  <a:gd name="connsiteY5" fmla="*/ 604837 h 1011670"/>
                  <a:gd name="connsiteX0" fmla="*/ 29985 w 1577795"/>
                  <a:gd name="connsiteY0" fmla="*/ 604837 h 1009650"/>
                  <a:gd name="connsiteX1" fmla="*/ 215723 w 1577795"/>
                  <a:gd name="connsiteY1" fmla="*/ 290513 h 1009650"/>
                  <a:gd name="connsiteX2" fmla="*/ 1406342 w 1577795"/>
                  <a:gd name="connsiteY2" fmla="*/ 0 h 1009650"/>
                  <a:gd name="connsiteX3" fmla="*/ 1577795 w 1577795"/>
                  <a:gd name="connsiteY3" fmla="*/ 171453 h 1009650"/>
                  <a:gd name="connsiteX4" fmla="*/ 1477779 w 1577795"/>
                  <a:gd name="connsiteY4" fmla="*/ 1009650 h 1009650"/>
                  <a:gd name="connsiteX5" fmla="*/ 29985 w 1577795"/>
                  <a:gd name="connsiteY5" fmla="*/ 604837 h 1009650"/>
                  <a:gd name="connsiteX0" fmla="*/ 29985 w 1577795"/>
                  <a:gd name="connsiteY0" fmla="*/ 604837 h 1009650"/>
                  <a:gd name="connsiteX1" fmla="*/ 215723 w 1577795"/>
                  <a:gd name="connsiteY1" fmla="*/ 290513 h 1009650"/>
                  <a:gd name="connsiteX2" fmla="*/ 1406342 w 1577795"/>
                  <a:gd name="connsiteY2" fmla="*/ 0 h 1009650"/>
                  <a:gd name="connsiteX3" fmla="*/ 1577795 w 1577795"/>
                  <a:gd name="connsiteY3" fmla="*/ 171453 h 1009650"/>
                  <a:gd name="connsiteX4" fmla="*/ 1573029 w 1577795"/>
                  <a:gd name="connsiteY4" fmla="*/ 1009650 h 1009650"/>
                  <a:gd name="connsiteX5" fmla="*/ 29985 w 1577795"/>
                  <a:gd name="connsiteY5" fmla="*/ 604837 h 1009650"/>
                  <a:gd name="connsiteX0" fmla="*/ 29985 w 1577795"/>
                  <a:gd name="connsiteY0" fmla="*/ 604837 h 1009650"/>
                  <a:gd name="connsiteX1" fmla="*/ 215723 w 1577795"/>
                  <a:gd name="connsiteY1" fmla="*/ 290513 h 1009650"/>
                  <a:gd name="connsiteX2" fmla="*/ 1406342 w 1577795"/>
                  <a:gd name="connsiteY2" fmla="*/ 0 h 1009650"/>
                  <a:gd name="connsiteX3" fmla="*/ 1577795 w 1577795"/>
                  <a:gd name="connsiteY3" fmla="*/ 171453 h 1009650"/>
                  <a:gd name="connsiteX4" fmla="*/ 1573029 w 1577795"/>
                  <a:gd name="connsiteY4" fmla="*/ 1009650 h 1009650"/>
                  <a:gd name="connsiteX5" fmla="*/ 29985 w 1577795"/>
                  <a:gd name="connsiteY5" fmla="*/ 604837 h 1009650"/>
                  <a:gd name="connsiteX0" fmla="*/ 29985 w 1578560"/>
                  <a:gd name="connsiteY0" fmla="*/ 604837 h 1009650"/>
                  <a:gd name="connsiteX1" fmla="*/ 215723 w 1578560"/>
                  <a:gd name="connsiteY1" fmla="*/ 290513 h 1009650"/>
                  <a:gd name="connsiteX2" fmla="*/ 1406342 w 1578560"/>
                  <a:gd name="connsiteY2" fmla="*/ 0 h 1009650"/>
                  <a:gd name="connsiteX3" fmla="*/ 1577795 w 1578560"/>
                  <a:gd name="connsiteY3" fmla="*/ 171453 h 1009650"/>
                  <a:gd name="connsiteX4" fmla="*/ 1573029 w 1578560"/>
                  <a:gd name="connsiteY4" fmla="*/ 1009650 h 1009650"/>
                  <a:gd name="connsiteX5" fmla="*/ 29985 w 1578560"/>
                  <a:gd name="connsiteY5" fmla="*/ 604837 h 1009650"/>
                  <a:gd name="connsiteX0" fmla="*/ 29985 w 1578560"/>
                  <a:gd name="connsiteY0" fmla="*/ 604837 h 1009650"/>
                  <a:gd name="connsiteX1" fmla="*/ 215723 w 1578560"/>
                  <a:gd name="connsiteY1" fmla="*/ 290513 h 1009650"/>
                  <a:gd name="connsiteX2" fmla="*/ 1406342 w 1578560"/>
                  <a:gd name="connsiteY2" fmla="*/ 0 h 1009650"/>
                  <a:gd name="connsiteX3" fmla="*/ 1577795 w 1578560"/>
                  <a:gd name="connsiteY3" fmla="*/ 171453 h 1009650"/>
                  <a:gd name="connsiteX4" fmla="*/ 1573029 w 1578560"/>
                  <a:gd name="connsiteY4" fmla="*/ 1009650 h 1009650"/>
                  <a:gd name="connsiteX5" fmla="*/ 29985 w 1578560"/>
                  <a:gd name="connsiteY5" fmla="*/ 60483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8560" h="1009650">
                    <a:moveTo>
                      <a:pt x="29985" y="604837"/>
                    </a:moveTo>
                    <a:cubicBezTo>
                      <a:pt x="-75583" y="433387"/>
                      <a:pt x="124443" y="329406"/>
                      <a:pt x="215723" y="290513"/>
                    </a:cubicBezTo>
                    <a:lnTo>
                      <a:pt x="1406342" y="0"/>
                    </a:lnTo>
                    <a:cubicBezTo>
                      <a:pt x="1501033" y="0"/>
                      <a:pt x="1577795" y="76762"/>
                      <a:pt x="1577795" y="171453"/>
                    </a:cubicBezTo>
                    <a:cubicBezTo>
                      <a:pt x="1568269" y="449264"/>
                      <a:pt x="1587317" y="803277"/>
                      <a:pt x="1573029" y="1009650"/>
                    </a:cubicBezTo>
                    <a:cubicBezTo>
                      <a:pt x="1047568" y="958850"/>
                      <a:pt x="464958" y="788988"/>
                      <a:pt x="29985" y="604837"/>
                    </a:cubicBezTo>
                    <a:close/>
                  </a:path>
                </a:pathLst>
              </a:custGeom>
              <a:grp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 name="Title 1">
            <a:extLst>
              <a:ext uri="{FF2B5EF4-FFF2-40B4-BE49-F238E27FC236}">
                <a16:creationId xmlns:a16="http://schemas.microsoft.com/office/drawing/2014/main" id="{2C2BFAE1-45D3-4B3B-81D2-0BF25FA84FB8}"/>
              </a:ext>
            </a:extLst>
          </p:cNvPr>
          <p:cNvSpPr>
            <a:spLocks noGrp="1"/>
          </p:cNvSpPr>
          <p:nvPr>
            <p:ph type="title" idx="4294967295"/>
          </p:nvPr>
        </p:nvSpPr>
        <p:spPr>
          <a:xfrm>
            <a:off x="4660489" y="859144"/>
            <a:ext cx="10441859" cy="1109663"/>
          </a:xfrm>
        </p:spPr>
        <p:txBody>
          <a:bodyPr/>
          <a:lstStyle/>
          <a:p>
            <a:pPr algn="ctr"/>
            <a:r>
              <a:rPr lang="en-US" dirty="0"/>
              <a:t>MAIP is effective at reducing drink driving, particularly for those who are on longer orders</a:t>
            </a:r>
          </a:p>
        </p:txBody>
      </p:sp>
      <p:sp>
        <p:nvSpPr>
          <p:cNvPr id="3" name="Slide Number Placeholder 2">
            <a:extLst>
              <a:ext uri="{FF2B5EF4-FFF2-40B4-BE49-F238E27FC236}">
                <a16:creationId xmlns:a16="http://schemas.microsoft.com/office/drawing/2014/main" id="{5A5D6DCA-3CF7-4764-A9FF-C29370D5C251}"/>
              </a:ext>
            </a:extLst>
          </p:cNvPr>
          <p:cNvSpPr>
            <a:spLocks noGrp="1"/>
          </p:cNvSpPr>
          <p:nvPr>
            <p:ph type="sldNum" sz="quarter" idx="4"/>
          </p:nvPr>
        </p:nvSpPr>
        <p:spPr/>
        <p:txBody>
          <a:bodyPr/>
          <a:lstStyle/>
          <a:p>
            <a:fld id="{9019BBAC-F2B7-4E50-9A8E-21776A7BE334}" type="slidenum">
              <a:rPr lang="en-US" smtClean="0"/>
              <a:t>21</a:t>
            </a:fld>
            <a:endParaRPr lang="en-US" dirty="0"/>
          </a:p>
        </p:txBody>
      </p:sp>
      <p:sp>
        <p:nvSpPr>
          <p:cNvPr id="47" name="TextBox 46">
            <a:extLst>
              <a:ext uri="{FF2B5EF4-FFF2-40B4-BE49-F238E27FC236}">
                <a16:creationId xmlns:a16="http://schemas.microsoft.com/office/drawing/2014/main" id="{3E170379-5C38-486C-A17D-EC7DFC686706}"/>
              </a:ext>
            </a:extLst>
          </p:cNvPr>
          <p:cNvSpPr txBox="1"/>
          <p:nvPr/>
        </p:nvSpPr>
        <p:spPr>
          <a:xfrm>
            <a:off x="2362200" y="5264150"/>
            <a:ext cx="3441700" cy="3185487"/>
          </a:xfrm>
          <a:prstGeom prst="rect">
            <a:avLst/>
          </a:prstGeom>
          <a:noFill/>
        </p:spPr>
        <p:txBody>
          <a:bodyPr wrap="square" lIns="180000" rIns="180000" rtlCol="0" anchor="t">
            <a:spAutoFit/>
          </a:bodyPr>
          <a:lstStyle/>
          <a:p>
            <a:pPr lvl="0" algn="ctr">
              <a:spcAft>
                <a:spcPts val="1800"/>
              </a:spcAft>
            </a:pPr>
            <a:r>
              <a:rPr lang="en-AU" sz="2000" b="1" dirty="0">
                <a:solidFill>
                  <a:srgbClr val="9588CA"/>
                </a:solidFill>
                <a:latin typeface="+mj-lt"/>
                <a:ea typeface="Open Sans" panose="020B0606030504020204" pitchFamily="34" charset="0"/>
                <a:cs typeface="Open Sans" panose="020B0606030504020204" pitchFamily="34" charset="0"/>
              </a:rPr>
              <a:t>MAIP reduces drink driving, particularly in the interlock period</a:t>
            </a:r>
          </a:p>
          <a:p>
            <a:pPr marL="285750" marR="0" lvl="0" indent="-285750" algn="l" defTabSz="1371191" rtl="0" eaLnBrk="1" fontAlgn="auto" latinLnBrk="0" hangingPunct="1">
              <a:lnSpc>
                <a:spcPct val="100000"/>
              </a:lnSpc>
              <a:spcAft>
                <a:spcPts val="600"/>
              </a:spcAft>
              <a:buClr>
                <a:srgbClr val="9588CA"/>
              </a:buClr>
              <a:buSzPct val="130000"/>
              <a:buFont typeface="Arial" panose="020B0604020202020204" pitchFamily="34" charset="0"/>
              <a:buChar char="●"/>
              <a:tabLst/>
              <a:defRPr/>
            </a:pPr>
            <a:r>
              <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It reduces 86% of drink </a:t>
            </a:r>
            <a:r>
              <a:rPr kumimoji="0" lang="en-AU" sz="160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driving reoffending while installed</a:t>
            </a:r>
          </a:p>
          <a:p>
            <a:pPr marL="285750" marR="0" lvl="0" indent="-285750" algn="l" defTabSz="1371191" rtl="0" eaLnBrk="1" fontAlgn="auto" latinLnBrk="0" hangingPunct="1">
              <a:lnSpc>
                <a:spcPct val="100000"/>
              </a:lnSpc>
              <a:spcAft>
                <a:spcPts val="600"/>
              </a:spcAft>
              <a:buClr>
                <a:srgbClr val="9588CA"/>
              </a:buClr>
              <a:buSzPct val="130000"/>
              <a:buFont typeface="Arial" panose="020B0604020202020204" pitchFamily="34" charset="0"/>
              <a:buChar char="●"/>
              <a:tabLst/>
              <a:defRPr/>
            </a:pPr>
            <a:r>
              <a:rPr kumimoji="0" lang="en-AU" sz="160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It reduces 43% of drink driving (in both 3 and 5 years post-finalisation) among all eligible offenders in Phase 1.</a:t>
            </a:r>
            <a:endParaRPr kumimoji="0" lang="en-AU" sz="160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endParaRPr>
          </a:p>
          <a:p>
            <a:pPr lvl="0"/>
            <a:endParaRPr lang="en-AU" sz="2000" b="1" dirty="0">
              <a:solidFill>
                <a:srgbClr val="403474"/>
              </a:solidFill>
              <a:latin typeface="+mj-lt"/>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19A89944-91D5-4FBE-B65C-BD3CE0407686}"/>
              </a:ext>
            </a:extLst>
          </p:cNvPr>
          <p:cNvSpPr txBox="1"/>
          <p:nvPr/>
        </p:nvSpPr>
        <p:spPr>
          <a:xfrm>
            <a:off x="6332220" y="5264150"/>
            <a:ext cx="3520440" cy="2877711"/>
          </a:xfrm>
          <a:prstGeom prst="rect">
            <a:avLst/>
          </a:prstGeom>
          <a:noFill/>
        </p:spPr>
        <p:txBody>
          <a:bodyPr wrap="square" lIns="180000" rIns="180000" rtlCol="0" anchor="t">
            <a:spAutoFit/>
          </a:bodyPr>
          <a:lstStyle/>
          <a:p>
            <a:pPr lvl="0" algn="ctr">
              <a:spcAft>
                <a:spcPts val="1800"/>
              </a:spcAft>
            </a:pPr>
            <a:r>
              <a:rPr lang="en-AU" sz="2000" b="1" dirty="0">
                <a:solidFill>
                  <a:srgbClr val="4472C4"/>
                </a:solidFill>
                <a:latin typeface="+mj-lt"/>
                <a:ea typeface="Open Sans" panose="020B0606030504020204" pitchFamily="34" charset="0"/>
                <a:cs typeface="Open Sans" panose="020B0606030504020204" pitchFamily="34" charset="0"/>
              </a:rPr>
              <a:t>We do not find any </a:t>
            </a:r>
            <a:br>
              <a:rPr lang="en-AU" sz="2000" b="1" dirty="0">
                <a:solidFill>
                  <a:srgbClr val="4472C4"/>
                </a:solidFill>
                <a:latin typeface="+mj-lt"/>
                <a:ea typeface="Open Sans" panose="020B0606030504020204" pitchFamily="34" charset="0"/>
                <a:cs typeface="Open Sans" panose="020B0606030504020204" pitchFamily="34" charset="0"/>
              </a:rPr>
            </a:br>
            <a:r>
              <a:rPr lang="en-AU" sz="2000" b="1" dirty="0">
                <a:solidFill>
                  <a:srgbClr val="4472C4"/>
                </a:solidFill>
                <a:latin typeface="+mj-lt"/>
                <a:ea typeface="Open Sans" panose="020B0606030504020204" pitchFamily="34" charset="0"/>
                <a:cs typeface="Open Sans" panose="020B0606030504020204" pitchFamily="34" charset="0"/>
              </a:rPr>
              <a:t>impact on crashes</a:t>
            </a:r>
            <a:br>
              <a:rPr lang="en-AU" sz="2000" b="1" dirty="0">
                <a:solidFill>
                  <a:srgbClr val="4472C4"/>
                </a:solidFill>
                <a:latin typeface="+mj-lt"/>
                <a:ea typeface="Open Sans" panose="020B0606030504020204" pitchFamily="34" charset="0"/>
                <a:cs typeface="Open Sans" panose="020B0606030504020204" pitchFamily="34" charset="0"/>
              </a:rPr>
            </a:br>
            <a:endParaRPr lang="en-AU" sz="2000" b="1" dirty="0">
              <a:solidFill>
                <a:srgbClr val="4472C4"/>
              </a:solidFill>
              <a:latin typeface="+mj-lt"/>
              <a:ea typeface="Open Sans" panose="020B0606030504020204" pitchFamily="34" charset="0"/>
              <a:cs typeface="Open Sans" panose="020B0606030504020204" pitchFamily="34" charset="0"/>
            </a:endParaRPr>
          </a:p>
          <a:p>
            <a:pPr marL="0" marR="0" lvl="0" indent="0" algn="l" defTabSz="1371191"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We cannot rule out whether this is because of:</a:t>
            </a:r>
          </a:p>
          <a:p>
            <a:pPr marL="285750" marR="0" lvl="0" indent="-285750" algn="l" defTabSz="1371191" rtl="0" eaLnBrk="1" fontAlgn="auto" latinLnBrk="0" hangingPunct="1">
              <a:lnSpc>
                <a:spcPct val="100000"/>
              </a:lnSpc>
              <a:spcBef>
                <a:spcPts val="0"/>
              </a:spcBef>
              <a:spcAft>
                <a:spcPts val="600"/>
              </a:spcAft>
              <a:buClr>
                <a:srgbClr val="4472C4"/>
              </a:buClr>
              <a:buSzPct val="130000"/>
              <a:buFont typeface="Arial" panose="020B0604020202020204" pitchFamily="34" charset="0"/>
              <a:buChar char="●"/>
              <a:tabLst/>
              <a:defRPr/>
            </a:pPr>
            <a:r>
              <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a lack of power</a:t>
            </a:r>
          </a:p>
          <a:p>
            <a:pPr marL="285750" marR="0" lvl="0" indent="-285750" algn="l" defTabSz="1371191" rtl="0" eaLnBrk="1" fontAlgn="auto" latinLnBrk="0" hangingPunct="1">
              <a:lnSpc>
                <a:spcPct val="100000"/>
              </a:lnSpc>
              <a:spcBef>
                <a:spcPts val="0"/>
              </a:spcBef>
              <a:spcAft>
                <a:spcPts val="600"/>
              </a:spcAft>
              <a:buClr>
                <a:srgbClr val="4472C4"/>
              </a:buClr>
              <a:buSzPct val="130000"/>
              <a:buFont typeface="Arial" panose="020B0604020202020204" pitchFamily="34" charset="0"/>
              <a:buChar char="●"/>
              <a:tabLst/>
              <a:defRPr/>
            </a:pPr>
            <a:r>
              <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Opposing forces of less drink driving and increased frequency of driving</a:t>
            </a:r>
          </a:p>
        </p:txBody>
      </p:sp>
      <p:pic>
        <p:nvPicPr>
          <p:cNvPr id="19" name="Picture 18" descr="Shape&#10;&#10;Description automatically generated with low confidence">
            <a:extLst>
              <a:ext uri="{FF2B5EF4-FFF2-40B4-BE49-F238E27FC236}">
                <a16:creationId xmlns:a16="http://schemas.microsoft.com/office/drawing/2014/main" id="{777F524D-02E3-4AF4-A714-E1FEBE59A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2200" y="3270705"/>
            <a:ext cx="1536700" cy="15367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3B1D2722-4D19-4892-BA06-C2690FA1DD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865" y="3149600"/>
            <a:ext cx="1835150" cy="1835150"/>
          </a:xfrm>
          <a:prstGeom prst="rect">
            <a:avLst/>
          </a:prstGeom>
        </p:spPr>
      </p:pic>
      <p:sp>
        <p:nvSpPr>
          <p:cNvPr id="56" name="TextBox 55">
            <a:extLst>
              <a:ext uri="{FF2B5EF4-FFF2-40B4-BE49-F238E27FC236}">
                <a16:creationId xmlns:a16="http://schemas.microsoft.com/office/drawing/2014/main" id="{3AA20375-817D-47F8-8CDD-22951E411077}"/>
              </a:ext>
            </a:extLst>
          </p:cNvPr>
          <p:cNvSpPr txBox="1"/>
          <p:nvPr/>
        </p:nvSpPr>
        <p:spPr>
          <a:xfrm>
            <a:off x="10287001" y="5264150"/>
            <a:ext cx="3467099" cy="3924151"/>
          </a:xfrm>
          <a:prstGeom prst="rect">
            <a:avLst/>
          </a:prstGeom>
          <a:noFill/>
        </p:spPr>
        <p:txBody>
          <a:bodyPr wrap="square" lIns="180000" rIns="180000" rtlCol="0" anchor="t">
            <a:spAutoFit/>
          </a:bodyPr>
          <a:lstStyle/>
          <a:p>
            <a:pPr lvl="0" algn="ctr">
              <a:spcAft>
                <a:spcPts val="1800"/>
              </a:spcAft>
            </a:pPr>
            <a:r>
              <a:rPr lang="en-AU" sz="2000" b="1" dirty="0">
                <a:solidFill>
                  <a:srgbClr val="70AD47"/>
                </a:solidFill>
                <a:latin typeface="+mj-lt"/>
                <a:ea typeface="Open Sans" panose="020B0606030504020204" pitchFamily="34" charset="0"/>
                <a:cs typeface="Open Sans" panose="020B0606030504020204" pitchFamily="34" charset="0"/>
              </a:rPr>
              <a:t>Drink driving reduces slightly after interlock period</a:t>
            </a:r>
          </a:p>
          <a:p>
            <a:pPr marL="285750" marR="0" lvl="0" indent="-285750" algn="l" defTabSz="1371191" rtl="0" eaLnBrk="1" fontAlgn="auto" latinLnBrk="0" hangingPunct="1">
              <a:lnSpc>
                <a:spcPct val="100000"/>
              </a:lnSpc>
              <a:spcBef>
                <a:spcPts val="0"/>
              </a:spcBef>
              <a:spcAft>
                <a:spcPts val="600"/>
              </a:spcAft>
              <a:buClr>
                <a:srgbClr val="70AD47"/>
              </a:buClr>
              <a:buSzPct val="130000"/>
              <a:buFont typeface="Arial" panose="020B0604020202020204" pitchFamily="34" charset="0"/>
              <a:buChar char="●"/>
              <a:tabLst/>
              <a:defRPr/>
            </a:pPr>
            <a:r>
              <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Magistrate discretion in imposing disqualification periods and delays in commencement mean that some offenders may still be on the interlock</a:t>
            </a:r>
          </a:p>
          <a:p>
            <a:pPr marL="285750" marR="0" lvl="0" indent="-285750" algn="l" defTabSz="1371191" rtl="0" eaLnBrk="1" fontAlgn="auto" latinLnBrk="0" hangingPunct="1">
              <a:lnSpc>
                <a:spcPct val="100000"/>
              </a:lnSpc>
              <a:spcBef>
                <a:spcPts val="0"/>
              </a:spcBef>
              <a:spcAft>
                <a:spcPts val="600"/>
              </a:spcAft>
              <a:buClr>
                <a:srgbClr val="70AD47"/>
              </a:buClr>
              <a:buSzPct val="130000"/>
              <a:buFont typeface="Arial" panose="020B0604020202020204" pitchFamily="34" charset="0"/>
              <a:buChar char="●"/>
              <a:tabLst/>
              <a:defRPr/>
            </a:pPr>
            <a:r>
              <a:rPr kumimoji="0" lang="en-AU" sz="1600" b="0" i="0" u="none" strike="noStrike" kern="1200" cap="none" spc="0" normalizeH="0" baseline="0" noProof="0" dirty="0" err="1">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MAIP</a:t>
            </a:r>
            <a:r>
              <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Open Sans" panose="020B0606030504020204" pitchFamily="34" charset="0"/>
                <a:cs typeface="Open Sans" panose="020B0606030504020204" pitchFamily="34" charset="0"/>
              </a:rPr>
              <a:t> also includes therapeutic elements through offender contact with GPs</a:t>
            </a:r>
            <a:endParaRPr kumimoji="0" lang="en-AU" sz="1600" b="0" i="0" u="none" strike="noStrike" kern="1200" cap="none" spc="0" normalizeH="0" baseline="0" noProof="0" dirty="0">
              <a:ln>
                <a:noFill/>
              </a:ln>
              <a:solidFill>
                <a:schemeClr val="bg2">
                  <a:lumMod val="25000"/>
                </a:schemeClr>
              </a:solidFill>
              <a:effectLst/>
              <a:uLnTx/>
              <a:uFillTx/>
              <a:latin typeface="Arial" panose="020B0604020202020204"/>
              <a:ea typeface="+mn-ea"/>
              <a:cs typeface="+mn-cs"/>
            </a:endParaRPr>
          </a:p>
          <a:p>
            <a:pPr lvl="0"/>
            <a:endParaRPr lang="en-AU" sz="2000" b="1" dirty="0">
              <a:solidFill>
                <a:srgbClr val="7C7C7C"/>
              </a:solidFill>
              <a:latin typeface="+mj-lt"/>
              <a:ea typeface="Open Sans" panose="020B0606030504020204" pitchFamily="34" charset="0"/>
              <a:cs typeface="Open Sans" panose="020B0606030504020204" pitchFamily="34" charset="0"/>
            </a:endParaRPr>
          </a:p>
        </p:txBody>
      </p:sp>
      <p:pic>
        <p:nvPicPr>
          <p:cNvPr id="27" name="Picture 26" descr="A picture containing night sky&#10;&#10;Description automatically generated">
            <a:extLst>
              <a:ext uri="{FF2B5EF4-FFF2-40B4-BE49-F238E27FC236}">
                <a16:creationId xmlns:a16="http://schemas.microsoft.com/office/drawing/2014/main" id="{33A67D52-D7B0-4ABD-8C3B-805EDB44C5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00" y="2808514"/>
            <a:ext cx="2324100" cy="2324100"/>
          </a:xfrm>
          <a:prstGeom prst="rect">
            <a:avLst/>
          </a:prstGeom>
        </p:spPr>
      </p:pic>
      <p:sp>
        <p:nvSpPr>
          <p:cNvPr id="59" name="TextBox 58">
            <a:extLst>
              <a:ext uri="{FF2B5EF4-FFF2-40B4-BE49-F238E27FC236}">
                <a16:creationId xmlns:a16="http://schemas.microsoft.com/office/drawing/2014/main" id="{7EFECFB0-16E2-4657-B279-4888C29B917F}"/>
              </a:ext>
            </a:extLst>
          </p:cNvPr>
          <p:cNvSpPr txBox="1"/>
          <p:nvPr/>
        </p:nvSpPr>
        <p:spPr>
          <a:xfrm>
            <a:off x="14230351" y="5264150"/>
            <a:ext cx="3505199" cy="2231380"/>
          </a:xfrm>
          <a:prstGeom prst="rect">
            <a:avLst/>
          </a:prstGeom>
          <a:noFill/>
        </p:spPr>
        <p:txBody>
          <a:bodyPr wrap="square" lIns="180000" rIns="180000" rtlCol="0" anchor="t">
            <a:spAutoFit/>
          </a:bodyPr>
          <a:lstStyle/>
          <a:p>
            <a:pPr lvl="0" algn="ctr">
              <a:spcAft>
                <a:spcPts val="1800"/>
              </a:spcAft>
            </a:pPr>
            <a:r>
              <a:rPr lang="en-AU" sz="2000" b="1" dirty="0">
                <a:solidFill>
                  <a:srgbClr val="E2AC00"/>
                </a:solidFill>
                <a:latin typeface="+mj-lt"/>
                <a:ea typeface="Open Sans" panose="020B0606030504020204" pitchFamily="34" charset="0"/>
                <a:cs typeface="Open Sans" panose="020B0606030504020204" pitchFamily="34" charset="0"/>
              </a:rPr>
              <a:t>We observe larger reductions for those with longer interlock periods</a:t>
            </a:r>
          </a:p>
          <a:p>
            <a:pPr marL="285750" indent="-285750">
              <a:spcAft>
                <a:spcPts val="600"/>
              </a:spcAft>
              <a:buClr>
                <a:srgbClr val="FFC000"/>
              </a:buClr>
              <a:buSzPct val="130000"/>
              <a:buFont typeface="Arial" panose="020B0604020202020204" pitchFamily="34" charset="0"/>
              <a:buChar char="●"/>
              <a:defRPr/>
            </a:pPr>
            <a:r>
              <a:rPr lang="en-AU" sz="1600" dirty="0">
                <a:solidFill>
                  <a:schemeClr val="bg2">
                    <a:lumMod val="25000"/>
                  </a:schemeClr>
                </a:solidFill>
                <a:latin typeface="Arial" panose="020B0604020202020204"/>
                <a:ea typeface="Open Sans" panose="020B0606030504020204" pitchFamily="34" charset="0"/>
                <a:cs typeface="Open Sans" panose="020B0606030504020204" pitchFamily="34" charset="0"/>
              </a:rPr>
              <a:t>We find indicative evidence that this is driven by the length of incapacitation, rather than selection into the offence</a:t>
            </a:r>
          </a:p>
        </p:txBody>
      </p:sp>
      <p:pic>
        <p:nvPicPr>
          <p:cNvPr id="29" name="Picture 28" descr="A picture containing night sky&#10;&#10;Description automatically generated">
            <a:extLst>
              <a:ext uri="{FF2B5EF4-FFF2-40B4-BE49-F238E27FC236}">
                <a16:creationId xmlns:a16="http://schemas.microsoft.com/office/drawing/2014/main" id="{646BB9BF-39E6-4126-B3CB-5B802F9E28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82825" y="2952750"/>
            <a:ext cx="2000250" cy="2000250"/>
          </a:xfrm>
          <a:prstGeom prst="rect">
            <a:avLst/>
          </a:prstGeom>
        </p:spPr>
      </p:pic>
    </p:spTree>
    <p:extLst>
      <p:ext uri="{BB962C8B-B14F-4D97-AF65-F5344CB8AC3E}">
        <p14:creationId xmlns:p14="http://schemas.microsoft.com/office/powerpoint/2010/main" val="11529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1" grpId="0"/>
      <p:bldP spid="56"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FE60CF-97DC-4F5A-A60A-78D8C539DDDC}"/>
              </a:ext>
            </a:extLst>
          </p:cNvPr>
          <p:cNvSpPr/>
          <p:nvPr/>
        </p:nvSpPr>
        <p:spPr>
          <a:xfrm>
            <a:off x="0" y="0"/>
            <a:ext cx="18288000" cy="10287000"/>
          </a:xfrm>
          <a:prstGeom prst="rect">
            <a:avLst/>
          </a:prstGeom>
          <a:gradFill flip="none" rotWithShape="1">
            <a:gsLst>
              <a:gs pos="100000">
                <a:srgbClr val="1C1B3D"/>
              </a:gs>
              <a:gs pos="25000">
                <a:srgbClr val="453977"/>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692EE45-C21B-4BB5-809E-4608C5F510EB}"/>
              </a:ext>
            </a:extLst>
          </p:cNvPr>
          <p:cNvSpPr/>
          <p:nvPr/>
        </p:nvSpPr>
        <p:spPr>
          <a:xfrm rot="16200000">
            <a:off x="7685532" y="3722371"/>
            <a:ext cx="2916936" cy="2842260"/>
          </a:xfrm>
          <a:prstGeom prst="rect">
            <a:avLst/>
          </a:prstGeom>
          <a:noFill/>
          <a:ln w="254000">
            <a:solidFill>
              <a:srgbClr val="4539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D679FF4-8D44-42CD-81A4-0D70C09A03EB}"/>
              </a:ext>
            </a:extLst>
          </p:cNvPr>
          <p:cNvSpPr txBox="1"/>
          <p:nvPr/>
        </p:nvSpPr>
        <p:spPr>
          <a:xfrm>
            <a:off x="6351540" y="4370998"/>
            <a:ext cx="5584927" cy="1077218"/>
          </a:xfrm>
          <a:prstGeom prst="rect">
            <a:avLst/>
          </a:prstGeom>
          <a:noFill/>
        </p:spPr>
        <p:txBody>
          <a:bodyPr wrap="none" rtlCol="0">
            <a:spAutoFit/>
          </a:bodyPr>
          <a:lstStyle/>
          <a:p>
            <a:pPr algn="ctr"/>
            <a:r>
              <a:rPr lang="en-US" sz="6400" b="1" spc="300">
                <a:solidFill>
                  <a:schemeClr val="bg1"/>
                </a:solidFill>
                <a:latin typeface="Arial" panose="020B0604020202020204" pitchFamily="34" charset="0"/>
                <a:cs typeface="Arial" panose="020B0604020202020204" pitchFamily="34" charset="0"/>
              </a:rPr>
              <a:t>THANK YOU</a:t>
            </a:r>
            <a:endParaRPr lang="en-US" sz="6400" b="1" spc="300" dirty="0">
              <a:solidFill>
                <a:schemeClr val="bg1"/>
              </a:solidFill>
              <a:latin typeface="Arial" panose="020B0604020202020204" pitchFamily="34" charset="0"/>
              <a:cs typeface="Arial" panose="020B0604020202020204" pitchFamily="34" charset="0"/>
            </a:endParaRPr>
          </a:p>
        </p:txBody>
      </p:sp>
      <p:sp>
        <p:nvSpPr>
          <p:cNvPr id="48" name="Half Frame 47">
            <a:extLst>
              <a:ext uri="{FF2B5EF4-FFF2-40B4-BE49-F238E27FC236}">
                <a16:creationId xmlns:a16="http://schemas.microsoft.com/office/drawing/2014/main" id="{00DE8975-C059-439B-9648-83B30EB6BF21}"/>
              </a:ext>
            </a:extLst>
          </p:cNvPr>
          <p:cNvSpPr/>
          <p:nvPr/>
        </p:nvSpPr>
        <p:spPr>
          <a:xfrm flipH="1" flipV="1">
            <a:off x="17183349" y="9162029"/>
            <a:ext cx="779531" cy="779531"/>
          </a:xfrm>
          <a:prstGeom prst="halfFrame">
            <a:avLst>
              <a:gd name="adj1" fmla="val 24536"/>
              <a:gd name="adj2" fmla="val 27794"/>
            </a:avLst>
          </a:prstGeom>
          <a:solidFill>
            <a:srgbClr val="1C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73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7AB82D-4935-42AA-B776-A249750CA5D2}"/>
              </a:ext>
            </a:extLst>
          </p:cNvPr>
          <p:cNvSpPr>
            <a:spLocks noGrp="1"/>
          </p:cNvSpPr>
          <p:nvPr>
            <p:ph type="sldNum" sz="quarter" idx="4"/>
          </p:nvPr>
        </p:nvSpPr>
        <p:spPr/>
        <p:txBody>
          <a:bodyPr/>
          <a:lstStyle/>
          <a:p>
            <a:fld id="{BC64674B-0CCF-4531-A68C-815F17BC8CC8}" type="slidenum">
              <a:rPr lang="en-US" smtClean="0">
                <a:latin typeface="Arial" panose="020B0604020202020204" pitchFamily="34" charset="0"/>
                <a:cs typeface="Arial" panose="020B0604020202020204" pitchFamily="34" charset="0"/>
              </a:rPr>
              <a:pPr/>
              <a:t>23</a:t>
            </a:fld>
            <a:endParaRPr lang="en-US">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8594DF04-8AAC-4E98-8876-ABD9B2D3F517}"/>
              </a:ext>
            </a:extLst>
          </p:cNvPr>
          <p:cNvSpPr/>
          <p:nvPr/>
        </p:nvSpPr>
        <p:spPr>
          <a:xfrm>
            <a:off x="10224052" y="1844727"/>
            <a:ext cx="6712226" cy="7146237"/>
          </a:xfrm>
          <a:prstGeom prst="rect">
            <a:avLst/>
          </a:prstGeom>
          <a:solidFill>
            <a:schemeClr val="bg1">
              <a:lumMod val="95000"/>
            </a:schemeClr>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496DEB0-0E36-45C6-B54C-94BB5EE80C17}"/>
              </a:ext>
            </a:extLst>
          </p:cNvPr>
          <p:cNvSpPr txBox="1"/>
          <p:nvPr/>
        </p:nvSpPr>
        <p:spPr>
          <a:xfrm>
            <a:off x="11008336" y="2519729"/>
            <a:ext cx="2556662" cy="492443"/>
          </a:xfrm>
          <a:prstGeom prst="rect">
            <a:avLst/>
          </a:prstGeom>
          <a:noFill/>
        </p:spPr>
        <p:txBody>
          <a:bodyPr wrap="none" rtlCol="0">
            <a:spAutoFit/>
          </a:bodyPr>
          <a:lstStyle/>
          <a:p>
            <a:r>
              <a:rPr lang="en-US" sz="2600" b="1" dirty="0">
                <a:solidFill>
                  <a:schemeClr val="tx1">
                    <a:lumMod val="85000"/>
                    <a:lumOff val="15000"/>
                  </a:schemeClr>
                </a:solidFill>
                <a:latin typeface="Arial" panose="020B0604020202020204" pitchFamily="34" charset="0"/>
                <a:ea typeface="Open Sans Semibold" panose="020B0706030804020204" pitchFamily="34" charset="0"/>
                <a:cs typeface="Arial" panose="020B0604020202020204" pitchFamily="34" charset="0"/>
              </a:rPr>
              <a:t>GET IN TOUCH</a:t>
            </a:r>
          </a:p>
        </p:txBody>
      </p:sp>
      <p:sp>
        <p:nvSpPr>
          <p:cNvPr id="44" name="TextBox 43">
            <a:extLst>
              <a:ext uri="{FF2B5EF4-FFF2-40B4-BE49-F238E27FC236}">
                <a16:creationId xmlns:a16="http://schemas.microsoft.com/office/drawing/2014/main" id="{E69F6F93-D4C4-444E-B5BF-F3FB20E20BC2}"/>
              </a:ext>
            </a:extLst>
          </p:cNvPr>
          <p:cNvSpPr txBox="1"/>
          <p:nvPr/>
        </p:nvSpPr>
        <p:spPr>
          <a:xfrm>
            <a:off x="11713645" y="3607255"/>
            <a:ext cx="3923018" cy="895823"/>
          </a:xfrm>
          <a:prstGeom prst="rect">
            <a:avLst/>
          </a:prstGeom>
          <a:noFill/>
        </p:spPr>
        <p:txBody>
          <a:bodyPr wrap="square" rtlCol="0">
            <a:spAutoFit/>
          </a:bodyPr>
          <a:lstStyle/>
          <a:p>
            <a:pPr>
              <a:lnSpc>
                <a:spcPts val="3300"/>
              </a:lnSpc>
            </a:pPr>
            <a:r>
              <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10 Darcy St</a:t>
            </a:r>
          </a:p>
          <a:p>
            <a:pPr>
              <a:lnSpc>
                <a:spcPts val="3300"/>
              </a:lnSpc>
            </a:pPr>
            <a:r>
              <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Parramatta NSW 2150</a:t>
            </a:r>
          </a:p>
        </p:txBody>
      </p:sp>
      <p:sp>
        <p:nvSpPr>
          <p:cNvPr id="45" name="TextBox 44">
            <a:extLst>
              <a:ext uri="{FF2B5EF4-FFF2-40B4-BE49-F238E27FC236}">
                <a16:creationId xmlns:a16="http://schemas.microsoft.com/office/drawing/2014/main" id="{5006C407-AFAB-4262-B6FB-EA21255916EE}"/>
              </a:ext>
            </a:extLst>
          </p:cNvPr>
          <p:cNvSpPr txBox="1"/>
          <p:nvPr/>
        </p:nvSpPr>
        <p:spPr>
          <a:xfrm>
            <a:off x="11718974" y="5448811"/>
            <a:ext cx="4919130" cy="465192"/>
          </a:xfrm>
          <a:prstGeom prst="rect">
            <a:avLst/>
          </a:prstGeom>
          <a:noFill/>
        </p:spPr>
        <p:txBody>
          <a:bodyPr wrap="square" rtlCol="0">
            <a:spAutoFit/>
          </a:bodyPr>
          <a:lstStyle/>
          <a:p>
            <a:pPr>
              <a:lnSpc>
                <a:spcPts val="3300"/>
              </a:lnSpc>
            </a:pPr>
            <a:r>
              <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bcsr@justice.nsw.gov.au</a:t>
            </a:r>
          </a:p>
        </p:txBody>
      </p:sp>
      <p:sp>
        <p:nvSpPr>
          <p:cNvPr id="54" name="TextBox 53">
            <a:extLst>
              <a:ext uri="{FF2B5EF4-FFF2-40B4-BE49-F238E27FC236}">
                <a16:creationId xmlns:a16="http://schemas.microsoft.com/office/drawing/2014/main" id="{CC6C0C7A-7F5B-4CE4-8164-F9C91319B48A}"/>
              </a:ext>
            </a:extLst>
          </p:cNvPr>
          <p:cNvSpPr txBox="1"/>
          <p:nvPr/>
        </p:nvSpPr>
        <p:spPr>
          <a:xfrm>
            <a:off x="11718975" y="4744041"/>
            <a:ext cx="3917688" cy="472630"/>
          </a:xfrm>
          <a:prstGeom prst="rect">
            <a:avLst/>
          </a:prstGeom>
          <a:noFill/>
        </p:spPr>
        <p:txBody>
          <a:bodyPr wrap="square" rtlCol="0">
            <a:spAutoFit/>
          </a:bodyPr>
          <a:lstStyle/>
          <a:p>
            <a:pPr>
              <a:lnSpc>
                <a:spcPts val="3300"/>
              </a:lnSpc>
            </a:pPr>
            <a:r>
              <a:rPr lang="is-I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(02) 8346 1100</a:t>
            </a:r>
            <a:endPar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F483BFC-FAF3-4AF6-B1D7-211864790F52}"/>
              </a:ext>
            </a:extLst>
          </p:cNvPr>
          <p:cNvSpPr txBox="1"/>
          <p:nvPr/>
        </p:nvSpPr>
        <p:spPr>
          <a:xfrm>
            <a:off x="11732696" y="6211479"/>
            <a:ext cx="3917688" cy="463012"/>
          </a:xfrm>
          <a:prstGeom prst="rect">
            <a:avLst/>
          </a:prstGeom>
          <a:noFill/>
        </p:spPr>
        <p:txBody>
          <a:bodyPr wrap="square" rtlCol="0">
            <a:spAutoFit/>
          </a:bodyPr>
          <a:lstStyle/>
          <a:p>
            <a:pPr>
              <a:lnSpc>
                <a:spcPts val="3200"/>
              </a:lnSpc>
            </a:pPr>
            <a:r>
              <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https://</a:t>
            </a:r>
            <a:r>
              <a:rPr lang="en-US" sz="1900" dirty="0" err="1">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www.bocsar.nsw.gov.au</a:t>
            </a:r>
            <a:r>
              <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a:t>
            </a:r>
          </a:p>
        </p:txBody>
      </p:sp>
      <p:sp>
        <p:nvSpPr>
          <p:cNvPr id="56" name="Shape">
            <a:extLst>
              <a:ext uri="{FF2B5EF4-FFF2-40B4-BE49-F238E27FC236}">
                <a16:creationId xmlns:a16="http://schemas.microsoft.com/office/drawing/2014/main" id="{AE023B6B-3B37-469E-8C61-FA11A8EF19E7}"/>
              </a:ext>
            </a:extLst>
          </p:cNvPr>
          <p:cNvSpPr/>
          <p:nvPr/>
        </p:nvSpPr>
        <p:spPr>
          <a:xfrm>
            <a:off x="11095838" y="5550289"/>
            <a:ext cx="420840" cy="30574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cubicBezTo>
                  <a:pt x="1964" y="0"/>
                  <a:pt x="1964" y="0"/>
                  <a:pt x="1964" y="0"/>
                </a:cubicBezTo>
                <a:cubicBezTo>
                  <a:pt x="859" y="0"/>
                  <a:pt x="0" y="1181"/>
                  <a:pt x="0" y="2700"/>
                </a:cubicBezTo>
                <a:cubicBezTo>
                  <a:pt x="0" y="18900"/>
                  <a:pt x="0" y="18900"/>
                  <a:pt x="0" y="18900"/>
                </a:cubicBezTo>
                <a:cubicBezTo>
                  <a:pt x="0" y="20419"/>
                  <a:pt x="859" y="21600"/>
                  <a:pt x="1964" y="21600"/>
                </a:cubicBezTo>
                <a:cubicBezTo>
                  <a:pt x="19636" y="21600"/>
                  <a:pt x="19636" y="21600"/>
                  <a:pt x="19636" y="21600"/>
                </a:cubicBezTo>
                <a:cubicBezTo>
                  <a:pt x="20741" y="21600"/>
                  <a:pt x="21600" y="20419"/>
                  <a:pt x="21600" y="18900"/>
                </a:cubicBezTo>
                <a:cubicBezTo>
                  <a:pt x="21600" y="2700"/>
                  <a:pt x="21600" y="2700"/>
                  <a:pt x="21600" y="2700"/>
                </a:cubicBezTo>
                <a:cubicBezTo>
                  <a:pt x="21600" y="1181"/>
                  <a:pt x="20741" y="0"/>
                  <a:pt x="19636" y="0"/>
                </a:cubicBezTo>
                <a:moveTo>
                  <a:pt x="1964" y="1350"/>
                </a:moveTo>
                <a:cubicBezTo>
                  <a:pt x="19636" y="1350"/>
                  <a:pt x="19636" y="1350"/>
                  <a:pt x="19636" y="1350"/>
                </a:cubicBezTo>
                <a:cubicBezTo>
                  <a:pt x="19759" y="1350"/>
                  <a:pt x="19882" y="1350"/>
                  <a:pt x="20005" y="1350"/>
                </a:cubicBezTo>
                <a:cubicBezTo>
                  <a:pt x="11414" y="13163"/>
                  <a:pt x="11414" y="13163"/>
                  <a:pt x="11414" y="13163"/>
                </a:cubicBezTo>
                <a:cubicBezTo>
                  <a:pt x="11291" y="13331"/>
                  <a:pt x="11045" y="13500"/>
                  <a:pt x="10800" y="13500"/>
                </a:cubicBezTo>
                <a:cubicBezTo>
                  <a:pt x="10555" y="13500"/>
                  <a:pt x="10309" y="13331"/>
                  <a:pt x="10186" y="13163"/>
                </a:cubicBezTo>
                <a:cubicBezTo>
                  <a:pt x="1595" y="1350"/>
                  <a:pt x="1595" y="1350"/>
                  <a:pt x="1595" y="1350"/>
                </a:cubicBezTo>
                <a:cubicBezTo>
                  <a:pt x="1718" y="1350"/>
                  <a:pt x="1841" y="1350"/>
                  <a:pt x="1964" y="1350"/>
                </a:cubicBezTo>
                <a:moveTo>
                  <a:pt x="982" y="18900"/>
                </a:moveTo>
                <a:cubicBezTo>
                  <a:pt x="982" y="2700"/>
                  <a:pt x="982" y="2700"/>
                  <a:pt x="982" y="2700"/>
                </a:cubicBezTo>
                <a:cubicBezTo>
                  <a:pt x="982" y="2700"/>
                  <a:pt x="982" y="2531"/>
                  <a:pt x="982" y="2531"/>
                </a:cubicBezTo>
                <a:cubicBezTo>
                  <a:pt x="7118" y="10800"/>
                  <a:pt x="7118" y="10800"/>
                  <a:pt x="7118" y="10800"/>
                </a:cubicBezTo>
                <a:cubicBezTo>
                  <a:pt x="982" y="19069"/>
                  <a:pt x="982" y="19069"/>
                  <a:pt x="982" y="19069"/>
                </a:cubicBezTo>
                <a:cubicBezTo>
                  <a:pt x="982" y="19069"/>
                  <a:pt x="982" y="18900"/>
                  <a:pt x="982" y="18900"/>
                </a:cubicBezTo>
                <a:moveTo>
                  <a:pt x="19636" y="20250"/>
                </a:moveTo>
                <a:cubicBezTo>
                  <a:pt x="1964" y="20250"/>
                  <a:pt x="1964" y="20250"/>
                  <a:pt x="1964" y="20250"/>
                </a:cubicBezTo>
                <a:cubicBezTo>
                  <a:pt x="1841" y="20250"/>
                  <a:pt x="1718" y="20250"/>
                  <a:pt x="1595" y="20250"/>
                </a:cubicBezTo>
                <a:cubicBezTo>
                  <a:pt x="7732" y="11812"/>
                  <a:pt x="7732" y="11812"/>
                  <a:pt x="7732" y="11812"/>
                </a:cubicBezTo>
                <a:cubicBezTo>
                  <a:pt x="9450" y="14006"/>
                  <a:pt x="9450" y="14006"/>
                  <a:pt x="9450" y="14006"/>
                </a:cubicBezTo>
                <a:cubicBezTo>
                  <a:pt x="9818" y="14512"/>
                  <a:pt x="10309" y="14850"/>
                  <a:pt x="10800" y="14850"/>
                </a:cubicBezTo>
                <a:cubicBezTo>
                  <a:pt x="11291" y="14850"/>
                  <a:pt x="11782" y="14512"/>
                  <a:pt x="12150" y="14006"/>
                </a:cubicBezTo>
                <a:cubicBezTo>
                  <a:pt x="13868" y="11812"/>
                  <a:pt x="13868" y="11812"/>
                  <a:pt x="13868" y="11812"/>
                </a:cubicBezTo>
                <a:cubicBezTo>
                  <a:pt x="20005" y="20250"/>
                  <a:pt x="20005" y="20250"/>
                  <a:pt x="20005" y="20250"/>
                </a:cubicBezTo>
                <a:cubicBezTo>
                  <a:pt x="19882" y="20250"/>
                  <a:pt x="19759" y="20250"/>
                  <a:pt x="19636" y="20250"/>
                </a:cubicBezTo>
                <a:moveTo>
                  <a:pt x="20618" y="18900"/>
                </a:moveTo>
                <a:cubicBezTo>
                  <a:pt x="20618" y="18900"/>
                  <a:pt x="20618" y="19069"/>
                  <a:pt x="20618" y="19069"/>
                </a:cubicBezTo>
                <a:cubicBezTo>
                  <a:pt x="14482" y="10800"/>
                  <a:pt x="14482" y="10800"/>
                  <a:pt x="14482" y="10800"/>
                </a:cubicBezTo>
                <a:cubicBezTo>
                  <a:pt x="20618" y="2531"/>
                  <a:pt x="20618" y="2531"/>
                  <a:pt x="20618" y="2531"/>
                </a:cubicBezTo>
                <a:cubicBezTo>
                  <a:pt x="20618" y="2531"/>
                  <a:pt x="20618" y="2700"/>
                  <a:pt x="20618" y="2700"/>
                </a:cubicBezTo>
                <a:lnTo>
                  <a:pt x="20618" y="18900"/>
                </a:lnTo>
                <a:close/>
              </a:path>
            </a:pathLst>
          </a:custGeom>
          <a:solidFill>
            <a:srgbClr val="7030A0"/>
          </a:solidFill>
          <a:ln w="12700">
            <a:miter lim="400000"/>
          </a:ln>
        </p:spPr>
        <p:txBody>
          <a:bodyPr lIns="45719" rIns="45719"/>
          <a:lstStyle/>
          <a:p>
            <a:endParaRPr>
              <a:latin typeface="Arial" panose="020B0604020202020204" pitchFamily="34" charset="0"/>
              <a:cs typeface="Arial" panose="020B0604020202020204" pitchFamily="34" charset="0"/>
            </a:endParaRPr>
          </a:p>
        </p:txBody>
      </p:sp>
      <p:sp>
        <p:nvSpPr>
          <p:cNvPr id="58" name="Shape">
            <a:extLst>
              <a:ext uri="{FF2B5EF4-FFF2-40B4-BE49-F238E27FC236}">
                <a16:creationId xmlns:a16="http://schemas.microsoft.com/office/drawing/2014/main" id="{7C4B292D-CEF9-4919-9B23-02C92187FE5B}"/>
              </a:ext>
            </a:extLst>
          </p:cNvPr>
          <p:cNvSpPr/>
          <p:nvPr/>
        </p:nvSpPr>
        <p:spPr>
          <a:xfrm>
            <a:off x="11078058" y="4757950"/>
            <a:ext cx="420840" cy="418758"/>
          </a:xfrm>
          <a:custGeom>
            <a:avLst/>
            <a:gdLst/>
            <a:ahLst/>
            <a:cxnLst>
              <a:cxn ang="0">
                <a:pos x="wd2" y="hd2"/>
              </a:cxn>
              <a:cxn ang="5400000">
                <a:pos x="wd2" y="hd2"/>
              </a:cxn>
              <a:cxn ang="10800000">
                <a:pos x="wd2" y="hd2"/>
              </a:cxn>
              <a:cxn ang="16200000">
                <a:pos x="wd2" y="hd2"/>
              </a:cxn>
            </a:cxnLst>
            <a:rect l="0" t="0" r="r" b="b"/>
            <a:pathLst>
              <a:path w="21600" h="21600" extrusionOk="0">
                <a:moveTo>
                  <a:pt x="11782" y="982"/>
                </a:moveTo>
                <a:cubicBezTo>
                  <a:pt x="16691" y="982"/>
                  <a:pt x="20618" y="4909"/>
                  <a:pt x="20618" y="9818"/>
                </a:cubicBezTo>
                <a:cubicBezTo>
                  <a:pt x="20618" y="10064"/>
                  <a:pt x="20864" y="10309"/>
                  <a:pt x="21109" y="10309"/>
                </a:cubicBezTo>
                <a:cubicBezTo>
                  <a:pt x="21355" y="10309"/>
                  <a:pt x="21600" y="10064"/>
                  <a:pt x="21600" y="9818"/>
                </a:cubicBezTo>
                <a:cubicBezTo>
                  <a:pt x="21600" y="4418"/>
                  <a:pt x="17182" y="0"/>
                  <a:pt x="11782" y="0"/>
                </a:cubicBezTo>
                <a:cubicBezTo>
                  <a:pt x="11536" y="0"/>
                  <a:pt x="11291" y="245"/>
                  <a:pt x="11291" y="491"/>
                </a:cubicBezTo>
                <a:cubicBezTo>
                  <a:pt x="11291" y="736"/>
                  <a:pt x="11536" y="982"/>
                  <a:pt x="11782" y="982"/>
                </a:cubicBezTo>
                <a:moveTo>
                  <a:pt x="11782" y="5891"/>
                </a:moveTo>
                <a:cubicBezTo>
                  <a:pt x="13991" y="5891"/>
                  <a:pt x="15709" y="7609"/>
                  <a:pt x="15709" y="9818"/>
                </a:cubicBezTo>
                <a:cubicBezTo>
                  <a:pt x="15709" y="10064"/>
                  <a:pt x="15955" y="10309"/>
                  <a:pt x="16200" y="10309"/>
                </a:cubicBezTo>
                <a:cubicBezTo>
                  <a:pt x="16445" y="10309"/>
                  <a:pt x="16691" y="10064"/>
                  <a:pt x="16691" y="9818"/>
                </a:cubicBezTo>
                <a:cubicBezTo>
                  <a:pt x="16691" y="7118"/>
                  <a:pt x="14482" y="4909"/>
                  <a:pt x="11782" y="4909"/>
                </a:cubicBezTo>
                <a:cubicBezTo>
                  <a:pt x="11536" y="4909"/>
                  <a:pt x="11291" y="5155"/>
                  <a:pt x="11291" y="5400"/>
                </a:cubicBezTo>
                <a:cubicBezTo>
                  <a:pt x="11291" y="5645"/>
                  <a:pt x="11536" y="5891"/>
                  <a:pt x="11782" y="5891"/>
                </a:cubicBezTo>
                <a:moveTo>
                  <a:pt x="11782" y="10800"/>
                </a:moveTo>
                <a:cubicBezTo>
                  <a:pt x="12273" y="10800"/>
                  <a:pt x="12764" y="10309"/>
                  <a:pt x="12764" y="9818"/>
                </a:cubicBezTo>
                <a:cubicBezTo>
                  <a:pt x="12764" y="9327"/>
                  <a:pt x="12273" y="8836"/>
                  <a:pt x="11782" y="8836"/>
                </a:cubicBezTo>
                <a:cubicBezTo>
                  <a:pt x="11291" y="8836"/>
                  <a:pt x="10800" y="9327"/>
                  <a:pt x="10800" y="9818"/>
                </a:cubicBezTo>
                <a:cubicBezTo>
                  <a:pt x="10800" y="10309"/>
                  <a:pt x="11291" y="10800"/>
                  <a:pt x="11782" y="10800"/>
                </a:cubicBezTo>
                <a:moveTo>
                  <a:pt x="21600" y="17182"/>
                </a:moveTo>
                <a:cubicBezTo>
                  <a:pt x="21600" y="16814"/>
                  <a:pt x="21477" y="16445"/>
                  <a:pt x="21109" y="16077"/>
                </a:cubicBezTo>
                <a:cubicBezTo>
                  <a:pt x="21109" y="16077"/>
                  <a:pt x="20986" y="15955"/>
                  <a:pt x="20864" y="15955"/>
                </a:cubicBezTo>
                <a:cubicBezTo>
                  <a:pt x="16691" y="12641"/>
                  <a:pt x="16691" y="12641"/>
                  <a:pt x="16691" y="12641"/>
                </a:cubicBezTo>
                <a:cubicBezTo>
                  <a:pt x="16445" y="12395"/>
                  <a:pt x="16077" y="12273"/>
                  <a:pt x="15709" y="12273"/>
                </a:cubicBezTo>
                <a:cubicBezTo>
                  <a:pt x="15341" y="12273"/>
                  <a:pt x="15095" y="12395"/>
                  <a:pt x="14850" y="12518"/>
                </a:cubicBezTo>
                <a:cubicBezTo>
                  <a:pt x="13623" y="13745"/>
                  <a:pt x="13623" y="13745"/>
                  <a:pt x="13623" y="13745"/>
                </a:cubicBezTo>
                <a:cubicBezTo>
                  <a:pt x="13623" y="13745"/>
                  <a:pt x="13623" y="13745"/>
                  <a:pt x="13623" y="13745"/>
                </a:cubicBezTo>
                <a:cubicBezTo>
                  <a:pt x="13500" y="13991"/>
                  <a:pt x="13255" y="14114"/>
                  <a:pt x="12886" y="14114"/>
                </a:cubicBezTo>
                <a:cubicBezTo>
                  <a:pt x="12641" y="14114"/>
                  <a:pt x="12273" y="13868"/>
                  <a:pt x="12150" y="13623"/>
                </a:cubicBezTo>
                <a:cubicBezTo>
                  <a:pt x="12150" y="13623"/>
                  <a:pt x="12150" y="13623"/>
                  <a:pt x="12150" y="13623"/>
                </a:cubicBezTo>
                <a:cubicBezTo>
                  <a:pt x="10555" y="12518"/>
                  <a:pt x="9082" y="11168"/>
                  <a:pt x="7855" y="9450"/>
                </a:cubicBezTo>
                <a:cubicBezTo>
                  <a:pt x="7977" y="9450"/>
                  <a:pt x="7977" y="9450"/>
                  <a:pt x="7977" y="9450"/>
                </a:cubicBezTo>
                <a:cubicBezTo>
                  <a:pt x="7732" y="9327"/>
                  <a:pt x="7486" y="8959"/>
                  <a:pt x="7486" y="8714"/>
                </a:cubicBezTo>
                <a:cubicBezTo>
                  <a:pt x="7486" y="8345"/>
                  <a:pt x="7609" y="8100"/>
                  <a:pt x="7855" y="7977"/>
                </a:cubicBezTo>
                <a:cubicBezTo>
                  <a:pt x="7855" y="7977"/>
                  <a:pt x="7855" y="7977"/>
                  <a:pt x="7855" y="7977"/>
                </a:cubicBezTo>
                <a:cubicBezTo>
                  <a:pt x="8959" y="6750"/>
                  <a:pt x="8959" y="6750"/>
                  <a:pt x="8959" y="6750"/>
                </a:cubicBezTo>
                <a:cubicBezTo>
                  <a:pt x="9205" y="6505"/>
                  <a:pt x="9327" y="6259"/>
                  <a:pt x="9327" y="5891"/>
                </a:cubicBezTo>
                <a:cubicBezTo>
                  <a:pt x="9327" y="5523"/>
                  <a:pt x="9205" y="5155"/>
                  <a:pt x="8836" y="4909"/>
                </a:cubicBezTo>
                <a:cubicBezTo>
                  <a:pt x="5645" y="736"/>
                  <a:pt x="5645" y="736"/>
                  <a:pt x="5645" y="736"/>
                </a:cubicBezTo>
                <a:cubicBezTo>
                  <a:pt x="5645" y="614"/>
                  <a:pt x="5523" y="491"/>
                  <a:pt x="5400" y="491"/>
                </a:cubicBezTo>
                <a:cubicBezTo>
                  <a:pt x="5155" y="123"/>
                  <a:pt x="4786" y="0"/>
                  <a:pt x="4418" y="0"/>
                </a:cubicBezTo>
                <a:cubicBezTo>
                  <a:pt x="2455" y="0"/>
                  <a:pt x="0" y="2332"/>
                  <a:pt x="0" y="5155"/>
                </a:cubicBezTo>
                <a:cubicBezTo>
                  <a:pt x="0" y="5891"/>
                  <a:pt x="123" y="6627"/>
                  <a:pt x="491" y="7364"/>
                </a:cubicBezTo>
                <a:cubicBezTo>
                  <a:pt x="491" y="7364"/>
                  <a:pt x="491" y="7364"/>
                  <a:pt x="491" y="7364"/>
                </a:cubicBezTo>
                <a:cubicBezTo>
                  <a:pt x="3436" y="13255"/>
                  <a:pt x="8345" y="18164"/>
                  <a:pt x="14236" y="21109"/>
                </a:cubicBezTo>
                <a:cubicBezTo>
                  <a:pt x="14236" y="21109"/>
                  <a:pt x="14236" y="21109"/>
                  <a:pt x="14236" y="21109"/>
                </a:cubicBezTo>
                <a:cubicBezTo>
                  <a:pt x="14850" y="21477"/>
                  <a:pt x="15709" y="21600"/>
                  <a:pt x="16445" y="21600"/>
                </a:cubicBezTo>
                <a:cubicBezTo>
                  <a:pt x="19268" y="21600"/>
                  <a:pt x="21600" y="19145"/>
                  <a:pt x="21600" y="17182"/>
                </a:cubicBezTo>
                <a:cubicBezTo>
                  <a:pt x="21600" y="17182"/>
                  <a:pt x="21600" y="17182"/>
                  <a:pt x="21600" y="17182"/>
                </a:cubicBezTo>
                <a:close/>
                <a:moveTo>
                  <a:pt x="16445" y="20618"/>
                </a:moveTo>
                <a:cubicBezTo>
                  <a:pt x="15832" y="20618"/>
                  <a:pt x="15218" y="20495"/>
                  <a:pt x="14605" y="20250"/>
                </a:cubicBezTo>
                <a:cubicBezTo>
                  <a:pt x="14605" y="20250"/>
                  <a:pt x="14605" y="20127"/>
                  <a:pt x="14482" y="20127"/>
                </a:cubicBezTo>
                <a:cubicBezTo>
                  <a:pt x="8959" y="17305"/>
                  <a:pt x="4295" y="12641"/>
                  <a:pt x="1473" y="7118"/>
                </a:cubicBezTo>
                <a:cubicBezTo>
                  <a:pt x="1473" y="6995"/>
                  <a:pt x="1350" y="6995"/>
                  <a:pt x="1350" y="6995"/>
                </a:cubicBezTo>
                <a:cubicBezTo>
                  <a:pt x="1105" y="6382"/>
                  <a:pt x="982" y="5768"/>
                  <a:pt x="982" y="5155"/>
                </a:cubicBezTo>
                <a:cubicBezTo>
                  <a:pt x="982" y="2823"/>
                  <a:pt x="3068" y="982"/>
                  <a:pt x="4418" y="982"/>
                </a:cubicBezTo>
                <a:cubicBezTo>
                  <a:pt x="4541" y="982"/>
                  <a:pt x="4664" y="1105"/>
                  <a:pt x="4786" y="1105"/>
                </a:cubicBezTo>
                <a:cubicBezTo>
                  <a:pt x="4786" y="1105"/>
                  <a:pt x="4786" y="1105"/>
                  <a:pt x="4786" y="1227"/>
                </a:cubicBezTo>
                <a:cubicBezTo>
                  <a:pt x="4786" y="1227"/>
                  <a:pt x="4909" y="1227"/>
                  <a:pt x="4909" y="1350"/>
                </a:cubicBezTo>
                <a:cubicBezTo>
                  <a:pt x="8100" y="5400"/>
                  <a:pt x="8100" y="5400"/>
                  <a:pt x="8100" y="5400"/>
                </a:cubicBezTo>
                <a:cubicBezTo>
                  <a:pt x="8100" y="5523"/>
                  <a:pt x="8223" y="5523"/>
                  <a:pt x="8223" y="5523"/>
                </a:cubicBezTo>
                <a:cubicBezTo>
                  <a:pt x="8223" y="5645"/>
                  <a:pt x="8345" y="5768"/>
                  <a:pt x="8345" y="5891"/>
                </a:cubicBezTo>
                <a:cubicBezTo>
                  <a:pt x="8345" y="6014"/>
                  <a:pt x="8345" y="6014"/>
                  <a:pt x="8223" y="6136"/>
                </a:cubicBezTo>
                <a:cubicBezTo>
                  <a:pt x="7118" y="7241"/>
                  <a:pt x="7118" y="7241"/>
                  <a:pt x="7118" y="7241"/>
                </a:cubicBezTo>
                <a:cubicBezTo>
                  <a:pt x="7118" y="7241"/>
                  <a:pt x="7118" y="7241"/>
                  <a:pt x="7118" y="7241"/>
                </a:cubicBezTo>
                <a:cubicBezTo>
                  <a:pt x="6750" y="7609"/>
                  <a:pt x="6505" y="8100"/>
                  <a:pt x="6505" y="8714"/>
                </a:cubicBezTo>
                <a:cubicBezTo>
                  <a:pt x="6505" y="9205"/>
                  <a:pt x="6750" y="9695"/>
                  <a:pt x="7118" y="10064"/>
                </a:cubicBezTo>
                <a:cubicBezTo>
                  <a:pt x="7118" y="10064"/>
                  <a:pt x="7118" y="10064"/>
                  <a:pt x="7118" y="10064"/>
                </a:cubicBezTo>
                <a:cubicBezTo>
                  <a:pt x="8345" y="11782"/>
                  <a:pt x="9818" y="13255"/>
                  <a:pt x="11536" y="14482"/>
                </a:cubicBezTo>
                <a:cubicBezTo>
                  <a:pt x="11536" y="14482"/>
                  <a:pt x="11536" y="14482"/>
                  <a:pt x="11536" y="14482"/>
                </a:cubicBezTo>
                <a:cubicBezTo>
                  <a:pt x="11905" y="14850"/>
                  <a:pt x="12395" y="15095"/>
                  <a:pt x="12886" y="15095"/>
                </a:cubicBezTo>
                <a:cubicBezTo>
                  <a:pt x="13377" y="15095"/>
                  <a:pt x="13868" y="14850"/>
                  <a:pt x="14236" y="14482"/>
                </a:cubicBezTo>
                <a:cubicBezTo>
                  <a:pt x="14359" y="14482"/>
                  <a:pt x="14359" y="14482"/>
                  <a:pt x="14359" y="14482"/>
                </a:cubicBezTo>
                <a:cubicBezTo>
                  <a:pt x="15464" y="13377"/>
                  <a:pt x="15464" y="13377"/>
                  <a:pt x="15464" y="13377"/>
                </a:cubicBezTo>
                <a:cubicBezTo>
                  <a:pt x="15586" y="13255"/>
                  <a:pt x="15586" y="13255"/>
                  <a:pt x="15709" y="13255"/>
                </a:cubicBezTo>
                <a:cubicBezTo>
                  <a:pt x="15832" y="13255"/>
                  <a:pt x="15955" y="13377"/>
                  <a:pt x="16077" y="13377"/>
                </a:cubicBezTo>
                <a:cubicBezTo>
                  <a:pt x="16077" y="13377"/>
                  <a:pt x="16077" y="13500"/>
                  <a:pt x="16077" y="13500"/>
                </a:cubicBezTo>
                <a:cubicBezTo>
                  <a:pt x="20250" y="16691"/>
                  <a:pt x="20250" y="16691"/>
                  <a:pt x="20250" y="16691"/>
                </a:cubicBezTo>
                <a:cubicBezTo>
                  <a:pt x="20373" y="16691"/>
                  <a:pt x="20373" y="16691"/>
                  <a:pt x="20373" y="16814"/>
                </a:cubicBezTo>
                <a:cubicBezTo>
                  <a:pt x="20373" y="16814"/>
                  <a:pt x="20495" y="16814"/>
                  <a:pt x="20495" y="16814"/>
                </a:cubicBezTo>
                <a:cubicBezTo>
                  <a:pt x="20495" y="16936"/>
                  <a:pt x="20618" y="16936"/>
                  <a:pt x="20618" y="17182"/>
                </a:cubicBezTo>
                <a:cubicBezTo>
                  <a:pt x="20618" y="17182"/>
                  <a:pt x="20618" y="17182"/>
                  <a:pt x="20618" y="17305"/>
                </a:cubicBezTo>
                <a:cubicBezTo>
                  <a:pt x="20495" y="18655"/>
                  <a:pt x="18777" y="20618"/>
                  <a:pt x="16445" y="20618"/>
                </a:cubicBezTo>
              </a:path>
            </a:pathLst>
          </a:custGeom>
          <a:solidFill>
            <a:srgbClr val="7030A0"/>
          </a:solidFill>
          <a:ln w="12700">
            <a:miter lim="400000"/>
          </a:ln>
        </p:spPr>
        <p:txBody>
          <a:bodyPr lIns="45719" rIns="45719"/>
          <a:lstStyle/>
          <a:p>
            <a:endParaRPr>
              <a:solidFill>
                <a:schemeClr val="tx1">
                  <a:lumMod val="95000"/>
                  <a:lumOff val="5000"/>
                </a:schemeClr>
              </a:solidFill>
              <a:latin typeface="Arial" panose="020B0604020202020204" pitchFamily="34" charset="0"/>
              <a:cs typeface="Arial" panose="020B0604020202020204" pitchFamily="34" charset="0"/>
            </a:endParaRPr>
          </a:p>
        </p:txBody>
      </p:sp>
      <p:sp>
        <p:nvSpPr>
          <p:cNvPr id="77" name="Shape">
            <a:extLst>
              <a:ext uri="{FF2B5EF4-FFF2-40B4-BE49-F238E27FC236}">
                <a16:creationId xmlns:a16="http://schemas.microsoft.com/office/drawing/2014/main" id="{E2DC886A-007D-4DA5-81C8-AB28C9D437A7}"/>
              </a:ext>
            </a:extLst>
          </p:cNvPr>
          <p:cNvSpPr/>
          <p:nvPr/>
        </p:nvSpPr>
        <p:spPr>
          <a:xfrm>
            <a:off x="11109776" y="3758551"/>
            <a:ext cx="391340" cy="5397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3559"/>
                  <a:pt x="0" y="7855"/>
                </a:cubicBezTo>
                <a:cubicBezTo>
                  <a:pt x="0" y="14236"/>
                  <a:pt x="10800" y="21600"/>
                  <a:pt x="10800" y="21600"/>
                </a:cubicBezTo>
                <a:cubicBezTo>
                  <a:pt x="10800" y="21600"/>
                  <a:pt x="21600" y="14236"/>
                  <a:pt x="21600" y="7855"/>
                </a:cubicBezTo>
                <a:cubicBezTo>
                  <a:pt x="21600" y="3559"/>
                  <a:pt x="16706" y="0"/>
                  <a:pt x="10800" y="0"/>
                </a:cubicBezTo>
                <a:moveTo>
                  <a:pt x="10800" y="20127"/>
                </a:moveTo>
                <a:cubicBezTo>
                  <a:pt x="10800" y="20127"/>
                  <a:pt x="1350" y="13745"/>
                  <a:pt x="1350" y="7855"/>
                </a:cubicBezTo>
                <a:cubicBezTo>
                  <a:pt x="1350" y="4050"/>
                  <a:pt x="5569" y="982"/>
                  <a:pt x="10800" y="982"/>
                </a:cubicBezTo>
                <a:cubicBezTo>
                  <a:pt x="16031" y="982"/>
                  <a:pt x="20250" y="4050"/>
                  <a:pt x="20250" y="7855"/>
                </a:cubicBezTo>
                <a:cubicBezTo>
                  <a:pt x="20250" y="13745"/>
                  <a:pt x="10800" y="20127"/>
                  <a:pt x="10800" y="20127"/>
                </a:cubicBezTo>
                <a:moveTo>
                  <a:pt x="10800" y="3927"/>
                </a:moveTo>
                <a:cubicBezTo>
                  <a:pt x="7762" y="3927"/>
                  <a:pt x="5400" y="5645"/>
                  <a:pt x="5400" y="7855"/>
                </a:cubicBezTo>
                <a:cubicBezTo>
                  <a:pt x="5400" y="10064"/>
                  <a:pt x="7762" y="11782"/>
                  <a:pt x="10800" y="11782"/>
                </a:cubicBezTo>
                <a:cubicBezTo>
                  <a:pt x="13837" y="11782"/>
                  <a:pt x="16200" y="10064"/>
                  <a:pt x="16200" y="7855"/>
                </a:cubicBezTo>
                <a:cubicBezTo>
                  <a:pt x="16200" y="5645"/>
                  <a:pt x="13837" y="3927"/>
                  <a:pt x="10800" y="3927"/>
                </a:cubicBezTo>
                <a:moveTo>
                  <a:pt x="10800" y="10800"/>
                </a:moveTo>
                <a:cubicBezTo>
                  <a:pt x="8606" y="10800"/>
                  <a:pt x="6750" y="9450"/>
                  <a:pt x="6750" y="7855"/>
                </a:cubicBezTo>
                <a:cubicBezTo>
                  <a:pt x="6750" y="6259"/>
                  <a:pt x="8606" y="4909"/>
                  <a:pt x="10800" y="4909"/>
                </a:cubicBezTo>
                <a:cubicBezTo>
                  <a:pt x="12994" y="4909"/>
                  <a:pt x="14850" y="6259"/>
                  <a:pt x="14850" y="7855"/>
                </a:cubicBezTo>
                <a:cubicBezTo>
                  <a:pt x="14850" y="9450"/>
                  <a:pt x="12994" y="10800"/>
                  <a:pt x="10800" y="10800"/>
                </a:cubicBezTo>
              </a:path>
            </a:pathLst>
          </a:custGeom>
          <a:solidFill>
            <a:srgbClr val="7030A0"/>
          </a:solidFill>
          <a:ln w="12700">
            <a:miter lim="400000"/>
          </a:ln>
        </p:spPr>
        <p:txBody>
          <a:bodyPr lIns="45719" rIns="45719"/>
          <a:lstStyle/>
          <a:p>
            <a:endParaRPr>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4CB114C5-BF33-4F0C-A0CD-813F83F68425}"/>
              </a:ext>
            </a:extLst>
          </p:cNvPr>
          <p:cNvSpPr txBox="1"/>
          <p:nvPr/>
        </p:nvSpPr>
        <p:spPr>
          <a:xfrm>
            <a:off x="11732695" y="6997163"/>
            <a:ext cx="3917689" cy="463012"/>
          </a:xfrm>
          <a:prstGeom prst="rect">
            <a:avLst/>
          </a:prstGeom>
          <a:noFill/>
        </p:spPr>
        <p:txBody>
          <a:bodyPr wrap="square" rtlCol="0">
            <a:spAutoFit/>
          </a:bodyPr>
          <a:lstStyle/>
          <a:p>
            <a:pPr>
              <a:lnSpc>
                <a:spcPts val="3200"/>
              </a:lnSpc>
            </a:pPr>
            <a:r>
              <a:rPr lang="en-US" sz="1900" dirty="0">
                <a:solidFill>
                  <a:schemeClr val="bg2">
                    <a:lumMod val="50000"/>
                  </a:schemeClr>
                </a:solidFill>
                <a:latin typeface="Arial" panose="020B0604020202020204" pitchFamily="34" charset="0"/>
                <a:ea typeface="Open Sans" panose="020B0606030504020204" pitchFamily="34" charset="0"/>
                <a:cs typeface="Arial" panose="020B0604020202020204" pitchFamily="34" charset="0"/>
              </a:rPr>
              <a:t>@BOCSAR</a:t>
            </a:r>
          </a:p>
        </p:txBody>
      </p:sp>
      <p:pic>
        <p:nvPicPr>
          <p:cNvPr id="27" name="Picture 26"/>
          <p:cNvPicPr>
            <a:picLocks noChangeAspect="1"/>
          </p:cNvPicPr>
          <p:nvPr/>
        </p:nvPicPr>
        <p:blipFill>
          <a:blip r:embed="rId2"/>
          <a:stretch>
            <a:fillRect/>
          </a:stretch>
        </p:blipFill>
        <p:spPr>
          <a:xfrm>
            <a:off x="891176" y="3483567"/>
            <a:ext cx="1568249" cy="712840"/>
          </a:xfrm>
          <a:prstGeom prst="rect">
            <a:avLst/>
          </a:prstGeom>
        </p:spPr>
      </p:pic>
      <p:sp>
        <p:nvSpPr>
          <p:cNvPr id="91" name="Shape">
            <a:extLst>
              <a:ext uri="{FF2B5EF4-FFF2-40B4-BE49-F238E27FC236}">
                <a16:creationId xmlns:a16="http://schemas.microsoft.com/office/drawing/2014/main" id="{51AF737E-8945-4846-BE3A-971B7542353C}"/>
              </a:ext>
            </a:extLst>
          </p:cNvPr>
          <p:cNvSpPr/>
          <p:nvPr/>
        </p:nvSpPr>
        <p:spPr>
          <a:xfrm>
            <a:off x="11083771" y="6222853"/>
            <a:ext cx="448899" cy="4501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786"/>
                  <a:pt x="0" y="10800"/>
                </a:cubicBezTo>
                <a:cubicBezTo>
                  <a:pt x="0" y="16814"/>
                  <a:pt x="4786" y="21600"/>
                  <a:pt x="10800" y="21600"/>
                </a:cubicBezTo>
                <a:cubicBezTo>
                  <a:pt x="16814" y="21600"/>
                  <a:pt x="21600" y="16814"/>
                  <a:pt x="21600" y="10800"/>
                </a:cubicBezTo>
                <a:cubicBezTo>
                  <a:pt x="21600" y="4786"/>
                  <a:pt x="16814" y="0"/>
                  <a:pt x="10800" y="0"/>
                </a:cubicBezTo>
                <a:moveTo>
                  <a:pt x="7855" y="1473"/>
                </a:moveTo>
                <a:cubicBezTo>
                  <a:pt x="7732" y="1595"/>
                  <a:pt x="7486" y="1841"/>
                  <a:pt x="7241" y="2209"/>
                </a:cubicBezTo>
                <a:cubicBezTo>
                  <a:pt x="7241" y="2209"/>
                  <a:pt x="7241" y="2209"/>
                  <a:pt x="7241" y="2209"/>
                </a:cubicBezTo>
                <a:cubicBezTo>
                  <a:pt x="6873" y="2823"/>
                  <a:pt x="6505" y="3436"/>
                  <a:pt x="6136" y="4173"/>
                </a:cubicBezTo>
                <a:cubicBezTo>
                  <a:pt x="6136" y="4173"/>
                  <a:pt x="6136" y="4173"/>
                  <a:pt x="6136" y="4173"/>
                </a:cubicBezTo>
                <a:cubicBezTo>
                  <a:pt x="6136" y="4295"/>
                  <a:pt x="6136" y="4295"/>
                  <a:pt x="6136" y="4418"/>
                </a:cubicBezTo>
                <a:cubicBezTo>
                  <a:pt x="5523" y="4050"/>
                  <a:pt x="4909" y="3682"/>
                  <a:pt x="4418" y="3314"/>
                </a:cubicBezTo>
                <a:cubicBezTo>
                  <a:pt x="5400" y="2455"/>
                  <a:pt x="6627" y="1841"/>
                  <a:pt x="7855" y="1473"/>
                </a:cubicBezTo>
                <a:moveTo>
                  <a:pt x="3805" y="3927"/>
                </a:moveTo>
                <a:cubicBezTo>
                  <a:pt x="4295" y="4418"/>
                  <a:pt x="5032" y="4909"/>
                  <a:pt x="5768" y="5277"/>
                </a:cubicBezTo>
                <a:cubicBezTo>
                  <a:pt x="5768" y="5277"/>
                  <a:pt x="5768" y="5400"/>
                  <a:pt x="5645" y="5400"/>
                </a:cubicBezTo>
                <a:cubicBezTo>
                  <a:pt x="5523" y="6136"/>
                  <a:pt x="5277" y="6995"/>
                  <a:pt x="5155" y="7732"/>
                </a:cubicBezTo>
                <a:cubicBezTo>
                  <a:pt x="5155" y="7855"/>
                  <a:pt x="5155" y="7977"/>
                  <a:pt x="5155" y="8100"/>
                </a:cubicBezTo>
                <a:cubicBezTo>
                  <a:pt x="5032" y="8468"/>
                  <a:pt x="5032" y="8714"/>
                  <a:pt x="5032" y="9082"/>
                </a:cubicBezTo>
                <a:cubicBezTo>
                  <a:pt x="5032" y="9205"/>
                  <a:pt x="4909" y="9327"/>
                  <a:pt x="4909" y="9450"/>
                </a:cubicBezTo>
                <a:cubicBezTo>
                  <a:pt x="4909" y="9695"/>
                  <a:pt x="4909" y="10064"/>
                  <a:pt x="4909" y="10309"/>
                </a:cubicBezTo>
                <a:cubicBezTo>
                  <a:pt x="982" y="10309"/>
                  <a:pt x="982" y="10309"/>
                  <a:pt x="982" y="10309"/>
                </a:cubicBezTo>
                <a:cubicBezTo>
                  <a:pt x="1105" y="7855"/>
                  <a:pt x="2209" y="5645"/>
                  <a:pt x="3805" y="3927"/>
                </a:cubicBezTo>
                <a:moveTo>
                  <a:pt x="982" y="11291"/>
                </a:moveTo>
                <a:cubicBezTo>
                  <a:pt x="4909" y="11291"/>
                  <a:pt x="4909" y="11291"/>
                  <a:pt x="4909" y="11291"/>
                </a:cubicBezTo>
                <a:cubicBezTo>
                  <a:pt x="4909" y="11536"/>
                  <a:pt x="4909" y="11905"/>
                  <a:pt x="4909" y="12150"/>
                </a:cubicBezTo>
                <a:cubicBezTo>
                  <a:pt x="4909" y="12273"/>
                  <a:pt x="5032" y="12395"/>
                  <a:pt x="5032" y="12518"/>
                </a:cubicBezTo>
                <a:cubicBezTo>
                  <a:pt x="5032" y="12886"/>
                  <a:pt x="5032" y="13132"/>
                  <a:pt x="5155" y="13500"/>
                </a:cubicBezTo>
                <a:cubicBezTo>
                  <a:pt x="5155" y="13623"/>
                  <a:pt x="5155" y="13745"/>
                  <a:pt x="5155" y="13868"/>
                </a:cubicBezTo>
                <a:cubicBezTo>
                  <a:pt x="5277" y="14605"/>
                  <a:pt x="5523" y="15464"/>
                  <a:pt x="5645" y="16200"/>
                </a:cubicBezTo>
                <a:cubicBezTo>
                  <a:pt x="5768" y="16200"/>
                  <a:pt x="5768" y="16323"/>
                  <a:pt x="5768" y="16323"/>
                </a:cubicBezTo>
                <a:cubicBezTo>
                  <a:pt x="5032" y="16691"/>
                  <a:pt x="4295" y="17182"/>
                  <a:pt x="3805" y="17673"/>
                </a:cubicBezTo>
                <a:cubicBezTo>
                  <a:pt x="2209" y="15955"/>
                  <a:pt x="1105" y="13745"/>
                  <a:pt x="982" y="11291"/>
                </a:cubicBezTo>
                <a:moveTo>
                  <a:pt x="4418" y="18286"/>
                </a:moveTo>
                <a:cubicBezTo>
                  <a:pt x="4909" y="17918"/>
                  <a:pt x="5523" y="17550"/>
                  <a:pt x="6136" y="17182"/>
                </a:cubicBezTo>
                <a:cubicBezTo>
                  <a:pt x="6136" y="17305"/>
                  <a:pt x="6136" y="17305"/>
                  <a:pt x="6136" y="17427"/>
                </a:cubicBezTo>
                <a:cubicBezTo>
                  <a:pt x="6136" y="17427"/>
                  <a:pt x="6136" y="17427"/>
                  <a:pt x="6136" y="17427"/>
                </a:cubicBezTo>
                <a:cubicBezTo>
                  <a:pt x="6505" y="18164"/>
                  <a:pt x="6873" y="18777"/>
                  <a:pt x="7241" y="19391"/>
                </a:cubicBezTo>
                <a:cubicBezTo>
                  <a:pt x="7241" y="19391"/>
                  <a:pt x="7241" y="19391"/>
                  <a:pt x="7241" y="19391"/>
                </a:cubicBezTo>
                <a:cubicBezTo>
                  <a:pt x="7486" y="19759"/>
                  <a:pt x="7732" y="20005"/>
                  <a:pt x="7855" y="20127"/>
                </a:cubicBezTo>
                <a:cubicBezTo>
                  <a:pt x="6627" y="19759"/>
                  <a:pt x="5400" y="19145"/>
                  <a:pt x="4418" y="18286"/>
                </a:cubicBezTo>
                <a:moveTo>
                  <a:pt x="10309" y="20618"/>
                </a:moveTo>
                <a:cubicBezTo>
                  <a:pt x="8959" y="20250"/>
                  <a:pt x="7732" y="18900"/>
                  <a:pt x="6995" y="16814"/>
                </a:cubicBezTo>
                <a:cubicBezTo>
                  <a:pt x="7977" y="16445"/>
                  <a:pt x="9082" y="16323"/>
                  <a:pt x="10309" y="16200"/>
                </a:cubicBezTo>
                <a:lnTo>
                  <a:pt x="10309" y="20618"/>
                </a:lnTo>
                <a:close/>
                <a:moveTo>
                  <a:pt x="10309" y="15218"/>
                </a:moveTo>
                <a:cubicBezTo>
                  <a:pt x="8959" y="15341"/>
                  <a:pt x="7732" y="15586"/>
                  <a:pt x="6627" y="15955"/>
                </a:cubicBezTo>
                <a:cubicBezTo>
                  <a:pt x="6259" y="14605"/>
                  <a:pt x="5891" y="13009"/>
                  <a:pt x="5891" y="11291"/>
                </a:cubicBezTo>
                <a:cubicBezTo>
                  <a:pt x="10309" y="11291"/>
                  <a:pt x="10309" y="11291"/>
                  <a:pt x="10309" y="11291"/>
                </a:cubicBezTo>
                <a:lnTo>
                  <a:pt x="10309" y="15218"/>
                </a:lnTo>
                <a:close/>
                <a:moveTo>
                  <a:pt x="10309" y="10309"/>
                </a:moveTo>
                <a:cubicBezTo>
                  <a:pt x="5891" y="10309"/>
                  <a:pt x="5891" y="10309"/>
                  <a:pt x="5891" y="10309"/>
                </a:cubicBezTo>
                <a:cubicBezTo>
                  <a:pt x="5891" y="8591"/>
                  <a:pt x="6259" y="6995"/>
                  <a:pt x="6627" y="5645"/>
                </a:cubicBezTo>
                <a:cubicBezTo>
                  <a:pt x="7732" y="6014"/>
                  <a:pt x="8959" y="6259"/>
                  <a:pt x="10309" y="6382"/>
                </a:cubicBezTo>
                <a:lnTo>
                  <a:pt x="10309" y="10309"/>
                </a:lnTo>
                <a:close/>
                <a:moveTo>
                  <a:pt x="10309" y="5400"/>
                </a:moveTo>
                <a:cubicBezTo>
                  <a:pt x="9082" y="5277"/>
                  <a:pt x="7977" y="5155"/>
                  <a:pt x="6995" y="4786"/>
                </a:cubicBezTo>
                <a:cubicBezTo>
                  <a:pt x="7732" y="2700"/>
                  <a:pt x="8959" y="1350"/>
                  <a:pt x="10309" y="982"/>
                </a:cubicBezTo>
                <a:lnTo>
                  <a:pt x="10309" y="5400"/>
                </a:lnTo>
                <a:close/>
                <a:moveTo>
                  <a:pt x="20618" y="10309"/>
                </a:moveTo>
                <a:cubicBezTo>
                  <a:pt x="16691" y="10309"/>
                  <a:pt x="16691" y="10309"/>
                  <a:pt x="16691" y="10309"/>
                </a:cubicBezTo>
                <a:cubicBezTo>
                  <a:pt x="16691" y="10064"/>
                  <a:pt x="16691" y="9695"/>
                  <a:pt x="16691" y="9450"/>
                </a:cubicBezTo>
                <a:cubicBezTo>
                  <a:pt x="16691" y="9327"/>
                  <a:pt x="16568" y="9205"/>
                  <a:pt x="16568" y="9082"/>
                </a:cubicBezTo>
                <a:cubicBezTo>
                  <a:pt x="16568" y="8714"/>
                  <a:pt x="16568" y="8468"/>
                  <a:pt x="16445" y="8100"/>
                </a:cubicBezTo>
                <a:cubicBezTo>
                  <a:pt x="16445" y="7977"/>
                  <a:pt x="16445" y="7855"/>
                  <a:pt x="16445" y="7732"/>
                </a:cubicBezTo>
                <a:cubicBezTo>
                  <a:pt x="16323" y="6995"/>
                  <a:pt x="16077" y="6136"/>
                  <a:pt x="15955" y="5400"/>
                </a:cubicBezTo>
                <a:cubicBezTo>
                  <a:pt x="15832" y="5400"/>
                  <a:pt x="15832" y="5277"/>
                  <a:pt x="15832" y="5277"/>
                </a:cubicBezTo>
                <a:cubicBezTo>
                  <a:pt x="16568" y="4909"/>
                  <a:pt x="17305" y="4418"/>
                  <a:pt x="17795" y="3927"/>
                </a:cubicBezTo>
                <a:cubicBezTo>
                  <a:pt x="19391" y="5645"/>
                  <a:pt x="20495" y="7855"/>
                  <a:pt x="20618" y="10309"/>
                </a:cubicBezTo>
                <a:moveTo>
                  <a:pt x="17182" y="3314"/>
                </a:moveTo>
                <a:cubicBezTo>
                  <a:pt x="16691" y="3682"/>
                  <a:pt x="16077" y="4050"/>
                  <a:pt x="15464" y="4418"/>
                </a:cubicBezTo>
                <a:cubicBezTo>
                  <a:pt x="15464" y="4295"/>
                  <a:pt x="15464" y="4295"/>
                  <a:pt x="15464" y="4173"/>
                </a:cubicBezTo>
                <a:cubicBezTo>
                  <a:pt x="15464" y="4173"/>
                  <a:pt x="15464" y="4173"/>
                  <a:pt x="15464" y="4173"/>
                </a:cubicBezTo>
                <a:cubicBezTo>
                  <a:pt x="15095" y="3436"/>
                  <a:pt x="14727" y="2823"/>
                  <a:pt x="14359" y="2209"/>
                </a:cubicBezTo>
                <a:cubicBezTo>
                  <a:pt x="14359" y="2209"/>
                  <a:pt x="14359" y="2209"/>
                  <a:pt x="14359" y="2209"/>
                </a:cubicBezTo>
                <a:cubicBezTo>
                  <a:pt x="14114" y="1841"/>
                  <a:pt x="13868" y="1595"/>
                  <a:pt x="13745" y="1473"/>
                </a:cubicBezTo>
                <a:cubicBezTo>
                  <a:pt x="14973" y="1841"/>
                  <a:pt x="16200" y="2455"/>
                  <a:pt x="17182" y="3314"/>
                </a:cubicBezTo>
                <a:moveTo>
                  <a:pt x="11291" y="982"/>
                </a:moveTo>
                <a:cubicBezTo>
                  <a:pt x="12641" y="1350"/>
                  <a:pt x="13868" y="2700"/>
                  <a:pt x="14605" y="4786"/>
                </a:cubicBezTo>
                <a:cubicBezTo>
                  <a:pt x="13623" y="5155"/>
                  <a:pt x="12518" y="5277"/>
                  <a:pt x="11291" y="5400"/>
                </a:cubicBezTo>
                <a:lnTo>
                  <a:pt x="11291" y="982"/>
                </a:lnTo>
                <a:close/>
                <a:moveTo>
                  <a:pt x="11291" y="6382"/>
                </a:moveTo>
                <a:cubicBezTo>
                  <a:pt x="12641" y="6259"/>
                  <a:pt x="13868" y="6014"/>
                  <a:pt x="14973" y="5645"/>
                </a:cubicBezTo>
                <a:cubicBezTo>
                  <a:pt x="15341" y="6995"/>
                  <a:pt x="15709" y="8591"/>
                  <a:pt x="15709" y="10309"/>
                </a:cubicBezTo>
                <a:cubicBezTo>
                  <a:pt x="11291" y="10309"/>
                  <a:pt x="11291" y="10309"/>
                  <a:pt x="11291" y="10309"/>
                </a:cubicBezTo>
                <a:lnTo>
                  <a:pt x="11291" y="6382"/>
                </a:lnTo>
                <a:close/>
                <a:moveTo>
                  <a:pt x="11291" y="11291"/>
                </a:moveTo>
                <a:cubicBezTo>
                  <a:pt x="15709" y="11291"/>
                  <a:pt x="15709" y="11291"/>
                  <a:pt x="15709" y="11291"/>
                </a:cubicBezTo>
                <a:cubicBezTo>
                  <a:pt x="15709" y="13009"/>
                  <a:pt x="15341" y="14605"/>
                  <a:pt x="14973" y="15955"/>
                </a:cubicBezTo>
                <a:cubicBezTo>
                  <a:pt x="13868" y="15586"/>
                  <a:pt x="12641" y="15341"/>
                  <a:pt x="11291" y="15218"/>
                </a:cubicBezTo>
                <a:lnTo>
                  <a:pt x="11291" y="11291"/>
                </a:lnTo>
                <a:close/>
                <a:moveTo>
                  <a:pt x="11291" y="20618"/>
                </a:moveTo>
                <a:cubicBezTo>
                  <a:pt x="11291" y="16200"/>
                  <a:pt x="11291" y="16200"/>
                  <a:pt x="11291" y="16200"/>
                </a:cubicBezTo>
                <a:cubicBezTo>
                  <a:pt x="12518" y="16323"/>
                  <a:pt x="13623" y="16445"/>
                  <a:pt x="14605" y="16814"/>
                </a:cubicBezTo>
                <a:cubicBezTo>
                  <a:pt x="13868" y="18900"/>
                  <a:pt x="12641" y="20250"/>
                  <a:pt x="11291" y="20618"/>
                </a:cubicBezTo>
                <a:moveTo>
                  <a:pt x="13745" y="20127"/>
                </a:moveTo>
                <a:cubicBezTo>
                  <a:pt x="13868" y="20005"/>
                  <a:pt x="14114" y="19759"/>
                  <a:pt x="14359" y="19391"/>
                </a:cubicBezTo>
                <a:cubicBezTo>
                  <a:pt x="14359" y="19391"/>
                  <a:pt x="14359" y="19391"/>
                  <a:pt x="14359" y="19391"/>
                </a:cubicBezTo>
                <a:cubicBezTo>
                  <a:pt x="14727" y="18777"/>
                  <a:pt x="15095" y="18164"/>
                  <a:pt x="15464" y="17427"/>
                </a:cubicBezTo>
                <a:cubicBezTo>
                  <a:pt x="15464" y="17427"/>
                  <a:pt x="15464" y="17427"/>
                  <a:pt x="15464" y="17427"/>
                </a:cubicBezTo>
                <a:cubicBezTo>
                  <a:pt x="15464" y="17305"/>
                  <a:pt x="15464" y="17305"/>
                  <a:pt x="15464" y="17182"/>
                </a:cubicBezTo>
                <a:cubicBezTo>
                  <a:pt x="16077" y="17550"/>
                  <a:pt x="16691" y="17918"/>
                  <a:pt x="17182" y="18286"/>
                </a:cubicBezTo>
                <a:cubicBezTo>
                  <a:pt x="16200" y="19145"/>
                  <a:pt x="14973" y="19759"/>
                  <a:pt x="13745" y="20127"/>
                </a:cubicBezTo>
                <a:moveTo>
                  <a:pt x="17795" y="17673"/>
                </a:moveTo>
                <a:cubicBezTo>
                  <a:pt x="17305" y="17182"/>
                  <a:pt x="16568" y="16691"/>
                  <a:pt x="15832" y="16323"/>
                </a:cubicBezTo>
                <a:cubicBezTo>
                  <a:pt x="15832" y="16323"/>
                  <a:pt x="15832" y="16200"/>
                  <a:pt x="15955" y="16200"/>
                </a:cubicBezTo>
                <a:cubicBezTo>
                  <a:pt x="16077" y="15464"/>
                  <a:pt x="16323" y="14605"/>
                  <a:pt x="16445" y="13868"/>
                </a:cubicBezTo>
                <a:cubicBezTo>
                  <a:pt x="16445" y="13745"/>
                  <a:pt x="16445" y="13623"/>
                  <a:pt x="16445" y="13500"/>
                </a:cubicBezTo>
                <a:cubicBezTo>
                  <a:pt x="16568" y="13132"/>
                  <a:pt x="16568" y="12886"/>
                  <a:pt x="16568" y="12518"/>
                </a:cubicBezTo>
                <a:cubicBezTo>
                  <a:pt x="16568" y="12395"/>
                  <a:pt x="16691" y="12273"/>
                  <a:pt x="16691" y="12150"/>
                </a:cubicBezTo>
                <a:cubicBezTo>
                  <a:pt x="16691" y="11905"/>
                  <a:pt x="16691" y="11536"/>
                  <a:pt x="16691" y="11291"/>
                </a:cubicBezTo>
                <a:cubicBezTo>
                  <a:pt x="20618" y="11291"/>
                  <a:pt x="20618" y="11291"/>
                  <a:pt x="20618" y="11291"/>
                </a:cubicBezTo>
                <a:cubicBezTo>
                  <a:pt x="20495" y="13745"/>
                  <a:pt x="19391" y="15955"/>
                  <a:pt x="17795" y="17673"/>
                </a:cubicBezTo>
              </a:path>
            </a:pathLst>
          </a:custGeom>
          <a:solidFill>
            <a:srgbClr val="7030A0"/>
          </a:solidFill>
          <a:ln w="12700">
            <a:miter lim="400000"/>
          </a:ln>
        </p:spPr>
        <p:txBody>
          <a:bodyPr lIns="45719" rIns="45719"/>
          <a:lstStyle/>
          <a:p>
            <a:endParaRPr>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3ECB995F-691C-4F48-9B1E-EB01A40F4FBD}"/>
              </a:ext>
            </a:extLst>
          </p:cNvPr>
          <p:cNvGrpSpPr/>
          <p:nvPr/>
        </p:nvGrpSpPr>
        <p:grpSpPr>
          <a:xfrm>
            <a:off x="751840" y="4503078"/>
            <a:ext cx="4876133" cy="1453207"/>
            <a:chOff x="751840" y="4679357"/>
            <a:chExt cx="4876133" cy="1453207"/>
          </a:xfrm>
        </p:grpSpPr>
        <p:sp>
          <p:nvSpPr>
            <p:cNvPr id="93" name="TextBox 92">
              <a:extLst>
                <a:ext uri="{FF2B5EF4-FFF2-40B4-BE49-F238E27FC236}">
                  <a16:creationId xmlns:a16="http://schemas.microsoft.com/office/drawing/2014/main" id="{251DAC64-BFD9-402B-8946-ACE691A1F967}"/>
                </a:ext>
              </a:extLst>
            </p:cNvPr>
            <p:cNvSpPr txBox="1"/>
            <p:nvPr/>
          </p:nvSpPr>
          <p:spPr>
            <a:xfrm>
              <a:off x="756791" y="4679357"/>
              <a:ext cx="4871182" cy="508473"/>
            </a:xfrm>
            <a:prstGeom prst="rect">
              <a:avLst/>
            </a:prstGeom>
            <a:noFill/>
          </p:spPr>
          <p:txBody>
            <a:bodyPr wrap="square" rtlCol="0">
              <a:spAutoFit/>
            </a:bodyPr>
            <a:lstStyle/>
            <a:p>
              <a:pPr>
                <a:lnSpc>
                  <a:spcPct val="110000"/>
                </a:lnSpc>
              </a:pPr>
              <a:r>
                <a:rPr lang="en-US" sz="2600" b="1" dirty="0">
                  <a:latin typeface="Arial" panose="020B0604020202020204" pitchFamily="34" charset="0"/>
                  <a:ea typeface="Open Sans Semibold" panose="020B0706030804020204" pitchFamily="34" charset="0"/>
                  <a:cs typeface="Arial" panose="020B0604020202020204" pitchFamily="34" charset="0"/>
                </a:rPr>
                <a:t>CONTACT US</a:t>
              </a:r>
            </a:p>
          </p:txBody>
        </p:sp>
        <p:sp>
          <p:nvSpPr>
            <p:cNvPr id="94" name="TextBox 93">
              <a:extLst>
                <a:ext uri="{FF2B5EF4-FFF2-40B4-BE49-F238E27FC236}">
                  <a16:creationId xmlns:a16="http://schemas.microsoft.com/office/drawing/2014/main" id="{21455688-D557-47C9-902B-CDB795818871}"/>
                </a:ext>
              </a:extLst>
            </p:cNvPr>
            <p:cNvSpPr txBox="1"/>
            <p:nvPr/>
          </p:nvSpPr>
          <p:spPr>
            <a:xfrm>
              <a:off x="751840" y="5260530"/>
              <a:ext cx="4876133" cy="872034"/>
            </a:xfrm>
            <a:prstGeom prst="rect">
              <a:avLst/>
            </a:prstGeom>
            <a:noFill/>
          </p:spPr>
          <p:txBody>
            <a:bodyPr wrap="square" rtlCol="0">
              <a:spAutoFit/>
            </a:bodyPr>
            <a:lstStyle/>
            <a:p>
              <a:pPr>
                <a:lnSpc>
                  <a:spcPct val="150000"/>
                </a:lnSpc>
              </a:pPr>
              <a:r>
                <a:rPr lang="en-US" sz="18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rPr>
                <a:t>Sara Rahman</a:t>
              </a:r>
            </a:p>
            <a:p>
              <a:pPr>
                <a:lnSpc>
                  <a:spcPct val="150000"/>
                </a:lnSpc>
              </a:pPr>
              <a:r>
                <a:rPr lang="en-AU" sz="1800" dirty="0">
                  <a:hlinkClick r:id="rId3"/>
                </a:rPr>
                <a:t>sara.rahman@justice.nsw.gov.au</a:t>
              </a:r>
              <a:endParaRPr lang="en-US" sz="18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grpSp>
      <p:sp>
        <p:nvSpPr>
          <p:cNvPr id="31" name="Freeform 33"/>
          <p:cNvSpPr>
            <a:spLocks noEditPoints="1"/>
          </p:cNvSpPr>
          <p:nvPr/>
        </p:nvSpPr>
        <p:spPr bwMode="auto">
          <a:xfrm>
            <a:off x="11048897" y="7025930"/>
            <a:ext cx="483079" cy="483079"/>
          </a:xfrm>
          <a:custGeom>
            <a:avLst/>
            <a:gdLst>
              <a:gd name="T0" fmla="*/ 130 w 176"/>
              <a:gd name="T1" fmla="*/ 57 h 176"/>
              <a:gd name="T2" fmla="*/ 119 w 176"/>
              <a:gd name="T3" fmla="*/ 61 h 176"/>
              <a:gd name="T4" fmla="*/ 107 w 176"/>
              <a:gd name="T5" fmla="*/ 56 h 176"/>
              <a:gd name="T6" fmla="*/ 91 w 176"/>
              <a:gd name="T7" fmla="*/ 72 h 176"/>
              <a:gd name="T8" fmla="*/ 91 w 176"/>
              <a:gd name="T9" fmla="*/ 76 h 176"/>
              <a:gd name="T10" fmla="*/ 58 w 176"/>
              <a:gd name="T11" fmla="*/ 59 h 176"/>
              <a:gd name="T12" fmla="*/ 55 w 176"/>
              <a:gd name="T13" fmla="*/ 67 h 176"/>
              <a:gd name="T14" fmla="*/ 63 w 176"/>
              <a:gd name="T15" fmla="*/ 81 h 176"/>
              <a:gd name="T16" fmla="*/ 55 w 176"/>
              <a:gd name="T17" fmla="*/ 79 h 176"/>
              <a:gd name="T18" fmla="*/ 55 w 176"/>
              <a:gd name="T19" fmla="*/ 79 h 176"/>
              <a:gd name="T20" fmla="*/ 68 w 176"/>
              <a:gd name="T21" fmla="*/ 95 h 176"/>
              <a:gd name="T22" fmla="*/ 64 w 176"/>
              <a:gd name="T23" fmla="*/ 95 h 176"/>
              <a:gd name="T24" fmla="*/ 61 w 176"/>
              <a:gd name="T25" fmla="*/ 95 h 176"/>
              <a:gd name="T26" fmla="*/ 76 w 176"/>
              <a:gd name="T27" fmla="*/ 106 h 176"/>
              <a:gd name="T28" fmla="*/ 56 w 176"/>
              <a:gd name="T29" fmla="*/ 113 h 176"/>
              <a:gd name="T30" fmla="*/ 52 w 176"/>
              <a:gd name="T31" fmla="*/ 113 h 176"/>
              <a:gd name="T32" fmla="*/ 77 w 176"/>
              <a:gd name="T33" fmla="*/ 120 h 176"/>
              <a:gd name="T34" fmla="*/ 124 w 176"/>
              <a:gd name="T35" fmla="*/ 74 h 176"/>
              <a:gd name="T36" fmla="*/ 124 w 176"/>
              <a:gd name="T37" fmla="*/ 72 h 176"/>
              <a:gd name="T38" fmla="*/ 132 w 176"/>
              <a:gd name="T39" fmla="*/ 64 h 176"/>
              <a:gd name="T40" fmla="*/ 123 w 176"/>
              <a:gd name="T41" fmla="*/ 66 h 176"/>
              <a:gd name="T42" fmla="*/ 130 w 176"/>
              <a:gd name="T43" fmla="*/ 57 h 176"/>
              <a:gd name="T44" fmla="*/ 88 w 176"/>
              <a:gd name="T45" fmla="*/ 0 h 176"/>
              <a:gd name="T46" fmla="*/ 0 w 176"/>
              <a:gd name="T47" fmla="*/ 88 h 176"/>
              <a:gd name="T48" fmla="*/ 88 w 176"/>
              <a:gd name="T49" fmla="*/ 176 h 176"/>
              <a:gd name="T50" fmla="*/ 176 w 176"/>
              <a:gd name="T51" fmla="*/ 88 h 176"/>
              <a:gd name="T52" fmla="*/ 88 w 176"/>
              <a:gd name="T53" fmla="*/ 0 h 176"/>
              <a:gd name="T54" fmla="*/ 88 w 176"/>
              <a:gd name="T55" fmla="*/ 168 h 176"/>
              <a:gd name="T56" fmla="*/ 8 w 176"/>
              <a:gd name="T57" fmla="*/ 88 h 176"/>
              <a:gd name="T58" fmla="*/ 88 w 176"/>
              <a:gd name="T59" fmla="*/ 8 h 176"/>
              <a:gd name="T60" fmla="*/ 168 w 176"/>
              <a:gd name="T61" fmla="*/ 88 h 176"/>
              <a:gd name="T62" fmla="*/ 88 w 176"/>
              <a:gd name="T6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30" y="57"/>
                </a:moveTo>
                <a:cubicBezTo>
                  <a:pt x="127" y="59"/>
                  <a:pt x="123" y="60"/>
                  <a:pt x="119" y="61"/>
                </a:cubicBezTo>
                <a:cubicBezTo>
                  <a:pt x="116" y="58"/>
                  <a:pt x="112" y="56"/>
                  <a:pt x="107" y="56"/>
                </a:cubicBezTo>
                <a:cubicBezTo>
                  <a:pt x="98" y="56"/>
                  <a:pt x="91" y="63"/>
                  <a:pt x="91" y="72"/>
                </a:cubicBezTo>
                <a:cubicBezTo>
                  <a:pt x="91" y="73"/>
                  <a:pt x="91" y="75"/>
                  <a:pt x="91" y="76"/>
                </a:cubicBezTo>
                <a:cubicBezTo>
                  <a:pt x="78" y="75"/>
                  <a:pt x="66" y="69"/>
                  <a:pt x="58" y="59"/>
                </a:cubicBezTo>
                <a:cubicBezTo>
                  <a:pt x="56" y="61"/>
                  <a:pt x="55" y="64"/>
                  <a:pt x="55" y="67"/>
                </a:cubicBezTo>
                <a:cubicBezTo>
                  <a:pt x="55" y="73"/>
                  <a:pt x="58" y="78"/>
                  <a:pt x="63" y="81"/>
                </a:cubicBezTo>
                <a:cubicBezTo>
                  <a:pt x="60" y="80"/>
                  <a:pt x="57" y="80"/>
                  <a:pt x="55" y="79"/>
                </a:cubicBezTo>
                <a:cubicBezTo>
                  <a:pt x="55" y="79"/>
                  <a:pt x="55" y="79"/>
                  <a:pt x="55" y="79"/>
                </a:cubicBezTo>
                <a:cubicBezTo>
                  <a:pt x="55" y="87"/>
                  <a:pt x="61" y="93"/>
                  <a:pt x="68" y="95"/>
                </a:cubicBezTo>
                <a:cubicBezTo>
                  <a:pt x="67" y="95"/>
                  <a:pt x="66" y="95"/>
                  <a:pt x="64" y="95"/>
                </a:cubicBezTo>
                <a:cubicBezTo>
                  <a:pt x="63" y="95"/>
                  <a:pt x="62" y="95"/>
                  <a:pt x="61" y="95"/>
                </a:cubicBezTo>
                <a:cubicBezTo>
                  <a:pt x="63" y="101"/>
                  <a:pt x="69" y="106"/>
                  <a:pt x="76" y="106"/>
                </a:cubicBezTo>
                <a:cubicBezTo>
                  <a:pt x="71" y="110"/>
                  <a:pt x="64" y="113"/>
                  <a:pt x="56" y="113"/>
                </a:cubicBezTo>
                <a:cubicBezTo>
                  <a:pt x="55" y="113"/>
                  <a:pt x="53" y="113"/>
                  <a:pt x="52" y="113"/>
                </a:cubicBezTo>
                <a:cubicBezTo>
                  <a:pt x="59" y="117"/>
                  <a:pt x="68" y="120"/>
                  <a:pt x="77" y="120"/>
                </a:cubicBezTo>
                <a:cubicBezTo>
                  <a:pt x="107" y="120"/>
                  <a:pt x="124" y="95"/>
                  <a:pt x="124" y="74"/>
                </a:cubicBezTo>
                <a:cubicBezTo>
                  <a:pt x="124" y="73"/>
                  <a:pt x="124" y="73"/>
                  <a:pt x="124" y="72"/>
                </a:cubicBezTo>
                <a:cubicBezTo>
                  <a:pt x="127" y="70"/>
                  <a:pt x="130" y="67"/>
                  <a:pt x="132" y="64"/>
                </a:cubicBezTo>
                <a:cubicBezTo>
                  <a:pt x="129" y="65"/>
                  <a:pt x="126" y="66"/>
                  <a:pt x="123" y="66"/>
                </a:cubicBezTo>
                <a:cubicBezTo>
                  <a:pt x="126" y="64"/>
                  <a:pt x="129" y="61"/>
                  <a:pt x="130" y="57"/>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rgbClr val="7030A0"/>
          </a:solidFill>
          <a:ln>
            <a:noFill/>
          </a:ln>
        </p:spPr>
        <p:txBody>
          <a:bodyPr vert="horz" wrap="square" lIns="137160" tIns="68580" rIns="137160" bIns="68580" numCol="1" anchor="t" anchorCtr="0" compatLnSpc="1">
            <a:prstTxWarp prst="textNoShape">
              <a:avLst/>
            </a:prstTxWarp>
          </a:bodyPr>
          <a:lstStyle/>
          <a:p>
            <a:endParaRPr lang="en-US" sz="4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21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1A02B3-36D4-4C10-9FA4-1CFA23BDF9A1}"/>
              </a:ext>
            </a:extLst>
          </p:cNvPr>
          <p:cNvSpPr>
            <a:spLocks noGrp="1"/>
          </p:cNvSpPr>
          <p:nvPr>
            <p:ph type="sldNum" sz="quarter" idx="4"/>
          </p:nvPr>
        </p:nvSpPr>
        <p:spPr/>
        <p:txBody>
          <a:bodyPr/>
          <a:lstStyle/>
          <a:p>
            <a:r>
              <a:rPr lang="en-US" dirty="0"/>
              <a:t>2</a:t>
            </a:r>
          </a:p>
        </p:txBody>
      </p:sp>
      <p:sp>
        <p:nvSpPr>
          <p:cNvPr id="14" name="Text Placeholder 2">
            <a:extLst>
              <a:ext uri="{FF2B5EF4-FFF2-40B4-BE49-F238E27FC236}">
                <a16:creationId xmlns:a16="http://schemas.microsoft.com/office/drawing/2014/main" id="{04536C3A-DDEE-4543-905B-72FE316B4AB8}"/>
              </a:ext>
            </a:extLst>
          </p:cNvPr>
          <p:cNvSpPr>
            <a:spLocks noGrp="1"/>
          </p:cNvSpPr>
          <p:nvPr>
            <p:ph type="body" sz="quarter" idx="11"/>
          </p:nvPr>
        </p:nvSpPr>
        <p:spPr>
          <a:xfrm>
            <a:off x="977352" y="3436575"/>
            <a:ext cx="4369348" cy="6056884"/>
          </a:xfrm>
        </p:spPr>
        <p:txBody>
          <a:bodyPr>
            <a:normAutofit fontScale="85000" lnSpcReduction="10000"/>
          </a:bodyPr>
          <a:lstStyle/>
          <a:p>
            <a:pPr marL="0" indent="0">
              <a:buNone/>
            </a:pP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1. Has MAIP reduced drink driving related reoffences?</a:t>
            </a:r>
          </a:p>
          <a:p>
            <a:pPr marL="0" indent="0">
              <a:buNone/>
            </a:pP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2. Has MAIP reduced driving whilst disqualified and other driving-related infringements?</a:t>
            </a:r>
          </a:p>
          <a:p>
            <a:pPr marL="0" indent="0">
              <a:buNone/>
            </a:pP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3. Has MAIP reduced alcohol related road crashes and injuries?</a:t>
            </a:r>
          </a:p>
          <a:p>
            <a:pPr marL="0" indent="0">
              <a:buNone/>
            </a:pPr>
            <a:endParaRPr lang="en-AU" sz="3200"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4D01DDFD-9978-404D-95FD-839894F3F44F}"/>
              </a:ext>
            </a:extLst>
          </p:cNvPr>
          <p:cNvSpPr>
            <a:spLocks noGrp="1"/>
          </p:cNvSpPr>
          <p:nvPr>
            <p:ph type="body" sz="quarter" idx="13"/>
          </p:nvPr>
        </p:nvSpPr>
        <p:spPr>
          <a:xfrm>
            <a:off x="977352" y="1297371"/>
            <a:ext cx="4369348" cy="644389"/>
          </a:xfrm>
        </p:spPr>
        <p:txBody>
          <a:bodyPr/>
          <a:lstStyle/>
          <a:p>
            <a:r>
              <a:rPr lang="en-AU" sz="4000" dirty="0"/>
              <a:t>Our evaluation aimed to answer three questions:</a:t>
            </a:r>
          </a:p>
        </p:txBody>
      </p:sp>
      <p:pic>
        <p:nvPicPr>
          <p:cNvPr id="11" name="Picture 4" descr="Top 6 Ignition Interlock Device Myths Debunked - Smart Start">
            <a:extLst>
              <a:ext uri="{FF2B5EF4-FFF2-40B4-BE49-F238E27FC236}">
                <a16:creationId xmlns:a16="http://schemas.microsoft.com/office/drawing/2014/main" id="{61619B4C-8BFC-4192-8898-C67E16699D3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0772" r="10772"/>
          <a:stretch>
            <a:fillRect/>
          </a:stretch>
        </p:blipFill>
        <p:spPr bwMode="auto">
          <a:xfrm>
            <a:off x="6181725" y="0"/>
            <a:ext cx="12106275"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7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4536C3A-DDEE-4543-905B-72FE316B4AB8}"/>
              </a:ext>
            </a:extLst>
          </p:cNvPr>
          <p:cNvSpPr>
            <a:spLocks noGrp="1"/>
          </p:cNvSpPr>
          <p:nvPr>
            <p:ph type="body" sz="quarter" idx="11"/>
          </p:nvPr>
        </p:nvSpPr>
        <p:spPr/>
        <p:txBody>
          <a:bodyPr>
            <a:normAutofit/>
          </a:bodyPr>
          <a:lstStyle/>
          <a:p>
            <a:pPr marL="0" indent="0">
              <a:buNone/>
            </a:pPr>
            <a:r>
              <a:rPr lang="en-AU" sz="3200" dirty="0">
                <a:solidFill>
                  <a:schemeClr val="tx1">
                    <a:lumMod val="85000"/>
                    <a:lumOff val="15000"/>
                  </a:schemeClr>
                </a:solidFill>
                <a:ea typeface="Open Sans" panose="020B0606030504020204" pitchFamily="34" charset="0"/>
                <a:cs typeface="Open Sans" panose="020B0606030504020204" pitchFamily="34" charset="0"/>
              </a:rPr>
              <a:t>We only cover the first phase of MAIP, which made interlock orders mandatory for: repeat PCA offenders, high range PCA offenders, and refuse breath test offenders, from 1 February 2015 onwards</a:t>
            </a:r>
          </a:p>
          <a:p>
            <a:pPr marL="0" indent="0">
              <a:buNone/>
            </a:pP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There are three penalty lengths under Phase 1 of MAIP:</a:t>
            </a:r>
          </a:p>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1-3 month initial disqualification and a </a:t>
            </a:r>
            <a:r>
              <a:rPr lang="en-AU" sz="3200" b="1" dirty="0">
                <a:solidFill>
                  <a:schemeClr val="tx1">
                    <a:lumMod val="85000"/>
                    <a:lumOff val="15000"/>
                  </a:schemeClr>
                </a:solidFill>
                <a:latin typeface="+mj-lt"/>
                <a:ea typeface="Open Sans" panose="020B0606030504020204" pitchFamily="34" charset="0"/>
                <a:cs typeface="Open Sans" panose="020B0606030504020204" pitchFamily="34" charset="0"/>
              </a:rPr>
              <a:t>12 month </a:t>
            </a: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automatic interlock period for those with repeat low range PCA offences</a:t>
            </a:r>
          </a:p>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6-9 month disqualification and a </a:t>
            </a:r>
            <a:r>
              <a:rPr lang="en-AU" sz="3200" b="1" dirty="0">
                <a:solidFill>
                  <a:schemeClr val="tx1">
                    <a:lumMod val="85000"/>
                    <a:lumOff val="15000"/>
                  </a:schemeClr>
                </a:solidFill>
                <a:latin typeface="+mj-lt"/>
                <a:ea typeface="Open Sans" panose="020B0606030504020204" pitchFamily="34" charset="0"/>
                <a:cs typeface="Open Sans" panose="020B0606030504020204" pitchFamily="34" charset="0"/>
              </a:rPr>
              <a:t>24 month </a:t>
            </a: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automatic interlock period for repeat mid-range, first time high range, and first time refuse breath test offences</a:t>
            </a:r>
          </a:p>
          <a:p>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9-12 month disqualification and a </a:t>
            </a:r>
            <a:r>
              <a:rPr lang="en-AU" sz="3200" b="1" dirty="0">
                <a:solidFill>
                  <a:schemeClr val="tx1">
                    <a:lumMod val="85000"/>
                    <a:lumOff val="15000"/>
                  </a:schemeClr>
                </a:solidFill>
                <a:latin typeface="+mj-lt"/>
                <a:ea typeface="Open Sans" panose="020B0606030504020204" pitchFamily="34" charset="0"/>
                <a:cs typeface="Open Sans" panose="020B0606030504020204" pitchFamily="34" charset="0"/>
              </a:rPr>
              <a:t>48 month </a:t>
            </a:r>
            <a:r>
              <a:rPr lang="en-AU" sz="3200" dirty="0">
                <a:solidFill>
                  <a:schemeClr val="tx1">
                    <a:lumMod val="85000"/>
                    <a:lumOff val="15000"/>
                  </a:schemeClr>
                </a:solidFill>
                <a:latin typeface="+mj-lt"/>
                <a:ea typeface="Open Sans" panose="020B0606030504020204" pitchFamily="34" charset="0"/>
                <a:cs typeface="Open Sans" panose="020B0606030504020204" pitchFamily="34" charset="0"/>
              </a:rPr>
              <a:t>automatic interlock period for repeat high range PCA offenders and repeat refuse breath test offenders</a:t>
            </a:r>
          </a:p>
          <a:p>
            <a:endParaRPr lang="en-AU" sz="3200"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4D01DDFD-9978-404D-95FD-839894F3F44F}"/>
              </a:ext>
            </a:extLst>
          </p:cNvPr>
          <p:cNvSpPr>
            <a:spLocks noGrp="1"/>
          </p:cNvSpPr>
          <p:nvPr>
            <p:ph type="body" sz="quarter" idx="12"/>
          </p:nvPr>
        </p:nvSpPr>
        <p:spPr>
          <a:xfrm>
            <a:off x="2071714" y="144514"/>
            <a:ext cx="14570086" cy="914400"/>
          </a:xfrm>
        </p:spPr>
        <p:txBody>
          <a:bodyPr/>
          <a:lstStyle/>
          <a:p>
            <a:r>
              <a:rPr lang="en-AU" sz="4000" dirty="0"/>
              <a:t>Disqualification and interlock periods differed by severity</a:t>
            </a:r>
          </a:p>
        </p:txBody>
      </p:sp>
      <p:sp>
        <p:nvSpPr>
          <p:cNvPr id="6" name="Slide Number Placeholder 5">
            <a:extLst>
              <a:ext uri="{FF2B5EF4-FFF2-40B4-BE49-F238E27FC236}">
                <a16:creationId xmlns:a16="http://schemas.microsoft.com/office/drawing/2014/main" id="{B91A02B3-36D4-4C10-9FA4-1CFA23BDF9A1}"/>
              </a:ext>
            </a:extLst>
          </p:cNvPr>
          <p:cNvSpPr>
            <a:spLocks noGrp="1"/>
          </p:cNvSpPr>
          <p:nvPr>
            <p:ph type="sldNum" sz="quarter" idx="4294967295"/>
          </p:nvPr>
        </p:nvSpPr>
        <p:spPr>
          <a:xfrm>
            <a:off x="0" y="8966200"/>
            <a:ext cx="874713" cy="714375"/>
          </a:xfrm>
        </p:spPr>
        <p:txBody>
          <a:bodyPr/>
          <a:lstStyle/>
          <a:p>
            <a:r>
              <a:rPr lang="en-US" dirty="0"/>
              <a:t>2</a:t>
            </a:r>
          </a:p>
        </p:txBody>
      </p:sp>
    </p:spTree>
    <p:extLst>
      <p:ext uri="{BB962C8B-B14F-4D97-AF65-F5344CB8AC3E}">
        <p14:creationId xmlns:p14="http://schemas.microsoft.com/office/powerpoint/2010/main" val="30977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3948B498-0B24-4EA2-91FA-57FAEC1D9EA4}"/>
              </a:ext>
            </a:extLst>
          </p:cNvPr>
          <p:cNvSpPr/>
          <p:nvPr/>
        </p:nvSpPr>
        <p:spPr>
          <a:xfrm>
            <a:off x="9893808" y="1915464"/>
            <a:ext cx="7717536" cy="7954069"/>
          </a:xfrm>
          <a:prstGeom prst="roundRect">
            <a:avLst/>
          </a:prstGeom>
          <a:solidFill>
            <a:schemeClr val="bg1">
              <a:lumMod val="9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E2A14B88-D8E7-4313-B5B3-602AE9F08881}"/>
              </a:ext>
            </a:extLst>
          </p:cNvPr>
          <p:cNvSpPr/>
          <p:nvPr/>
        </p:nvSpPr>
        <p:spPr>
          <a:xfrm>
            <a:off x="2488827" y="1915464"/>
            <a:ext cx="7404981" cy="7954069"/>
          </a:xfrm>
          <a:prstGeom prst="roundRect">
            <a:avLst/>
          </a:prstGeom>
          <a:solidFill>
            <a:schemeClr val="bg1"/>
          </a:solidFill>
          <a:ln w="146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 Placeholder 1">
            <a:extLst>
              <a:ext uri="{FF2B5EF4-FFF2-40B4-BE49-F238E27FC236}">
                <a16:creationId xmlns:a16="http://schemas.microsoft.com/office/drawing/2014/main" id="{C861035F-987D-4A70-9174-F340FA0754DE}"/>
              </a:ext>
            </a:extLst>
          </p:cNvPr>
          <p:cNvSpPr>
            <a:spLocks noGrp="1"/>
          </p:cNvSpPr>
          <p:nvPr>
            <p:ph type="body" sz="quarter" idx="10"/>
          </p:nvPr>
        </p:nvSpPr>
        <p:spPr>
          <a:xfrm>
            <a:off x="2342302" y="235814"/>
            <a:ext cx="14990658" cy="621883"/>
          </a:xfrm>
        </p:spPr>
        <p:txBody>
          <a:bodyPr>
            <a:noAutofit/>
          </a:bodyPr>
          <a:lstStyle/>
          <a:p>
            <a:r>
              <a:rPr lang="en-AU" sz="4000" dirty="0">
                <a:latin typeface="+mj-lt"/>
                <a:ea typeface="Open Sans" panose="020B0606030504020204" pitchFamily="34" charset="0"/>
                <a:cs typeface="Open Sans" panose="020B0606030504020204" pitchFamily="34" charset="0"/>
              </a:rPr>
              <a:t>Our dataset included BOCSAR, </a:t>
            </a:r>
            <a:r>
              <a:rPr lang="en-AU" sz="4000" dirty="0" err="1">
                <a:latin typeface="+mj-lt"/>
                <a:ea typeface="Open Sans" panose="020B0606030504020204" pitchFamily="34" charset="0"/>
                <a:cs typeface="Open Sans" panose="020B0606030504020204" pitchFamily="34" charset="0"/>
              </a:rPr>
              <a:t>TfNSW</a:t>
            </a:r>
            <a:r>
              <a:rPr lang="en-AU" sz="4000" dirty="0">
                <a:latin typeface="+mj-lt"/>
                <a:ea typeface="Open Sans" panose="020B0606030504020204" pitchFamily="34" charset="0"/>
                <a:cs typeface="Open Sans" panose="020B0606030504020204" pitchFamily="34" charset="0"/>
              </a:rPr>
              <a:t>, and police breath testing data</a:t>
            </a:r>
          </a:p>
        </p:txBody>
      </p:sp>
      <p:sp>
        <p:nvSpPr>
          <p:cNvPr id="4" name="Slide Number Placeholder 3">
            <a:extLst>
              <a:ext uri="{FF2B5EF4-FFF2-40B4-BE49-F238E27FC236}">
                <a16:creationId xmlns:a16="http://schemas.microsoft.com/office/drawing/2014/main" id="{1B18C961-E7DA-4467-AB6C-30ED3EBAAB80}"/>
              </a:ext>
            </a:extLst>
          </p:cNvPr>
          <p:cNvSpPr>
            <a:spLocks noGrp="1"/>
          </p:cNvSpPr>
          <p:nvPr>
            <p:ph type="sldNum" sz="quarter" idx="4"/>
          </p:nvPr>
        </p:nvSpPr>
        <p:spPr/>
        <p:txBody>
          <a:bodyPr/>
          <a:lstStyle/>
          <a:p>
            <a:fld id="{CA75D3AF-404A-4DF2-956C-7F42B1661432}" type="slidenum">
              <a:rPr lang="en-US" smtClean="0"/>
              <a:t>5</a:t>
            </a:fld>
            <a:endParaRPr lang="en-US" dirty="0"/>
          </a:p>
        </p:txBody>
      </p:sp>
      <p:graphicFrame>
        <p:nvGraphicFramePr>
          <p:cNvPr id="3" name="Diagram 2">
            <a:extLst>
              <a:ext uri="{FF2B5EF4-FFF2-40B4-BE49-F238E27FC236}">
                <a16:creationId xmlns:a16="http://schemas.microsoft.com/office/drawing/2014/main" id="{0193C765-0A2B-4C13-B294-D94C4F50FD4A}"/>
              </a:ext>
            </a:extLst>
          </p:cNvPr>
          <p:cNvGraphicFramePr/>
          <p:nvPr>
            <p:extLst>
              <p:ext uri="{D42A27DB-BD31-4B8C-83A1-F6EECF244321}">
                <p14:modId xmlns:p14="http://schemas.microsoft.com/office/powerpoint/2010/main" val="1420001748"/>
              </p:ext>
            </p:extLst>
          </p:nvPr>
        </p:nvGraphicFramePr>
        <p:xfrm>
          <a:off x="3115921" y="2139691"/>
          <a:ext cx="6564099" cy="735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Handcuffs outline">
            <a:extLst>
              <a:ext uri="{FF2B5EF4-FFF2-40B4-BE49-F238E27FC236}">
                <a16:creationId xmlns:a16="http://schemas.microsoft.com/office/drawing/2014/main" id="{2AC94C98-BC06-4304-A17D-934CABABDE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87820" y="2394649"/>
            <a:ext cx="914400" cy="914400"/>
          </a:xfrm>
          <a:prstGeom prst="rect">
            <a:avLst/>
          </a:prstGeom>
        </p:spPr>
      </p:pic>
      <p:pic>
        <p:nvPicPr>
          <p:cNvPr id="10" name="Graphic 9" descr="Steering Wheel with solid fill">
            <a:extLst>
              <a:ext uri="{FF2B5EF4-FFF2-40B4-BE49-F238E27FC236}">
                <a16:creationId xmlns:a16="http://schemas.microsoft.com/office/drawing/2014/main" id="{330DBEFB-3ED9-4601-936C-478FBA916D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11460" y="3699983"/>
            <a:ext cx="706935" cy="706935"/>
          </a:xfrm>
          <a:prstGeom prst="rect">
            <a:avLst/>
          </a:prstGeom>
        </p:spPr>
      </p:pic>
      <p:pic>
        <p:nvPicPr>
          <p:cNvPr id="12" name="Graphic 11" descr="Crash with solid fill">
            <a:extLst>
              <a:ext uri="{FF2B5EF4-FFF2-40B4-BE49-F238E27FC236}">
                <a16:creationId xmlns:a16="http://schemas.microsoft.com/office/drawing/2014/main" id="{C41B0F87-3B52-4120-AA74-747CBBF19A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91032" y="6017597"/>
            <a:ext cx="664723" cy="664723"/>
          </a:xfrm>
          <a:prstGeom prst="rect">
            <a:avLst/>
          </a:prstGeom>
        </p:spPr>
      </p:pic>
      <p:pic>
        <p:nvPicPr>
          <p:cNvPr id="15" name="Graphic 14" descr="Folder Search with solid fill">
            <a:extLst>
              <a:ext uri="{FF2B5EF4-FFF2-40B4-BE49-F238E27FC236}">
                <a16:creationId xmlns:a16="http://schemas.microsoft.com/office/drawing/2014/main" id="{274FBEFD-F07A-4B08-BA48-8166C708DD7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11460" y="7205359"/>
            <a:ext cx="664723" cy="664723"/>
          </a:xfrm>
          <a:prstGeom prst="rect">
            <a:avLst/>
          </a:prstGeom>
        </p:spPr>
      </p:pic>
      <p:pic>
        <p:nvPicPr>
          <p:cNvPr id="19" name="Graphic 18" descr="Police male with solid fill">
            <a:extLst>
              <a:ext uri="{FF2B5EF4-FFF2-40B4-BE49-F238E27FC236}">
                <a16:creationId xmlns:a16="http://schemas.microsoft.com/office/drawing/2014/main" id="{68B9F184-1C74-42CA-AB03-3CA71D5B85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46737" y="8371536"/>
            <a:ext cx="664723" cy="664723"/>
          </a:xfrm>
          <a:prstGeom prst="rect">
            <a:avLst/>
          </a:prstGeom>
        </p:spPr>
      </p:pic>
      <p:grpSp>
        <p:nvGrpSpPr>
          <p:cNvPr id="32" name="Group 31">
            <a:extLst>
              <a:ext uri="{FF2B5EF4-FFF2-40B4-BE49-F238E27FC236}">
                <a16:creationId xmlns:a16="http://schemas.microsoft.com/office/drawing/2014/main" id="{1B6DAAB5-CCDE-434F-AED4-B1E9CE1AAD37}"/>
              </a:ext>
            </a:extLst>
          </p:cNvPr>
          <p:cNvGrpSpPr/>
          <p:nvPr/>
        </p:nvGrpSpPr>
        <p:grpSpPr>
          <a:xfrm>
            <a:off x="10757561" y="2367129"/>
            <a:ext cx="6066577" cy="2653664"/>
            <a:chOff x="10757562" y="2367129"/>
            <a:chExt cx="6387438" cy="2653664"/>
          </a:xfrm>
        </p:grpSpPr>
        <p:grpSp>
          <p:nvGrpSpPr>
            <p:cNvPr id="11" name="Group 10">
              <a:extLst>
                <a:ext uri="{FF2B5EF4-FFF2-40B4-BE49-F238E27FC236}">
                  <a16:creationId xmlns:a16="http://schemas.microsoft.com/office/drawing/2014/main" id="{AEC3F21B-B161-4DF3-BB6D-F2AC29814443}"/>
                </a:ext>
              </a:extLst>
            </p:cNvPr>
            <p:cNvGrpSpPr/>
            <p:nvPr/>
          </p:nvGrpSpPr>
          <p:grpSpPr>
            <a:xfrm>
              <a:off x="10757562" y="2367129"/>
              <a:ext cx="6387438" cy="2653664"/>
              <a:chOff x="6263639" y="1494788"/>
              <a:chExt cx="3920490" cy="1769109"/>
            </a:xfrm>
            <a:solidFill>
              <a:schemeClr val="bg1"/>
            </a:solidFill>
          </p:grpSpPr>
          <p:sp>
            <p:nvSpPr>
              <p:cNvPr id="13" name="Shape">
                <a:extLst>
                  <a:ext uri="{FF2B5EF4-FFF2-40B4-BE49-F238E27FC236}">
                    <a16:creationId xmlns:a16="http://schemas.microsoft.com/office/drawing/2014/main" id="{0CD07465-B545-4318-99E2-83C1591015CD}"/>
                  </a:ext>
                </a:extLst>
              </p:cNvPr>
              <p:cNvSpPr/>
              <p:nvPr/>
            </p:nvSpPr>
            <p:spPr>
              <a:xfrm>
                <a:off x="6263639" y="14947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grpFill/>
              <a:ln w="12700">
                <a:noFill/>
                <a:miter lim="400000"/>
              </a:ln>
            </p:spPr>
            <p:txBody>
              <a:bodyPr lIns="57150" tIns="57150" rIns="57150" bIns="57150" anchor="ctr"/>
              <a:lstStyle/>
              <a:p>
                <a:pPr>
                  <a:defRPr sz="3000">
                    <a:solidFill>
                      <a:srgbClr val="FFFFFF"/>
                    </a:solidFill>
                    <a:effectLst>
                      <a:outerShdw blurRad="38100" dist="12700" dir="5400000" rotWithShape="0">
                        <a:srgbClr val="000000">
                          <a:alpha val="50000"/>
                        </a:srgbClr>
                      </a:outerShdw>
                    </a:effectLst>
                  </a:defRPr>
                </a:pPr>
                <a:endParaRPr sz="4500"/>
              </a:p>
            </p:txBody>
          </p:sp>
          <p:sp>
            <p:nvSpPr>
              <p:cNvPr id="14" name="Shape">
                <a:extLst>
                  <a:ext uri="{FF2B5EF4-FFF2-40B4-BE49-F238E27FC236}">
                    <a16:creationId xmlns:a16="http://schemas.microsoft.com/office/drawing/2014/main" id="{D8C3A601-EAF2-46B8-A465-7F692CF9A1A5}"/>
                  </a:ext>
                </a:extLst>
              </p:cNvPr>
              <p:cNvSpPr/>
              <p:nvPr/>
            </p:nvSpPr>
            <p:spPr>
              <a:xfrm>
                <a:off x="9300209" y="23799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grpFill/>
              <a:ln w="12700">
                <a:noFill/>
                <a:miter lim="400000"/>
              </a:ln>
            </p:spPr>
            <p:txBody>
              <a:bodyPr lIns="57150" tIns="57150" rIns="57150" bIns="57150" anchor="ctr"/>
              <a:lstStyle/>
              <a:p>
                <a:pPr>
                  <a:defRPr sz="3000">
                    <a:solidFill>
                      <a:srgbClr val="FFFFFF"/>
                    </a:solidFill>
                    <a:effectLst>
                      <a:outerShdw blurRad="38100" dist="12700" dir="5400000" rotWithShape="0">
                        <a:srgbClr val="000000">
                          <a:alpha val="50000"/>
                        </a:srgbClr>
                      </a:outerShdw>
                    </a:effectLst>
                  </a:defRPr>
                </a:pPr>
                <a:endParaRPr sz="4500"/>
              </a:p>
            </p:txBody>
          </p:sp>
        </p:grpSp>
        <p:grpSp>
          <p:nvGrpSpPr>
            <p:cNvPr id="20" name="Group 19">
              <a:extLst>
                <a:ext uri="{FF2B5EF4-FFF2-40B4-BE49-F238E27FC236}">
                  <a16:creationId xmlns:a16="http://schemas.microsoft.com/office/drawing/2014/main" id="{11BC8E7D-24FE-45CD-9E3F-0C1E15D7394B}"/>
                </a:ext>
              </a:extLst>
            </p:cNvPr>
            <p:cNvGrpSpPr/>
            <p:nvPr/>
          </p:nvGrpSpPr>
          <p:grpSpPr>
            <a:xfrm>
              <a:off x="11176390" y="2699944"/>
              <a:ext cx="5235543" cy="1570739"/>
              <a:chOff x="332934" y="2617046"/>
              <a:chExt cx="3530304" cy="1047159"/>
            </a:xfrm>
            <a:solidFill>
              <a:schemeClr val="bg1"/>
            </a:solidFill>
          </p:grpSpPr>
          <p:sp>
            <p:nvSpPr>
              <p:cNvPr id="21" name="TextBox 20">
                <a:extLst>
                  <a:ext uri="{FF2B5EF4-FFF2-40B4-BE49-F238E27FC236}">
                    <a16:creationId xmlns:a16="http://schemas.microsoft.com/office/drawing/2014/main" id="{6928E4EF-380C-490C-8720-7BB781078879}"/>
                  </a:ext>
                </a:extLst>
              </p:cNvPr>
              <p:cNvSpPr txBox="1"/>
              <p:nvPr/>
            </p:nvSpPr>
            <p:spPr>
              <a:xfrm>
                <a:off x="332935" y="2617046"/>
                <a:ext cx="2934321" cy="389850"/>
              </a:xfrm>
              <a:prstGeom prst="rect">
                <a:avLst/>
              </a:prstGeom>
              <a:grpFill/>
              <a:ln>
                <a:solidFill>
                  <a:schemeClr val="bg1"/>
                </a:solidFill>
              </a:ln>
            </p:spPr>
            <p:txBody>
              <a:bodyPr wrap="square" lIns="0" rIns="0" rtlCol="0" anchor="b">
                <a:spAutoFit/>
              </a:bodyPr>
              <a:lstStyle/>
              <a:p>
                <a:r>
                  <a:rPr lang="en-US" sz="3200" b="1" noProof="1">
                    <a:solidFill>
                      <a:schemeClr val="bg2">
                        <a:lumMod val="25000"/>
                      </a:schemeClr>
                    </a:solidFill>
                  </a:rPr>
                  <a:t>All offenders</a:t>
                </a:r>
              </a:p>
            </p:txBody>
          </p:sp>
          <p:sp>
            <p:nvSpPr>
              <p:cNvPr id="22" name="TextBox 21">
                <a:extLst>
                  <a:ext uri="{FF2B5EF4-FFF2-40B4-BE49-F238E27FC236}">
                    <a16:creationId xmlns:a16="http://schemas.microsoft.com/office/drawing/2014/main" id="{CA0CEEDC-0943-4DB0-AB0D-20A7218FFE23}"/>
                  </a:ext>
                </a:extLst>
              </p:cNvPr>
              <p:cNvSpPr txBox="1"/>
              <p:nvPr/>
            </p:nvSpPr>
            <p:spPr>
              <a:xfrm>
                <a:off x="332934" y="3028134"/>
                <a:ext cx="3530304" cy="636071"/>
              </a:xfrm>
              <a:prstGeom prst="rect">
                <a:avLst/>
              </a:prstGeom>
              <a:grpFill/>
              <a:ln>
                <a:solidFill>
                  <a:schemeClr val="bg1"/>
                </a:solidFill>
              </a:ln>
            </p:spPr>
            <p:txBody>
              <a:bodyPr wrap="square" lIns="0" rIns="0" rtlCol="0" anchor="t">
                <a:spAutoFit/>
              </a:bodyPr>
              <a:lstStyle/>
              <a:p>
                <a:r>
                  <a:rPr lang="en-AU" sz="2000" b="1" noProof="1">
                    <a:solidFill>
                      <a:schemeClr val="bg2">
                        <a:lumMod val="25000"/>
                      </a:schemeClr>
                    </a:solidFill>
                  </a:rPr>
                  <a:t>98,501 </a:t>
                </a:r>
                <a:r>
                  <a:rPr lang="en-AU" sz="1800" noProof="1">
                    <a:solidFill>
                      <a:schemeClr val="bg2">
                        <a:lumMod val="25000"/>
                      </a:schemeClr>
                    </a:solidFill>
                  </a:rPr>
                  <a:t>finalisations involving adults with a principal PCA or a refuse breath test offence</a:t>
                </a:r>
              </a:p>
              <a:p>
                <a:r>
                  <a:rPr lang="en-AU" sz="1800" noProof="1">
                    <a:solidFill>
                      <a:schemeClr val="bg2">
                        <a:lumMod val="25000"/>
                      </a:schemeClr>
                    </a:solidFill>
                  </a:rPr>
                  <a:t>after 01 Feb 2012 and finalised by 30 April 2018 </a:t>
                </a:r>
              </a:p>
            </p:txBody>
          </p:sp>
        </p:grpSp>
      </p:grpSp>
      <p:grpSp>
        <p:nvGrpSpPr>
          <p:cNvPr id="33" name="Group 32">
            <a:extLst>
              <a:ext uri="{FF2B5EF4-FFF2-40B4-BE49-F238E27FC236}">
                <a16:creationId xmlns:a16="http://schemas.microsoft.com/office/drawing/2014/main" id="{C2BE1F8D-0846-42A6-9828-A502467C501A}"/>
              </a:ext>
            </a:extLst>
          </p:cNvPr>
          <p:cNvGrpSpPr/>
          <p:nvPr/>
        </p:nvGrpSpPr>
        <p:grpSpPr>
          <a:xfrm>
            <a:off x="10935978" y="5950040"/>
            <a:ext cx="5888160" cy="2781710"/>
            <a:chOff x="11511804" y="5425022"/>
            <a:chExt cx="5633196" cy="2781710"/>
          </a:xfrm>
        </p:grpSpPr>
        <p:grpSp>
          <p:nvGrpSpPr>
            <p:cNvPr id="16" name="Group 15">
              <a:extLst>
                <a:ext uri="{FF2B5EF4-FFF2-40B4-BE49-F238E27FC236}">
                  <a16:creationId xmlns:a16="http://schemas.microsoft.com/office/drawing/2014/main" id="{50A302AD-3838-4A77-A410-ED64CA297ADF}"/>
                </a:ext>
              </a:extLst>
            </p:cNvPr>
            <p:cNvGrpSpPr/>
            <p:nvPr/>
          </p:nvGrpSpPr>
          <p:grpSpPr>
            <a:xfrm>
              <a:off x="11511804" y="5425022"/>
              <a:ext cx="5633196" cy="2781710"/>
              <a:chOff x="6263639" y="3590288"/>
              <a:chExt cx="3920490" cy="1769109"/>
            </a:xfrm>
            <a:solidFill>
              <a:schemeClr val="bg1"/>
            </a:solidFill>
          </p:grpSpPr>
          <p:sp>
            <p:nvSpPr>
              <p:cNvPr id="17" name="Shape">
                <a:extLst>
                  <a:ext uri="{FF2B5EF4-FFF2-40B4-BE49-F238E27FC236}">
                    <a16:creationId xmlns:a16="http://schemas.microsoft.com/office/drawing/2014/main" id="{9D881EC3-3091-4F7D-9C7B-E582A27ADA2E}"/>
                  </a:ext>
                </a:extLst>
              </p:cNvPr>
              <p:cNvSpPr/>
              <p:nvPr/>
            </p:nvSpPr>
            <p:spPr>
              <a:xfrm>
                <a:off x="6263639" y="3590288"/>
                <a:ext cx="3920490" cy="1769109"/>
              </a:xfrm>
              <a:custGeom>
                <a:avLst/>
                <a:gdLst/>
                <a:ahLst/>
                <a:cxnLst>
                  <a:cxn ang="0">
                    <a:pos x="wd2" y="hd2"/>
                  </a:cxn>
                  <a:cxn ang="5400000">
                    <a:pos x="wd2" y="hd2"/>
                  </a:cxn>
                  <a:cxn ang="10800000">
                    <a:pos x="wd2" y="hd2"/>
                  </a:cxn>
                  <a:cxn ang="16200000">
                    <a:pos x="wd2" y="hd2"/>
                  </a:cxn>
                </a:cxnLst>
                <a:rect l="0" t="0"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40"/>
                    </a:lnTo>
                    <a:cubicBezTo>
                      <a:pt x="21600" y="961"/>
                      <a:pt x="21166" y="0"/>
                      <a:pt x="20627" y="0"/>
                    </a:cubicBezTo>
                    <a:close/>
                  </a:path>
                </a:pathLst>
              </a:custGeom>
              <a:grpFill/>
              <a:ln w="12700">
                <a:noFill/>
                <a:miter lim="400000"/>
              </a:ln>
            </p:spPr>
            <p:txBody>
              <a:bodyPr lIns="57150" tIns="57150" rIns="57150" bIns="57150" anchor="ctr"/>
              <a:lstStyle/>
              <a:p>
                <a:pPr>
                  <a:defRPr sz="3000">
                    <a:solidFill>
                      <a:srgbClr val="FFFFFF"/>
                    </a:solidFill>
                    <a:effectLst>
                      <a:outerShdw blurRad="38100" dist="12700" dir="5400000" rotWithShape="0">
                        <a:srgbClr val="000000">
                          <a:alpha val="50000"/>
                        </a:srgbClr>
                      </a:outerShdw>
                    </a:effectLst>
                  </a:defRPr>
                </a:pPr>
                <a:endParaRPr sz="4500"/>
              </a:p>
            </p:txBody>
          </p:sp>
          <p:sp>
            <p:nvSpPr>
              <p:cNvPr id="18" name="Shape">
                <a:extLst>
                  <a:ext uri="{FF2B5EF4-FFF2-40B4-BE49-F238E27FC236}">
                    <a16:creationId xmlns:a16="http://schemas.microsoft.com/office/drawing/2014/main" id="{11A49934-DE46-4030-9EF6-79C2B0DA2259}"/>
                  </a:ext>
                </a:extLst>
              </p:cNvPr>
              <p:cNvSpPr/>
              <p:nvPr/>
            </p:nvSpPr>
            <p:spPr>
              <a:xfrm>
                <a:off x="9300209" y="4475474"/>
                <a:ext cx="883920" cy="883923"/>
              </a:xfrm>
              <a:custGeom>
                <a:avLst/>
                <a:gdLst/>
                <a:ahLst/>
                <a:cxnLst>
                  <a:cxn ang="0">
                    <a:pos x="wd2" y="hd2"/>
                  </a:cxn>
                  <a:cxn ang="5400000">
                    <a:pos x="wd2" y="hd2"/>
                  </a:cxn>
                  <a:cxn ang="10800000">
                    <a:pos x="wd2" y="hd2"/>
                  </a:cxn>
                  <a:cxn ang="16200000">
                    <a:pos x="wd2" y="hd2"/>
                  </a:cxn>
                </a:cxnLst>
                <a:rect l="0" t="0" r="r" b="b"/>
                <a:pathLst>
                  <a:path w="21600" h="21600" extrusionOk="0">
                    <a:moveTo>
                      <a:pt x="0" y="4314"/>
                    </a:moveTo>
                    <a:lnTo>
                      <a:pt x="0" y="21600"/>
                    </a:lnTo>
                    <a:lnTo>
                      <a:pt x="21600" y="0"/>
                    </a:lnTo>
                    <a:lnTo>
                      <a:pt x="4314" y="0"/>
                    </a:lnTo>
                    <a:cubicBezTo>
                      <a:pt x="1924" y="0"/>
                      <a:pt x="0" y="1924"/>
                      <a:pt x="0" y="4314"/>
                    </a:cubicBezTo>
                    <a:close/>
                  </a:path>
                </a:pathLst>
              </a:custGeom>
              <a:grpFill/>
              <a:ln w="12700">
                <a:noFill/>
                <a:miter lim="400000"/>
              </a:ln>
            </p:spPr>
            <p:txBody>
              <a:bodyPr lIns="57150" tIns="57150" rIns="57150" bIns="57150" anchor="ctr"/>
              <a:lstStyle/>
              <a:p>
                <a:pPr>
                  <a:defRPr sz="3000">
                    <a:solidFill>
                      <a:srgbClr val="FFFFFF"/>
                    </a:solidFill>
                    <a:effectLst>
                      <a:outerShdw blurRad="38100" dist="12700" dir="5400000" rotWithShape="0">
                        <a:srgbClr val="000000">
                          <a:alpha val="50000"/>
                        </a:srgbClr>
                      </a:outerShdw>
                    </a:effectLst>
                  </a:defRPr>
                </a:pPr>
                <a:endParaRPr sz="4500"/>
              </a:p>
            </p:txBody>
          </p:sp>
        </p:grpSp>
        <p:grpSp>
          <p:nvGrpSpPr>
            <p:cNvPr id="23" name="Group 22">
              <a:extLst>
                <a:ext uri="{FF2B5EF4-FFF2-40B4-BE49-F238E27FC236}">
                  <a16:creationId xmlns:a16="http://schemas.microsoft.com/office/drawing/2014/main" id="{C534119E-7A3E-4B99-9407-C3066375EA49}"/>
                </a:ext>
              </a:extLst>
            </p:cNvPr>
            <p:cNvGrpSpPr/>
            <p:nvPr/>
          </p:nvGrpSpPr>
          <p:grpSpPr>
            <a:xfrm>
              <a:off x="11749546" y="5683737"/>
              <a:ext cx="5198459" cy="1473658"/>
              <a:chOff x="332936" y="2731447"/>
              <a:chExt cx="3330461" cy="1008266"/>
            </a:xfrm>
          </p:grpSpPr>
          <p:sp>
            <p:nvSpPr>
              <p:cNvPr id="24" name="TextBox 23">
                <a:extLst>
                  <a:ext uri="{FF2B5EF4-FFF2-40B4-BE49-F238E27FC236}">
                    <a16:creationId xmlns:a16="http://schemas.microsoft.com/office/drawing/2014/main" id="{F48F18D2-A938-4E90-89E3-529C7BF63F7F}"/>
                  </a:ext>
                </a:extLst>
              </p:cNvPr>
              <p:cNvSpPr txBox="1"/>
              <p:nvPr/>
            </p:nvSpPr>
            <p:spPr>
              <a:xfrm>
                <a:off x="332936" y="2731447"/>
                <a:ext cx="3330461" cy="357983"/>
              </a:xfrm>
              <a:prstGeom prst="rect">
                <a:avLst/>
              </a:prstGeom>
              <a:noFill/>
            </p:spPr>
            <p:txBody>
              <a:bodyPr wrap="square" lIns="0" rIns="0" rtlCol="0" anchor="b">
                <a:spAutoFit/>
              </a:bodyPr>
              <a:lstStyle/>
              <a:p>
                <a:r>
                  <a:rPr lang="en-US" sz="2800" b="1" noProof="1">
                    <a:solidFill>
                      <a:schemeClr val="bg2">
                        <a:lumMod val="25000"/>
                      </a:schemeClr>
                    </a:solidFill>
                  </a:rPr>
                  <a:t>First time offenders in Phase 1</a:t>
                </a:r>
              </a:p>
            </p:txBody>
          </p:sp>
          <p:sp>
            <p:nvSpPr>
              <p:cNvPr id="25" name="TextBox 24">
                <a:extLst>
                  <a:ext uri="{FF2B5EF4-FFF2-40B4-BE49-F238E27FC236}">
                    <a16:creationId xmlns:a16="http://schemas.microsoft.com/office/drawing/2014/main" id="{DDE25393-A2FE-44BF-AC86-3644F1C2373B}"/>
                  </a:ext>
                </a:extLst>
              </p:cNvPr>
              <p:cNvSpPr txBox="1"/>
              <p:nvPr/>
            </p:nvSpPr>
            <p:spPr>
              <a:xfrm>
                <a:off x="332936" y="3086920"/>
                <a:ext cx="2934321" cy="652793"/>
              </a:xfrm>
              <a:prstGeom prst="rect">
                <a:avLst/>
              </a:prstGeom>
              <a:noFill/>
            </p:spPr>
            <p:txBody>
              <a:bodyPr wrap="square" lIns="0" rIns="0" rtlCol="0" anchor="t">
                <a:spAutoFit/>
              </a:bodyPr>
              <a:lstStyle/>
              <a:p>
                <a:r>
                  <a:rPr lang="en-AU" sz="2000" b="1" noProof="1">
                    <a:solidFill>
                      <a:schemeClr val="bg2">
                        <a:lumMod val="25000"/>
                      </a:schemeClr>
                    </a:solidFill>
                  </a:rPr>
                  <a:t>43,196 </a:t>
                </a:r>
                <a:r>
                  <a:rPr lang="en-AU" sz="1800" noProof="1">
                    <a:solidFill>
                      <a:schemeClr val="bg2">
                        <a:lumMod val="25000"/>
                      </a:schemeClr>
                    </a:solidFill>
                  </a:rPr>
                  <a:t>finalisations involving adults with a principal offence of first-time PCA after 01 Feb 2015 and finalised by 30 April 2018</a:t>
                </a:r>
              </a:p>
            </p:txBody>
          </p:sp>
        </p:grpSp>
      </p:grpSp>
      <p:sp>
        <p:nvSpPr>
          <p:cNvPr id="5" name="Isosceles Triangle 4">
            <a:extLst>
              <a:ext uri="{FF2B5EF4-FFF2-40B4-BE49-F238E27FC236}">
                <a16:creationId xmlns:a16="http://schemas.microsoft.com/office/drawing/2014/main" id="{BDD8EA99-AD98-4018-8EDE-494A52F0EC0F}"/>
              </a:ext>
            </a:extLst>
          </p:cNvPr>
          <p:cNvSpPr/>
          <p:nvPr/>
        </p:nvSpPr>
        <p:spPr>
          <a:xfrm rot="5400000">
            <a:off x="9416974" y="5131741"/>
            <a:ext cx="1845503" cy="764928"/>
          </a:xfrm>
          <a:prstGeom prst="triangle">
            <a:avLst>
              <a:gd name="adj" fmla="val 514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Traffic light with solid fill">
            <a:extLst>
              <a:ext uri="{FF2B5EF4-FFF2-40B4-BE49-F238E27FC236}">
                <a16:creationId xmlns:a16="http://schemas.microsoft.com/office/drawing/2014/main" id="{CADA8368-C713-49B8-822B-B7A2AB3AF6E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48820" y="4863789"/>
            <a:ext cx="762874" cy="762874"/>
          </a:xfrm>
          <a:prstGeom prst="rect">
            <a:avLst/>
          </a:prstGeom>
        </p:spPr>
      </p:pic>
    </p:spTree>
    <p:extLst>
      <p:ext uri="{BB962C8B-B14F-4D97-AF65-F5344CB8AC3E}">
        <p14:creationId xmlns:p14="http://schemas.microsoft.com/office/powerpoint/2010/main" val="24013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3832" y="261944"/>
            <a:ext cx="15773400" cy="1109663"/>
          </a:xfrm>
        </p:spPr>
        <p:txBody>
          <a:bodyPr>
            <a:normAutofit/>
          </a:bodyPr>
          <a:lstStyle/>
          <a:p>
            <a:r>
              <a:rPr lang="en-US" sz="3300" dirty="0"/>
              <a:t>We examined both criminal justice and road safety outcomes</a:t>
            </a:r>
          </a:p>
        </p:txBody>
      </p:sp>
      <p:sp>
        <p:nvSpPr>
          <p:cNvPr id="46" name="Freeform 66"/>
          <p:cNvSpPr>
            <a:spLocks/>
          </p:cNvSpPr>
          <p:nvPr/>
        </p:nvSpPr>
        <p:spPr bwMode="auto">
          <a:xfrm>
            <a:off x="6817520" y="4144241"/>
            <a:ext cx="2490788" cy="2488407"/>
          </a:xfrm>
          <a:custGeom>
            <a:avLst/>
            <a:gdLst>
              <a:gd name="T0" fmla="*/ 3135 w 3137"/>
              <a:gd name="T1" fmla="*/ 1518 h 3136"/>
              <a:gd name="T2" fmla="*/ 3049 w 3137"/>
              <a:gd name="T3" fmla="*/ 1048 h 3136"/>
              <a:gd name="T4" fmla="*/ 2932 w 3137"/>
              <a:gd name="T5" fmla="*/ 793 h 3136"/>
              <a:gd name="T6" fmla="*/ 2757 w 3137"/>
              <a:gd name="T7" fmla="*/ 544 h 3136"/>
              <a:gd name="T8" fmla="*/ 2280 w 3137"/>
              <a:gd name="T9" fmla="*/ 169 h 3136"/>
              <a:gd name="T10" fmla="*/ 1732 w 3137"/>
              <a:gd name="T11" fmla="*/ 9 h 3136"/>
              <a:gd name="T12" fmla="*/ 1489 w 3137"/>
              <a:gd name="T13" fmla="*/ 2 h 3136"/>
              <a:gd name="T14" fmla="*/ 1029 w 3137"/>
              <a:gd name="T15" fmla="*/ 95 h 3136"/>
              <a:gd name="T16" fmla="*/ 631 w 3137"/>
              <a:gd name="T17" fmla="*/ 311 h 3136"/>
              <a:gd name="T18" fmla="*/ 313 w 3137"/>
              <a:gd name="T19" fmla="*/ 629 h 3136"/>
              <a:gd name="T20" fmla="*/ 95 w 3137"/>
              <a:gd name="T21" fmla="*/ 1029 h 3136"/>
              <a:gd name="T22" fmla="*/ 2 w 3137"/>
              <a:gd name="T23" fmla="*/ 1487 h 3136"/>
              <a:gd name="T24" fmla="*/ 2 w 3137"/>
              <a:gd name="T25" fmla="*/ 1587 h 3136"/>
              <a:gd name="T26" fmla="*/ 92 w 3137"/>
              <a:gd name="T27" fmla="*/ 2101 h 3136"/>
              <a:gd name="T28" fmla="*/ 403 w 3137"/>
              <a:gd name="T29" fmla="*/ 2619 h 3136"/>
              <a:gd name="T30" fmla="*/ 795 w 3137"/>
              <a:gd name="T31" fmla="*/ 2931 h 3136"/>
              <a:gd name="T32" fmla="*/ 1241 w 3137"/>
              <a:gd name="T33" fmla="*/ 3102 h 3136"/>
              <a:gd name="T34" fmla="*/ 1552 w 3137"/>
              <a:gd name="T35" fmla="*/ 3136 h 3136"/>
              <a:gd name="T36" fmla="*/ 1586 w 3137"/>
              <a:gd name="T37" fmla="*/ 3136 h 3136"/>
              <a:gd name="T38" fmla="*/ 1897 w 3137"/>
              <a:gd name="T39" fmla="*/ 3102 h 3136"/>
              <a:gd name="T40" fmla="*/ 2342 w 3137"/>
              <a:gd name="T41" fmla="*/ 2931 h 3136"/>
              <a:gd name="T42" fmla="*/ 1897 w 3137"/>
              <a:gd name="T43" fmla="*/ 2761 h 3136"/>
              <a:gd name="T44" fmla="*/ 1586 w 3137"/>
              <a:gd name="T45" fmla="*/ 2728 h 3136"/>
              <a:gd name="T46" fmla="*/ 1552 w 3137"/>
              <a:gd name="T47" fmla="*/ 2728 h 3136"/>
              <a:gd name="T48" fmla="*/ 1365 w 3137"/>
              <a:gd name="T49" fmla="*/ 2711 h 3136"/>
              <a:gd name="T50" fmla="*/ 1050 w 3137"/>
              <a:gd name="T51" fmla="*/ 2608 h 3136"/>
              <a:gd name="T52" fmla="*/ 782 w 3137"/>
              <a:gd name="T53" fmla="*/ 2422 h 3136"/>
              <a:gd name="T54" fmla="*/ 576 w 3137"/>
              <a:gd name="T55" fmla="*/ 2172 h 3136"/>
              <a:gd name="T56" fmla="*/ 446 w 3137"/>
              <a:gd name="T57" fmla="*/ 1868 h 3136"/>
              <a:gd name="T58" fmla="*/ 408 w 3137"/>
              <a:gd name="T59" fmla="*/ 1587 h 3136"/>
              <a:gd name="T60" fmla="*/ 409 w 3137"/>
              <a:gd name="T61" fmla="*/ 1508 h 3136"/>
              <a:gd name="T62" fmla="*/ 478 w 3137"/>
              <a:gd name="T63" fmla="*/ 1169 h 3136"/>
              <a:gd name="T64" fmla="*/ 638 w 3137"/>
              <a:gd name="T65" fmla="*/ 874 h 3136"/>
              <a:gd name="T66" fmla="*/ 874 w 3137"/>
              <a:gd name="T67" fmla="*/ 638 h 3136"/>
              <a:gd name="T68" fmla="*/ 1169 w 3137"/>
              <a:gd name="T69" fmla="*/ 477 h 3136"/>
              <a:gd name="T70" fmla="*/ 1509 w 3137"/>
              <a:gd name="T71" fmla="*/ 408 h 3136"/>
              <a:gd name="T72" fmla="*/ 1742 w 3137"/>
              <a:gd name="T73" fmla="*/ 419 h 3136"/>
              <a:gd name="T74" fmla="*/ 2060 w 3137"/>
              <a:gd name="T75" fmla="*/ 516 h 3136"/>
              <a:gd name="T76" fmla="*/ 2334 w 3137"/>
              <a:gd name="T77" fmla="*/ 694 h 3136"/>
              <a:gd name="T78" fmla="*/ 2547 w 3137"/>
              <a:gd name="T79" fmla="*/ 940 h 3136"/>
              <a:gd name="T80" fmla="*/ 2683 w 3137"/>
              <a:gd name="T81" fmla="*/ 1239 h 3136"/>
              <a:gd name="T82" fmla="*/ 2729 w 3137"/>
              <a:gd name="T83" fmla="*/ 1518 h 3136"/>
              <a:gd name="T84" fmla="*/ 2729 w 3137"/>
              <a:gd name="T85" fmla="*/ 1543 h 3136"/>
              <a:gd name="T86" fmla="*/ 2729 w 3137"/>
              <a:gd name="T87" fmla="*/ 1587 h 3136"/>
              <a:gd name="T88" fmla="*/ 3135 w 3137"/>
              <a:gd name="T89" fmla="*/ 1569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7" h="3136">
                <a:moveTo>
                  <a:pt x="3137" y="1521"/>
                </a:moveTo>
                <a:lnTo>
                  <a:pt x="3135" y="1520"/>
                </a:lnTo>
                <a:lnTo>
                  <a:pt x="3135" y="1518"/>
                </a:lnTo>
                <a:lnTo>
                  <a:pt x="3131" y="1421"/>
                </a:lnTo>
                <a:lnTo>
                  <a:pt x="3101" y="1229"/>
                </a:lnTo>
                <a:lnTo>
                  <a:pt x="3049" y="1048"/>
                </a:lnTo>
                <a:lnTo>
                  <a:pt x="2977" y="875"/>
                </a:lnTo>
                <a:lnTo>
                  <a:pt x="2932" y="795"/>
                </a:lnTo>
                <a:lnTo>
                  <a:pt x="2932" y="793"/>
                </a:lnTo>
                <a:lnTo>
                  <a:pt x="2932" y="793"/>
                </a:lnTo>
                <a:lnTo>
                  <a:pt x="2881" y="707"/>
                </a:lnTo>
                <a:lnTo>
                  <a:pt x="2757" y="544"/>
                </a:lnTo>
                <a:lnTo>
                  <a:pt x="2616" y="399"/>
                </a:lnTo>
                <a:lnTo>
                  <a:pt x="2456" y="274"/>
                </a:lnTo>
                <a:lnTo>
                  <a:pt x="2280" y="169"/>
                </a:lnTo>
                <a:lnTo>
                  <a:pt x="2090" y="88"/>
                </a:lnTo>
                <a:lnTo>
                  <a:pt x="1889" y="32"/>
                </a:lnTo>
                <a:lnTo>
                  <a:pt x="1732" y="9"/>
                </a:lnTo>
                <a:lnTo>
                  <a:pt x="1624" y="2"/>
                </a:lnTo>
                <a:lnTo>
                  <a:pt x="1569" y="0"/>
                </a:lnTo>
                <a:lnTo>
                  <a:pt x="1489" y="2"/>
                </a:lnTo>
                <a:lnTo>
                  <a:pt x="1330" y="18"/>
                </a:lnTo>
                <a:lnTo>
                  <a:pt x="1176" y="49"/>
                </a:lnTo>
                <a:lnTo>
                  <a:pt x="1029" y="95"/>
                </a:lnTo>
                <a:lnTo>
                  <a:pt x="888" y="154"/>
                </a:lnTo>
                <a:lnTo>
                  <a:pt x="756" y="228"/>
                </a:lnTo>
                <a:lnTo>
                  <a:pt x="631" y="311"/>
                </a:lnTo>
                <a:lnTo>
                  <a:pt x="514" y="408"/>
                </a:lnTo>
                <a:lnTo>
                  <a:pt x="408" y="514"/>
                </a:lnTo>
                <a:lnTo>
                  <a:pt x="313" y="629"/>
                </a:lnTo>
                <a:lnTo>
                  <a:pt x="228" y="754"/>
                </a:lnTo>
                <a:lnTo>
                  <a:pt x="154" y="888"/>
                </a:lnTo>
                <a:lnTo>
                  <a:pt x="95" y="1029"/>
                </a:lnTo>
                <a:lnTo>
                  <a:pt x="49" y="1176"/>
                </a:lnTo>
                <a:lnTo>
                  <a:pt x="19" y="1330"/>
                </a:lnTo>
                <a:lnTo>
                  <a:pt x="2" y="1487"/>
                </a:lnTo>
                <a:lnTo>
                  <a:pt x="0" y="1569"/>
                </a:lnTo>
                <a:lnTo>
                  <a:pt x="0" y="1577"/>
                </a:lnTo>
                <a:lnTo>
                  <a:pt x="2" y="1587"/>
                </a:lnTo>
                <a:lnTo>
                  <a:pt x="4" y="1694"/>
                </a:lnTo>
                <a:lnTo>
                  <a:pt x="36" y="1903"/>
                </a:lnTo>
                <a:lnTo>
                  <a:pt x="92" y="2101"/>
                </a:lnTo>
                <a:lnTo>
                  <a:pt x="174" y="2288"/>
                </a:lnTo>
                <a:lnTo>
                  <a:pt x="278" y="2461"/>
                </a:lnTo>
                <a:lnTo>
                  <a:pt x="403" y="2619"/>
                </a:lnTo>
                <a:lnTo>
                  <a:pt x="547" y="2759"/>
                </a:lnTo>
                <a:lnTo>
                  <a:pt x="708" y="2879"/>
                </a:lnTo>
                <a:lnTo>
                  <a:pt x="795" y="2931"/>
                </a:lnTo>
                <a:lnTo>
                  <a:pt x="878" y="2977"/>
                </a:lnTo>
                <a:lnTo>
                  <a:pt x="1055" y="3051"/>
                </a:lnTo>
                <a:lnTo>
                  <a:pt x="1241" y="3102"/>
                </a:lnTo>
                <a:lnTo>
                  <a:pt x="1435" y="3131"/>
                </a:lnTo>
                <a:lnTo>
                  <a:pt x="1536" y="3136"/>
                </a:lnTo>
                <a:lnTo>
                  <a:pt x="1552" y="3136"/>
                </a:lnTo>
                <a:lnTo>
                  <a:pt x="1569" y="3136"/>
                </a:lnTo>
                <a:lnTo>
                  <a:pt x="1571" y="3136"/>
                </a:lnTo>
                <a:lnTo>
                  <a:pt x="1586" y="3136"/>
                </a:lnTo>
                <a:lnTo>
                  <a:pt x="1601" y="3136"/>
                </a:lnTo>
                <a:lnTo>
                  <a:pt x="1702" y="3131"/>
                </a:lnTo>
                <a:lnTo>
                  <a:pt x="1897" y="3102"/>
                </a:lnTo>
                <a:lnTo>
                  <a:pt x="2083" y="3051"/>
                </a:lnTo>
                <a:lnTo>
                  <a:pt x="2259" y="2977"/>
                </a:lnTo>
                <a:lnTo>
                  <a:pt x="2342" y="2931"/>
                </a:lnTo>
                <a:lnTo>
                  <a:pt x="2259" y="2887"/>
                </a:lnTo>
                <a:lnTo>
                  <a:pt x="2083" y="2813"/>
                </a:lnTo>
                <a:lnTo>
                  <a:pt x="1897" y="2761"/>
                </a:lnTo>
                <a:lnTo>
                  <a:pt x="1702" y="2733"/>
                </a:lnTo>
                <a:lnTo>
                  <a:pt x="1601" y="2728"/>
                </a:lnTo>
                <a:lnTo>
                  <a:pt x="1586" y="2728"/>
                </a:lnTo>
                <a:lnTo>
                  <a:pt x="1571" y="2728"/>
                </a:lnTo>
                <a:lnTo>
                  <a:pt x="1569" y="2728"/>
                </a:lnTo>
                <a:lnTo>
                  <a:pt x="1552" y="2728"/>
                </a:lnTo>
                <a:lnTo>
                  <a:pt x="1536" y="2728"/>
                </a:lnTo>
                <a:lnTo>
                  <a:pt x="1479" y="2726"/>
                </a:lnTo>
                <a:lnTo>
                  <a:pt x="1365" y="2711"/>
                </a:lnTo>
                <a:lnTo>
                  <a:pt x="1255" y="2687"/>
                </a:lnTo>
                <a:lnTo>
                  <a:pt x="1150" y="2652"/>
                </a:lnTo>
                <a:lnTo>
                  <a:pt x="1050" y="2608"/>
                </a:lnTo>
                <a:lnTo>
                  <a:pt x="955" y="2554"/>
                </a:lnTo>
                <a:lnTo>
                  <a:pt x="865" y="2492"/>
                </a:lnTo>
                <a:lnTo>
                  <a:pt x="782" y="2422"/>
                </a:lnTo>
                <a:lnTo>
                  <a:pt x="706" y="2346"/>
                </a:lnTo>
                <a:lnTo>
                  <a:pt x="636" y="2261"/>
                </a:lnTo>
                <a:lnTo>
                  <a:pt x="576" y="2172"/>
                </a:lnTo>
                <a:lnTo>
                  <a:pt x="524" y="2075"/>
                </a:lnTo>
                <a:lnTo>
                  <a:pt x="481" y="1974"/>
                </a:lnTo>
                <a:lnTo>
                  <a:pt x="446" y="1868"/>
                </a:lnTo>
                <a:lnTo>
                  <a:pt x="423" y="1759"/>
                </a:lnTo>
                <a:lnTo>
                  <a:pt x="410" y="1645"/>
                </a:lnTo>
                <a:lnTo>
                  <a:pt x="408" y="1587"/>
                </a:lnTo>
                <a:lnTo>
                  <a:pt x="408" y="1577"/>
                </a:lnTo>
                <a:lnTo>
                  <a:pt x="408" y="1569"/>
                </a:lnTo>
                <a:lnTo>
                  <a:pt x="409" y="1508"/>
                </a:lnTo>
                <a:lnTo>
                  <a:pt x="420" y="1392"/>
                </a:lnTo>
                <a:lnTo>
                  <a:pt x="444" y="1278"/>
                </a:lnTo>
                <a:lnTo>
                  <a:pt x="478" y="1169"/>
                </a:lnTo>
                <a:lnTo>
                  <a:pt x="521" y="1065"/>
                </a:lnTo>
                <a:lnTo>
                  <a:pt x="575" y="966"/>
                </a:lnTo>
                <a:lnTo>
                  <a:pt x="638" y="874"/>
                </a:lnTo>
                <a:lnTo>
                  <a:pt x="708" y="787"/>
                </a:lnTo>
                <a:lnTo>
                  <a:pt x="788" y="708"/>
                </a:lnTo>
                <a:lnTo>
                  <a:pt x="874" y="638"/>
                </a:lnTo>
                <a:lnTo>
                  <a:pt x="966" y="575"/>
                </a:lnTo>
                <a:lnTo>
                  <a:pt x="1065" y="521"/>
                </a:lnTo>
                <a:lnTo>
                  <a:pt x="1169" y="477"/>
                </a:lnTo>
                <a:lnTo>
                  <a:pt x="1278" y="444"/>
                </a:lnTo>
                <a:lnTo>
                  <a:pt x="1392" y="421"/>
                </a:lnTo>
                <a:lnTo>
                  <a:pt x="1509" y="408"/>
                </a:lnTo>
                <a:lnTo>
                  <a:pt x="1569" y="408"/>
                </a:lnTo>
                <a:lnTo>
                  <a:pt x="1627" y="408"/>
                </a:lnTo>
                <a:lnTo>
                  <a:pt x="1742" y="419"/>
                </a:lnTo>
                <a:lnTo>
                  <a:pt x="1851" y="442"/>
                </a:lnTo>
                <a:lnTo>
                  <a:pt x="1958" y="474"/>
                </a:lnTo>
                <a:lnTo>
                  <a:pt x="2060" y="516"/>
                </a:lnTo>
                <a:lnTo>
                  <a:pt x="2158" y="567"/>
                </a:lnTo>
                <a:lnTo>
                  <a:pt x="2249" y="626"/>
                </a:lnTo>
                <a:lnTo>
                  <a:pt x="2334" y="694"/>
                </a:lnTo>
                <a:lnTo>
                  <a:pt x="2411" y="769"/>
                </a:lnTo>
                <a:lnTo>
                  <a:pt x="2483" y="851"/>
                </a:lnTo>
                <a:lnTo>
                  <a:pt x="2547" y="940"/>
                </a:lnTo>
                <a:lnTo>
                  <a:pt x="2601" y="1035"/>
                </a:lnTo>
                <a:lnTo>
                  <a:pt x="2647" y="1134"/>
                </a:lnTo>
                <a:lnTo>
                  <a:pt x="2683" y="1239"/>
                </a:lnTo>
                <a:lnTo>
                  <a:pt x="2709" y="1347"/>
                </a:lnTo>
                <a:lnTo>
                  <a:pt x="2725" y="1461"/>
                </a:lnTo>
                <a:lnTo>
                  <a:pt x="2729" y="1518"/>
                </a:lnTo>
                <a:lnTo>
                  <a:pt x="2729" y="1518"/>
                </a:lnTo>
                <a:lnTo>
                  <a:pt x="2729" y="1520"/>
                </a:lnTo>
                <a:lnTo>
                  <a:pt x="2729" y="1543"/>
                </a:lnTo>
                <a:lnTo>
                  <a:pt x="2729" y="1569"/>
                </a:lnTo>
                <a:lnTo>
                  <a:pt x="2729" y="1577"/>
                </a:lnTo>
                <a:lnTo>
                  <a:pt x="2729" y="1587"/>
                </a:lnTo>
                <a:lnTo>
                  <a:pt x="3135" y="1587"/>
                </a:lnTo>
                <a:lnTo>
                  <a:pt x="3135" y="1577"/>
                </a:lnTo>
                <a:lnTo>
                  <a:pt x="3135" y="1569"/>
                </a:lnTo>
                <a:lnTo>
                  <a:pt x="3135" y="1544"/>
                </a:lnTo>
                <a:lnTo>
                  <a:pt x="3137" y="1521"/>
                </a:lnTo>
                <a:close/>
              </a:path>
            </a:pathLst>
          </a:custGeom>
          <a:solidFill>
            <a:schemeClr val="bg1"/>
          </a:solidFill>
          <a:ln w="38100">
            <a:solidFill>
              <a:srgbClr val="BFBFBF"/>
            </a:solid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63" name="TextBox 62"/>
          <p:cNvSpPr txBox="1"/>
          <p:nvPr/>
        </p:nvSpPr>
        <p:spPr>
          <a:xfrm>
            <a:off x="11878899" y="4495800"/>
            <a:ext cx="4981746" cy="1492716"/>
          </a:xfrm>
          <a:prstGeom prst="rect">
            <a:avLst/>
          </a:prstGeom>
          <a:noFill/>
        </p:spPr>
        <p:txBody>
          <a:bodyPr wrap="square" lIns="0" rIns="0" rtlCol="0" anchor="ctr">
            <a:spAutoFit/>
          </a:bodyPr>
          <a:lstStyle/>
          <a:p>
            <a:pPr defTabSz="1371600">
              <a:spcAft>
                <a:spcPts val="600"/>
              </a:spcAft>
            </a:pPr>
            <a:r>
              <a:rPr lang="en-US" sz="3200" b="1" dirty="0">
                <a:solidFill>
                  <a:srgbClr val="2190D7"/>
                </a:solidFill>
                <a:latin typeface="+mj-lt"/>
              </a:rPr>
              <a:t>Driving while disqualified</a:t>
            </a:r>
          </a:p>
          <a:p>
            <a:pPr marL="85725" marR="0" lvl="0" algn="l" defTabSz="1371191"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A proven re-offence classified under </a:t>
            </a:r>
            <a:r>
              <a:rPr kumimoji="0" lang="en-AU" sz="1800" b="0" i="0" u="none" strike="noStrike" kern="1200" cap="none" spc="0" normalizeH="0" baseline="0" noProof="0" dirty="0" err="1">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ANZSOC</a:t>
            </a:r>
            <a:r>
              <a:rPr kumimoji="0" lang="en-AU"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 1411, i.e., drive while licence disqualified or suspended</a:t>
            </a:r>
          </a:p>
        </p:txBody>
      </p:sp>
      <p:sp>
        <p:nvSpPr>
          <p:cNvPr id="66" name="TextBox 65"/>
          <p:cNvSpPr txBox="1"/>
          <p:nvPr/>
        </p:nvSpPr>
        <p:spPr>
          <a:xfrm>
            <a:off x="3307097" y="2150065"/>
            <a:ext cx="5579274" cy="1215717"/>
          </a:xfrm>
          <a:prstGeom prst="rect">
            <a:avLst/>
          </a:prstGeom>
          <a:noFill/>
        </p:spPr>
        <p:txBody>
          <a:bodyPr wrap="square" lIns="0" rIns="0" rtlCol="0" anchor="ctr">
            <a:spAutoFit/>
          </a:bodyPr>
          <a:lstStyle/>
          <a:p>
            <a:pPr defTabSz="1371600">
              <a:spcAft>
                <a:spcPts val="600"/>
              </a:spcAft>
            </a:pPr>
            <a:r>
              <a:rPr lang="en-US" sz="3200" b="1" dirty="0">
                <a:solidFill>
                  <a:srgbClr val="4F408E"/>
                </a:solidFill>
                <a:latin typeface="+mj-lt"/>
                <a:ea typeface="Open Sans" panose="020B0606030504020204" pitchFamily="34" charset="0"/>
                <a:cs typeface="Open Sans" panose="020B0606030504020204" pitchFamily="34" charset="0"/>
              </a:rPr>
              <a:t>Drink driving reoffences</a:t>
            </a:r>
          </a:p>
          <a:p>
            <a:pPr marL="85725" marR="0" lvl="0" algn="l" defTabSz="1371191"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The likelihood of a proven exceed the prescribed content of alcohol or drive under the influence offence</a:t>
            </a:r>
          </a:p>
        </p:txBody>
      </p:sp>
      <p:sp>
        <p:nvSpPr>
          <p:cNvPr id="69" name="TextBox 68"/>
          <p:cNvSpPr txBox="1"/>
          <p:nvPr/>
        </p:nvSpPr>
        <p:spPr>
          <a:xfrm>
            <a:off x="2261101" y="4495800"/>
            <a:ext cx="4217758" cy="1215717"/>
          </a:xfrm>
          <a:prstGeom prst="rect">
            <a:avLst/>
          </a:prstGeom>
          <a:noFill/>
        </p:spPr>
        <p:txBody>
          <a:bodyPr wrap="square" lIns="0" rIns="0" rtlCol="0" anchor="ctr">
            <a:spAutoFit/>
          </a:bodyPr>
          <a:lstStyle/>
          <a:p>
            <a:pPr defTabSz="1371600">
              <a:spcAft>
                <a:spcPts val="600"/>
              </a:spcAft>
            </a:pPr>
            <a:r>
              <a:rPr lang="en-US" sz="3200" b="1" dirty="0">
                <a:solidFill>
                  <a:schemeClr val="bg1">
                    <a:lumMod val="50000"/>
                  </a:schemeClr>
                </a:solidFill>
                <a:latin typeface="+mj-lt"/>
              </a:rPr>
              <a:t>Traffic infringements</a:t>
            </a:r>
          </a:p>
          <a:p>
            <a:pPr marL="85725" marR="0" lvl="0" algn="l" defTabSz="1371191"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The number of infringements which did not result in a criminal proceeding</a:t>
            </a:r>
          </a:p>
        </p:txBody>
      </p:sp>
      <p:sp>
        <p:nvSpPr>
          <p:cNvPr id="72" name="TextBox 71"/>
          <p:cNvSpPr txBox="1"/>
          <p:nvPr/>
        </p:nvSpPr>
        <p:spPr>
          <a:xfrm>
            <a:off x="10052687" y="6943725"/>
            <a:ext cx="5681684" cy="1846659"/>
          </a:xfrm>
          <a:prstGeom prst="rect">
            <a:avLst/>
          </a:prstGeom>
          <a:noFill/>
        </p:spPr>
        <p:txBody>
          <a:bodyPr wrap="square" lIns="0" rIns="0" rtlCol="0" anchor="ctr">
            <a:spAutoFit/>
          </a:bodyPr>
          <a:lstStyle/>
          <a:p>
            <a:pPr defTabSz="1371600">
              <a:spcAft>
                <a:spcPts val="600"/>
              </a:spcAft>
            </a:pPr>
            <a:r>
              <a:rPr lang="en-US" sz="3200" b="1" dirty="0">
                <a:solidFill>
                  <a:srgbClr val="FFC000"/>
                </a:solidFill>
                <a:latin typeface="+mj-lt"/>
              </a:rPr>
              <a:t>Crashes</a:t>
            </a:r>
          </a:p>
          <a:p>
            <a:pPr marL="285750" marR="0" lvl="0" indent="-285750" algn="l" defTabSz="1371600" rtl="0" eaLnBrk="1" fontAlgn="auto" latinLnBrk="0" hangingPunct="1">
              <a:lnSpc>
                <a:spcPct val="100000"/>
              </a:lnSpc>
              <a:spcBef>
                <a:spcPts val="0"/>
              </a:spcBef>
              <a:spcAft>
                <a:spcPts val="600"/>
              </a:spcAft>
              <a:buClr>
                <a:srgbClr val="FFC000"/>
              </a:buClr>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Alcohol-related crashes</a:t>
            </a:r>
            <a:br>
              <a:rPr kumimoji="0" lang="en-AU" sz="1800" b="1"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br>
            <a:r>
              <a:rPr kumimoji="0" lang="en-AU" sz="180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the</a:t>
            </a:r>
            <a:r>
              <a:rPr kumimoji="0" lang="en-AU" sz="1800" i="0" u="none" strike="noStrike" kern="1200" cap="none" spc="0" normalizeH="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 </a:t>
            </a:r>
            <a:r>
              <a:rPr kumimoji="0" lang="en-AU"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offender being detected with a BAC above the legal limit in a crash </a:t>
            </a:r>
          </a:p>
          <a:p>
            <a:pPr marL="285750" marR="0" lvl="0" indent="-285750" algn="just" defTabSz="1371600"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lumMod val="85000"/>
                    <a:lumOff val="15000"/>
                  </a:prstClr>
                </a:solidFill>
                <a:effectLst/>
                <a:uLnTx/>
                <a:uFillTx/>
                <a:latin typeface="Arial" panose="020B0604020202020204"/>
                <a:ea typeface="Open Sans" panose="020B0606030504020204" pitchFamily="34" charset="0"/>
                <a:cs typeface="Open Sans" panose="020B0606030504020204" pitchFamily="34" charset="0"/>
              </a:rPr>
              <a:t>A crash involving an injury or fatality</a:t>
            </a:r>
            <a:endParaRPr kumimoji="0" lang="en-US" sz="18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p:txBody>
      </p:sp>
      <p:pic>
        <p:nvPicPr>
          <p:cNvPr id="11" name="Picture 10" descr="A picture containing text&#10;&#10;Description automatically generated">
            <a:extLst>
              <a:ext uri="{FF2B5EF4-FFF2-40B4-BE49-F238E27FC236}">
                <a16:creationId xmlns:a16="http://schemas.microsoft.com/office/drawing/2014/main" id="{E68674FE-0201-4CF3-AF1D-A9BDFCB41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988" y="4463140"/>
            <a:ext cx="1791383" cy="179138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43096D7-BACE-4456-8E23-D91E51CB6D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013" y="6737350"/>
            <a:ext cx="1587500" cy="1587500"/>
          </a:xfrm>
          <a:prstGeom prst="rect">
            <a:avLst/>
          </a:prstGeom>
        </p:spPr>
      </p:pic>
      <p:pic>
        <p:nvPicPr>
          <p:cNvPr id="20" name="Picture 19" descr="Icon&#10;&#10;Description automatically generated">
            <a:extLst>
              <a:ext uri="{FF2B5EF4-FFF2-40B4-BE49-F238E27FC236}">
                <a16:creationId xmlns:a16="http://schemas.microsoft.com/office/drawing/2014/main" id="{C19100AC-1130-40F1-A86B-7879A3B4F3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0230" y="4605020"/>
            <a:ext cx="1565910" cy="1565910"/>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28B9C3D5-A3D4-4CF0-9117-B4FC7B029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3426" y="2606675"/>
            <a:ext cx="1238249" cy="1238249"/>
          </a:xfrm>
          <a:prstGeom prst="rect">
            <a:avLst/>
          </a:prstGeom>
        </p:spPr>
      </p:pic>
      <p:grpSp>
        <p:nvGrpSpPr>
          <p:cNvPr id="29" name="Group 28">
            <a:extLst>
              <a:ext uri="{FF2B5EF4-FFF2-40B4-BE49-F238E27FC236}">
                <a16:creationId xmlns:a16="http://schemas.microsoft.com/office/drawing/2014/main" id="{2D0C5274-132A-4ABA-8A08-21D726D724CC}"/>
              </a:ext>
            </a:extLst>
          </p:cNvPr>
          <p:cNvGrpSpPr/>
          <p:nvPr/>
        </p:nvGrpSpPr>
        <p:grpSpPr>
          <a:xfrm>
            <a:off x="9021230" y="1978731"/>
            <a:ext cx="9297806" cy="2488407"/>
            <a:chOff x="9021230" y="1978731"/>
            <a:chExt cx="9297806" cy="2488407"/>
          </a:xfrm>
        </p:grpSpPr>
        <p:sp>
          <p:nvSpPr>
            <p:cNvPr id="51" name="Freeform 67">
              <a:extLst>
                <a:ext uri="{FF2B5EF4-FFF2-40B4-BE49-F238E27FC236}">
                  <a16:creationId xmlns:a16="http://schemas.microsoft.com/office/drawing/2014/main" id="{10B6AE75-002F-4D37-852A-E116C0B3FFE5}"/>
                </a:ext>
              </a:extLst>
            </p:cNvPr>
            <p:cNvSpPr>
              <a:spLocks/>
            </p:cNvSpPr>
            <p:nvPr/>
          </p:nvSpPr>
          <p:spPr bwMode="auto">
            <a:xfrm flipH="1" flipV="1">
              <a:off x="9021230" y="1978731"/>
              <a:ext cx="9297806" cy="2488407"/>
            </a:xfrm>
            <a:custGeom>
              <a:avLst/>
              <a:gdLst>
                <a:gd name="T0" fmla="*/ 5149 w 6203"/>
                <a:gd name="T1" fmla="*/ 85 h 3134"/>
                <a:gd name="T2" fmla="*/ 4668 w 6203"/>
                <a:gd name="T3" fmla="*/ 0 h 3134"/>
                <a:gd name="T4" fmla="*/ 4637 w 6203"/>
                <a:gd name="T5" fmla="*/ 406 h 3134"/>
                <a:gd name="T6" fmla="*/ 4726 w 6203"/>
                <a:gd name="T7" fmla="*/ 409 h 3134"/>
                <a:gd name="T8" fmla="*/ 5057 w 6203"/>
                <a:gd name="T9" fmla="*/ 485 h 3134"/>
                <a:gd name="T10" fmla="*/ 5345 w 6203"/>
                <a:gd name="T11" fmla="*/ 648 h 3134"/>
                <a:gd name="T12" fmla="*/ 5574 w 6203"/>
                <a:gd name="T13" fmla="*/ 882 h 3134"/>
                <a:gd name="T14" fmla="*/ 5728 w 6203"/>
                <a:gd name="T15" fmla="*/ 1174 h 3134"/>
                <a:gd name="T16" fmla="*/ 5795 w 6203"/>
                <a:gd name="T17" fmla="*/ 1508 h 3134"/>
                <a:gd name="T18" fmla="*/ 5784 w 6203"/>
                <a:gd name="T19" fmla="*/ 1744 h 3134"/>
                <a:gd name="T20" fmla="*/ 5682 w 6203"/>
                <a:gd name="T21" fmla="*/ 2071 h 3134"/>
                <a:gd name="T22" fmla="*/ 5495 w 6203"/>
                <a:gd name="T23" fmla="*/ 2347 h 3134"/>
                <a:gd name="T24" fmla="*/ 5238 w 6203"/>
                <a:gd name="T25" fmla="*/ 2560 h 3134"/>
                <a:gd name="T26" fmla="*/ 4926 w 6203"/>
                <a:gd name="T27" fmla="*/ 2691 h 3134"/>
                <a:gd name="T28" fmla="*/ 4637 w 6203"/>
                <a:gd name="T29" fmla="*/ 2728 h 3134"/>
                <a:gd name="T30" fmla="*/ 4635 w 6203"/>
                <a:gd name="T31" fmla="*/ 2728 h 3134"/>
                <a:gd name="T32" fmla="*/ 4350 w 6203"/>
                <a:gd name="T33" fmla="*/ 2694 h 3134"/>
                <a:gd name="T34" fmla="*/ 4044 w 6203"/>
                <a:gd name="T35" fmla="*/ 2567 h 3134"/>
                <a:gd name="T36" fmla="*/ 3789 w 6203"/>
                <a:gd name="T37" fmla="*/ 2363 h 3134"/>
                <a:gd name="T38" fmla="*/ 3600 w 6203"/>
                <a:gd name="T39" fmla="*/ 2095 h 3134"/>
                <a:gd name="T40" fmla="*/ 3492 w 6203"/>
                <a:gd name="T41" fmla="*/ 1780 h 3134"/>
                <a:gd name="T42" fmla="*/ 3475 w 6203"/>
                <a:gd name="T43" fmla="*/ 1608 h 3134"/>
                <a:gd name="T44" fmla="*/ 3474 w 6203"/>
                <a:gd name="T45" fmla="*/ 1547 h 3134"/>
                <a:gd name="T46" fmla="*/ 3474 w 6203"/>
                <a:gd name="T47" fmla="*/ 1520 h 3134"/>
                <a:gd name="T48" fmla="*/ 3436 w 6203"/>
                <a:gd name="T49" fmla="*/ 1301 h 3134"/>
                <a:gd name="T50" fmla="*/ 3190 w 6203"/>
                <a:gd name="T51" fmla="*/ 957 h 3134"/>
                <a:gd name="T52" fmla="*/ 2830 w 6203"/>
                <a:gd name="T53" fmla="*/ 802 h 3134"/>
                <a:gd name="T54" fmla="*/ 1582 w 6203"/>
                <a:gd name="T55" fmla="*/ 795 h 3134"/>
                <a:gd name="T56" fmla="*/ 2725 w 6203"/>
                <a:gd name="T57" fmla="*/ 1177 h 3134"/>
                <a:gd name="T58" fmla="*/ 2891 w 6203"/>
                <a:gd name="T59" fmla="*/ 1220 h 3134"/>
                <a:gd name="T60" fmla="*/ 3029 w 6203"/>
                <a:gd name="T61" fmla="*/ 1361 h 3134"/>
                <a:gd name="T62" fmla="*/ 3068 w 6203"/>
                <a:gd name="T63" fmla="*/ 1528 h 3134"/>
                <a:gd name="T64" fmla="*/ 3066 w 6203"/>
                <a:gd name="T65" fmla="*/ 1567 h 3134"/>
                <a:gd name="T66" fmla="*/ 3072 w 6203"/>
                <a:gd name="T67" fmla="*/ 1704 h 3134"/>
                <a:gd name="T68" fmla="*/ 3226 w 6203"/>
                <a:gd name="T69" fmla="*/ 2258 h 3134"/>
                <a:gd name="T70" fmla="*/ 3446 w 6203"/>
                <a:gd name="T71" fmla="*/ 2590 h 3134"/>
                <a:gd name="T72" fmla="*/ 3924 w 6203"/>
                <a:gd name="T73" fmla="*/ 2966 h 3134"/>
                <a:gd name="T74" fmla="*/ 4473 w 6203"/>
                <a:gd name="T75" fmla="*/ 3127 h 3134"/>
                <a:gd name="T76" fmla="*/ 4637 w 6203"/>
                <a:gd name="T77" fmla="*/ 3134 h 3134"/>
                <a:gd name="T78" fmla="*/ 4717 w 6203"/>
                <a:gd name="T79" fmla="*/ 3133 h 3134"/>
                <a:gd name="T80" fmla="*/ 5175 w 6203"/>
                <a:gd name="T81" fmla="*/ 3039 h 3134"/>
                <a:gd name="T82" fmla="*/ 5574 w 6203"/>
                <a:gd name="T83" fmla="*/ 2823 h 3134"/>
                <a:gd name="T84" fmla="*/ 5892 w 6203"/>
                <a:gd name="T85" fmla="*/ 2505 h 3134"/>
                <a:gd name="T86" fmla="*/ 6109 w 6203"/>
                <a:gd name="T87" fmla="*/ 2107 h 3134"/>
                <a:gd name="T88" fmla="*/ 6201 w 6203"/>
                <a:gd name="T89" fmla="*/ 1648 h 3134"/>
                <a:gd name="T90" fmla="*/ 6196 w 6203"/>
                <a:gd name="T91" fmla="*/ 1405 h 3134"/>
                <a:gd name="T92" fmla="*/ 6034 w 6203"/>
                <a:gd name="T93" fmla="*/ 856 h 3134"/>
                <a:gd name="T94" fmla="*/ 5659 w 6203"/>
                <a:gd name="T95" fmla="*/ 379 h 3134"/>
                <a:gd name="connsiteX0" fmla="*/ 14050 w 15332"/>
                <a:gd name="connsiteY0" fmla="*/ 648 h 10000"/>
                <a:gd name="connsiteX1" fmla="*/ 13917 w 15332"/>
                <a:gd name="connsiteY1" fmla="*/ 507 h 10000"/>
                <a:gd name="connsiteX2" fmla="*/ 13633 w 15332"/>
                <a:gd name="connsiteY2" fmla="*/ 271 h 10000"/>
                <a:gd name="connsiteX3" fmla="*/ 13333 w 15332"/>
                <a:gd name="connsiteY3" fmla="*/ 105 h 10000"/>
                <a:gd name="connsiteX4" fmla="*/ 13019 w 15332"/>
                <a:gd name="connsiteY4" fmla="*/ 16 h 10000"/>
                <a:gd name="connsiteX5" fmla="*/ 12857 w 15332"/>
                <a:gd name="connsiteY5" fmla="*/ 0 h 10000"/>
                <a:gd name="connsiteX6" fmla="*/ 12832 w 15332"/>
                <a:gd name="connsiteY6" fmla="*/ 0 h 10000"/>
                <a:gd name="connsiteX7" fmla="*/ 12807 w 15332"/>
                <a:gd name="connsiteY7" fmla="*/ 0 h 10000"/>
                <a:gd name="connsiteX8" fmla="*/ 12807 w 15332"/>
                <a:gd name="connsiteY8" fmla="*/ 1295 h 10000"/>
                <a:gd name="connsiteX9" fmla="*/ 12832 w 15332"/>
                <a:gd name="connsiteY9" fmla="*/ 1295 h 10000"/>
                <a:gd name="connsiteX10" fmla="*/ 12857 w 15332"/>
                <a:gd name="connsiteY10" fmla="*/ 1302 h 10000"/>
                <a:gd name="connsiteX11" fmla="*/ 12951 w 15332"/>
                <a:gd name="connsiteY11" fmla="*/ 1305 h 10000"/>
                <a:gd name="connsiteX12" fmla="*/ 13136 w 15332"/>
                <a:gd name="connsiteY12" fmla="*/ 1356 h 10000"/>
                <a:gd name="connsiteX13" fmla="*/ 13312 w 15332"/>
                <a:gd name="connsiteY13" fmla="*/ 1433 h 10000"/>
                <a:gd name="connsiteX14" fmla="*/ 13485 w 15332"/>
                <a:gd name="connsiteY14" fmla="*/ 1548 h 10000"/>
                <a:gd name="connsiteX15" fmla="*/ 13647 w 15332"/>
                <a:gd name="connsiteY15" fmla="*/ 1691 h 10000"/>
                <a:gd name="connsiteX16" fmla="*/ 13802 w 15332"/>
                <a:gd name="connsiteY16" fmla="*/ 1867 h 10000"/>
                <a:gd name="connsiteX17" fmla="*/ 13949 w 15332"/>
                <a:gd name="connsiteY17" fmla="*/ 2068 h 10000"/>
                <a:gd name="connsiteX18" fmla="*/ 14083 w 15332"/>
                <a:gd name="connsiteY18" fmla="*/ 2291 h 10000"/>
                <a:gd name="connsiteX19" fmla="*/ 14207 w 15332"/>
                <a:gd name="connsiteY19" fmla="*/ 2543 h 10000"/>
                <a:gd name="connsiteX20" fmla="*/ 14318 w 15332"/>
                <a:gd name="connsiteY20" fmla="*/ 2814 h 10000"/>
                <a:gd name="connsiteX21" fmla="*/ 14415 w 15332"/>
                <a:gd name="connsiteY21" fmla="*/ 3108 h 10000"/>
                <a:gd name="connsiteX22" fmla="*/ 14499 w 15332"/>
                <a:gd name="connsiteY22" fmla="*/ 3417 h 10000"/>
                <a:gd name="connsiteX23" fmla="*/ 14566 w 15332"/>
                <a:gd name="connsiteY23" fmla="*/ 3746 h 10000"/>
                <a:gd name="connsiteX24" fmla="*/ 14619 w 15332"/>
                <a:gd name="connsiteY24" fmla="*/ 4091 h 10000"/>
                <a:gd name="connsiteX25" fmla="*/ 14657 w 15332"/>
                <a:gd name="connsiteY25" fmla="*/ 4445 h 10000"/>
                <a:gd name="connsiteX26" fmla="*/ 14674 w 15332"/>
                <a:gd name="connsiteY26" fmla="*/ 4812 h 10000"/>
                <a:gd name="connsiteX27" fmla="*/ 14674 w 15332"/>
                <a:gd name="connsiteY27" fmla="*/ 5000 h 10000"/>
                <a:gd name="connsiteX28" fmla="*/ 14674 w 15332"/>
                <a:gd name="connsiteY28" fmla="*/ 5195 h 10000"/>
                <a:gd name="connsiteX29" fmla="*/ 14657 w 15332"/>
                <a:gd name="connsiteY29" fmla="*/ 5565 h 10000"/>
                <a:gd name="connsiteX30" fmla="*/ 14616 w 15332"/>
                <a:gd name="connsiteY30" fmla="*/ 5929 h 10000"/>
                <a:gd name="connsiteX31" fmla="*/ 14563 w 15332"/>
                <a:gd name="connsiteY31" fmla="*/ 6273 h 10000"/>
                <a:gd name="connsiteX32" fmla="*/ 14492 w 15332"/>
                <a:gd name="connsiteY32" fmla="*/ 6608 h 10000"/>
                <a:gd name="connsiteX33" fmla="*/ 14405 w 15332"/>
                <a:gd name="connsiteY33" fmla="*/ 6921 h 10000"/>
                <a:gd name="connsiteX34" fmla="*/ 14307 w 15332"/>
                <a:gd name="connsiteY34" fmla="*/ 7218 h 10000"/>
                <a:gd name="connsiteX35" fmla="*/ 14191 w 15332"/>
                <a:gd name="connsiteY35" fmla="*/ 7489 h 10000"/>
                <a:gd name="connsiteX36" fmla="*/ 14065 w 15332"/>
                <a:gd name="connsiteY36" fmla="*/ 7741 h 10000"/>
                <a:gd name="connsiteX37" fmla="*/ 13926 w 15332"/>
                <a:gd name="connsiteY37" fmla="*/ 7967 h 10000"/>
                <a:gd name="connsiteX38" fmla="*/ 13776 w 15332"/>
                <a:gd name="connsiteY38" fmla="*/ 8168 h 10000"/>
                <a:gd name="connsiteX39" fmla="*/ 13617 w 15332"/>
                <a:gd name="connsiteY39" fmla="*/ 8338 h 10000"/>
                <a:gd name="connsiteX40" fmla="*/ 13449 w 15332"/>
                <a:gd name="connsiteY40" fmla="*/ 8481 h 10000"/>
                <a:gd name="connsiteX41" fmla="*/ 13273 w 15332"/>
                <a:gd name="connsiteY41" fmla="*/ 8586 h 10000"/>
                <a:gd name="connsiteX42" fmla="*/ 13093 w 15332"/>
                <a:gd name="connsiteY42" fmla="*/ 8663 h 10000"/>
                <a:gd name="connsiteX43" fmla="*/ 12903 w 15332"/>
                <a:gd name="connsiteY43" fmla="*/ 8701 h 10000"/>
                <a:gd name="connsiteX44" fmla="*/ 12807 w 15332"/>
                <a:gd name="connsiteY44" fmla="*/ 8705 h 10000"/>
                <a:gd name="connsiteX45" fmla="*/ 12807 w 15332"/>
                <a:gd name="connsiteY45" fmla="*/ 8705 h 10000"/>
                <a:gd name="connsiteX46" fmla="*/ 12807 w 15332"/>
                <a:gd name="connsiteY46" fmla="*/ 8705 h 10000"/>
                <a:gd name="connsiteX47" fmla="*/ 12804 w 15332"/>
                <a:gd name="connsiteY47" fmla="*/ 8705 h 10000"/>
                <a:gd name="connsiteX48" fmla="*/ 12709 w 15332"/>
                <a:gd name="connsiteY48" fmla="*/ 8701 h 10000"/>
                <a:gd name="connsiteX49" fmla="*/ 12524 w 15332"/>
                <a:gd name="connsiteY49" fmla="*/ 8663 h 10000"/>
                <a:gd name="connsiteX50" fmla="*/ 12345 w 15332"/>
                <a:gd name="connsiteY50" fmla="*/ 8596 h 10000"/>
                <a:gd name="connsiteX51" fmla="*/ 12174 w 15332"/>
                <a:gd name="connsiteY51" fmla="*/ 8491 h 10000"/>
                <a:gd name="connsiteX52" fmla="*/ 12008 w 15332"/>
                <a:gd name="connsiteY52" fmla="*/ 8357 h 10000"/>
                <a:gd name="connsiteX53" fmla="*/ 11851 w 15332"/>
                <a:gd name="connsiteY53" fmla="*/ 8191 h 10000"/>
                <a:gd name="connsiteX54" fmla="*/ 11705 w 15332"/>
                <a:gd name="connsiteY54" fmla="*/ 7999 h 10000"/>
                <a:gd name="connsiteX55" fmla="*/ 11566 w 15332"/>
                <a:gd name="connsiteY55" fmla="*/ 7782 h 10000"/>
                <a:gd name="connsiteX56" fmla="*/ 11440 w 15332"/>
                <a:gd name="connsiteY56" fmla="*/ 7540 h 10000"/>
                <a:gd name="connsiteX57" fmla="*/ 11326 w 15332"/>
                <a:gd name="connsiteY57" fmla="*/ 7272 h 10000"/>
                <a:gd name="connsiteX58" fmla="*/ 11224 w 15332"/>
                <a:gd name="connsiteY58" fmla="*/ 6988 h 10000"/>
                <a:gd name="connsiteX59" fmla="*/ 11136 w 15332"/>
                <a:gd name="connsiteY59" fmla="*/ 6685 h 10000"/>
                <a:gd name="connsiteX60" fmla="*/ 11061 w 15332"/>
                <a:gd name="connsiteY60" fmla="*/ 6366 h 10000"/>
                <a:gd name="connsiteX61" fmla="*/ 11003 w 15332"/>
                <a:gd name="connsiteY61" fmla="*/ 6031 h 10000"/>
                <a:gd name="connsiteX62" fmla="*/ 10962 w 15332"/>
                <a:gd name="connsiteY62" fmla="*/ 5680 h 10000"/>
                <a:gd name="connsiteX63" fmla="*/ 10939 w 15332"/>
                <a:gd name="connsiteY63" fmla="*/ 5316 h 10000"/>
                <a:gd name="connsiteX64" fmla="*/ 10934 w 15332"/>
                <a:gd name="connsiteY64" fmla="*/ 5134 h 10000"/>
                <a:gd name="connsiteX65" fmla="*/ 10934 w 15332"/>
                <a:gd name="connsiteY65" fmla="*/ 5131 h 10000"/>
                <a:gd name="connsiteX66" fmla="*/ 10933 w 15332"/>
                <a:gd name="connsiteY66" fmla="*/ 5064 h 10000"/>
                <a:gd name="connsiteX67" fmla="*/ 10933 w 15332"/>
                <a:gd name="connsiteY67" fmla="*/ 5000 h 10000"/>
                <a:gd name="connsiteX68" fmla="*/ 10933 w 15332"/>
                <a:gd name="connsiteY68" fmla="*/ 4936 h 10000"/>
                <a:gd name="connsiteX69" fmla="*/ 10934 w 15332"/>
                <a:gd name="connsiteY69" fmla="*/ 4876 h 10000"/>
                <a:gd name="connsiteX70" fmla="*/ 10933 w 15332"/>
                <a:gd name="connsiteY70" fmla="*/ 4863 h 10000"/>
                <a:gd name="connsiteX71" fmla="*/ 10933 w 15332"/>
                <a:gd name="connsiteY71" fmla="*/ 4850 h 10000"/>
                <a:gd name="connsiteX72" fmla="*/ 10929 w 15332"/>
                <a:gd name="connsiteY72" fmla="*/ 4729 h 10000"/>
                <a:gd name="connsiteX73" fmla="*/ 10913 w 15332"/>
                <a:gd name="connsiteY73" fmla="*/ 4493 h 10000"/>
                <a:gd name="connsiteX74" fmla="*/ 10871 w 15332"/>
                <a:gd name="connsiteY74" fmla="*/ 4151 h 10000"/>
                <a:gd name="connsiteX75" fmla="*/ 10775 w 15332"/>
                <a:gd name="connsiteY75" fmla="*/ 3740 h 10000"/>
                <a:gd name="connsiteX76" fmla="*/ 10642 w 15332"/>
                <a:gd name="connsiteY76" fmla="*/ 3366 h 10000"/>
                <a:gd name="connsiteX77" fmla="*/ 10475 w 15332"/>
                <a:gd name="connsiteY77" fmla="*/ 3054 h 10000"/>
                <a:gd name="connsiteX78" fmla="*/ 10281 w 15332"/>
                <a:gd name="connsiteY78" fmla="*/ 2805 h 10000"/>
                <a:gd name="connsiteX79" fmla="*/ 10068 w 15332"/>
                <a:gd name="connsiteY79" fmla="*/ 2632 h 10000"/>
                <a:gd name="connsiteX80" fmla="*/ 9894 w 15332"/>
                <a:gd name="connsiteY80" fmla="*/ 2559 h 10000"/>
                <a:gd name="connsiteX81" fmla="*/ 9773 w 15332"/>
                <a:gd name="connsiteY81" fmla="*/ 2537 h 10000"/>
                <a:gd name="connsiteX82" fmla="*/ 9714 w 15332"/>
                <a:gd name="connsiteY82" fmla="*/ 2537 h 10000"/>
                <a:gd name="connsiteX83" fmla="*/ 7882 w 15332"/>
                <a:gd name="connsiteY83" fmla="*/ 2537 h 10000"/>
                <a:gd name="connsiteX84" fmla="*/ 0 w 15332"/>
                <a:gd name="connsiteY84" fmla="*/ 2537 h 10000"/>
                <a:gd name="connsiteX85" fmla="*/ 5332 w 15332"/>
                <a:gd name="connsiteY85" fmla="*/ 3756 h 10000"/>
                <a:gd name="connsiteX86" fmla="*/ 9725 w 15332"/>
                <a:gd name="connsiteY86" fmla="*/ 3756 h 10000"/>
                <a:gd name="connsiteX87" fmla="*/ 9783 w 15332"/>
                <a:gd name="connsiteY87" fmla="*/ 3762 h 10000"/>
                <a:gd name="connsiteX88" fmla="*/ 9893 w 15332"/>
                <a:gd name="connsiteY88" fmla="*/ 3807 h 10000"/>
                <a:gd name="connsiteX89" fmla="*/ 9993 w 15332"/>
                <a:gd name="connsiteY89" fmla="*/ 3893 h 10000"/>
                <a:gd name="connsiteX90" fmla="*/ 10083 w 15332"/>
                <a:gd name="connsiteY90" fmla="*/ 4014 h 10000"/>
                <a:gd name="connsiteX91" fmla="*/ 10157 w 15332"/>
                <a:gd name="connsiteY91" fmla="*/ 4164 h 10000"/>
                <a:gd name="connsiteX92" fmla="*/ 10215 w 15332"/>
                <a:gd name="connsiteY92" fmla="*/ 4343 h 10000"/>
                <a:gd name="connsiteX93" fmla="*/ 10257 w 15332"/>
                <a:gd name="connsiteY93" fmla="*/ 4541 h 10000"/>
                <a:gd name="connsiteX94" fmla="*/ 10275 w 15332"/>
                <a:gd name="connsiteY94" fmla="*/ 4761 h 10000"/>
                <a:gd name="connsiteX95" fmla="*/ 10278 w 15332"/>
                <a:gd name="connsiteY95" fmla="*/ 4876 h 10000"/>
                <a:gd name="connsiteX96" fmla="*/ 10278 w 15332"/>
                <a:gd name="connsiteY96" fmla="*/ 4885 h 10000"/>
                <a:gd name="connsiteX97" fmla="*/ 10275 w 15332"/>
                <a:gd name="connsiteY97" fmla="*/ 4946 h 10000"/>
                <a:gd name="connsiteX98" fmla="*/ 10275 w 15332"/>
                <a:gd name="connsiteY98" fmla="*/ 5000 h 10000"/>
                <a:gd name="connsiteX99" fmla="*/ 10275 w 15332"/>
                <a:gd name="connsiteY99" fmla="*/ 5061 h 10000"/>
                <a:gd name="connsiteX100" fmla="*/ 10278 w 15332"/>
                <a:gd name="connsiteY100" fmla="*/ 5121 h 10000"/>
                <a:gd name="connsiteX101" fmla="*/ 10284 w 15332"/>
                <a:gd name="connsiteY101" fmla="*/ 5437 h 10000"/>
                <a:gd name="connsiteX102" fmla="*/ 10331 w 15332"/>
                <a:gd name="connsiteY102" fmla="*/ 6056 h 10000"/>
                <a:gd name="connsiteX103" fmla="*/ 10415 w 15332"/>
                <a:gd name="connsiteY103" fmla="*/ 6643 h 10000"/>
                <a:gd name="connsiteX104" fmla="*/ 10533 w 15332"/>
                <a:gd name="connsiteY104" fmla="*/ 7205 h 10000"/>
                <a:gd name="connsiteX105" fmla="*/ 10605 w 15332"/>
                <a:gd name="connsiteY105" fmla="*/ 7470 h 10000"/>
                <a:gd name="connsiteX106" fmla="*/ 10687 w 15332"/>
                <a:gd name="connsiteY106" fmla="*/ 7747 h 10000"/>
                <a:gd name="connsiteX107" fmla="*/ 10887 w 15332"/>
                <a:gd name="connsiteY107" fmla="*/ 8264 h 10000"/>
                <a:gd name="connsiteX108" fmla="*/ 11118 w 15332"/>
                <a:gd name="connsiteY108" fmla="*/ 8730 h 10000"/>
                <a:gd name="connsiteX109" fmla="*/ 11374 w 15332"/>
                <a:gd name="connsiteY109" fmla="*/ 9129 h 10000"/>
                <a:gd name="connsiteX110" fmla="*/ 11658 w 15332"/>
                <a:gd name="connsiteY110" fmla="*/ 9464 h 10000"/>
                <a:gd name="connsiteX111" fmla="*/ 11963 w 15332"/>
                <a:gd name="connsiteY111" fmla="*/ 9719 h 10000"/>
                <a:gd name="connsiteX112" fmla="*/ 12287 w 15332"/>
                <a:gd name="connsiteY112" fmla="*/ 9898 h 10000"/>
                <a:gd name="connsiteX113" fmla="*/ 12543 w 15332"/>
                <a:gd name="connsiteY113" fmla="*/ 9978 h 10000"/>
                <a:gd name="connsiteX114" fmla="*/ 12717 w 15332"/>
                <a:gd name="connsiteY114" fmla="*/ 10000 h 10000"/>
                <a:gd name="connsiteX115" fmla="*/ 12804 w 15332"/>
                <a:gd name="connsiteY115" fmla="*/ 10000 h 10000"/>
                <a:gd name="connsiteX116" fmla="*/ 12807 w 15332"/>
                <a:gd name="connsiteY116" fmla="*/ 10000 h 10000"/>
                <a:gd name="connsiteX117" fmla="*/ 12807 w 15332"/>
                <a:gd name="connsiteY117" fmla="*/ 10000 h 10000"/>
                <a:gd name="connsiteX118" fmla="*/ 12807 w 15332"/>
                <a:gd name="connsiteY118" fmla="*/ 10000 h 10000"/>
                <a:gd name="connsiteX119" fmla="*/ 12936 w 15332"/>
                <a:gd name="connsiteY119" fmla="*/ 9997 h 10000"/>
                <a:gd name="connsiteX120" fmla="*/ 13193 w 15332"/>
                <a:gd name="connsiteY120" fmla="*/ 9946 h 10000"/>
                <a:gd name="connsiteX121" fmla="*/ 13438 w 15332"/>
                <a:gd name="connsiteY121" fmla="*/ 9844 h 10000"/>
                <a:gd name="connsiteX122" fmla="*/ 13675 w 15332"/>
                <a:gd name="connsiteY122" fmla="*/ 9697 h 10000"/>
                <a:gd name="connsiteX123" fmla="*/ 13902 w 15332"/>
                <a:gd name="connsiteY123" fmla="*/ 9509 h 10000"/>
                <a:gd name="connsiteX124" fmla="*/ 14116 w 15332"/>
                <a:gd name="connsiteY124" fmla="*/ 9279 h 10000"/>
                <a:gd name="connsiteX125" fmla="*/ 14318 w 15332"/>
                <a:gd name="connsiteY125" fmla="*/ 9008 h 10000"/>
                <a:gd name="connsiteX126" fmla="*/ 14505 w 15332"/>
                <a:gd name="connsiteY126" fmla="*/ 8701 h 10000"/>
                <a:gd name="connsiteX127" fmla="*/ 14677 w 15332"/>
                <a:gd name="connsiteY127" fmla="*/ 8360 h 10000"/>
                <a:gd name="connsiteX128" fmla="*/ 14831 w 15332"/>
                <a:gd name="connsiteY128" fmla="*/ 7993 h 10000"/>
                <a:gd name="connsiteX129" fmla="*/ 14968 w 15332"/>
                <a:gd name="connsiteY129" fmla="*/ 7594 h 10000"/>
                <a:gd name="connsiteX130" fmla="*/ 15084 w 15332"/>
                <a:gd name="connsiteY130" fmla="*/ 7167 h 10000"/>
                <a:gd name="connsiteX131" fmla="*/ 15180 w 15332"/>
                <a:gd name="connsiteY131" fmla="*/ 6723 h 10000"/>
                <a:gd name="connsiteX132" fmla="*/ 15253 w 15332"/>
                <a:gd name="connsiteY132" fmla="*/ 6251 h 10000"/>
                <a:gd name="connsiteX133" fmla="*/ 15305 w 15332"/>
                <a:gd name="connsiteY133" fmla="*/ 5763 h 10000"/>
                <a:gd name="connsiteX134" fmla="*/ 15329 w 15332"/>
                <a:gd name="connsiteY134" fmla="*/ 5258 h 10000"/>
                <a:gd name="connsiteX135" fmla="*/ 15332 w 15332"/>
                <a:gd name="connsiteY135" fmla="*/ 5000 h 10000"/>
                <a:gd name="connsiteX136" fmla="*/ 15332 w 15332"/>
                <a:gd name="connsiteY136" fmla="*/ 4828 h 10000"/>
                <a:gd name="connsiteX137" fmla="*/ 15321 w 15332"/>
                <a:gd name="connsiteY137" fmla="*/ 4483 h 10000"/>
                <a:gd name="connsiteX138" fmla="*/ 15280 w 15332"/>
                <a:gd name="connsiteY138" fmla="*/ 3976 h 10000"/>
                <a:gd name="connsiteX139" fmla="*/ 15190 w 15332"/>
                <a:gd name="connsiteY139" fmla="*/ 3338 h 10000"/>
                <a:gd name="connsiteX140" fmla="*/ 15060 w 15332"/>
                <a:gd name="connsiteY140" fmla="*/ 2731 h 10000"/>
                <a:gd name="connsiteX141" fmla="*/ 14890 w 15332"/>
                <a:gd name="connsiteY141" fmla="*/ 2173 h 10000"/>
                <a:gd name="connsiteX142" fmla="*/ 14689 w 15332"/>
                <a:gd name="connsiteY142" fmla="*/ 1662 h 10000"/>
                <a:gd name="connsiteX143" fmla="*/ 14455 w 15332"/>
                <a:gd name="connsiteY143" fmla="*/ 1209 h 10000"/>
                <a:gd name="connsiteX144" fmla="*/ 14192 w 15332"/>
                <a:gd name="connsiteY144" fmla="*/ 817 h 10000"/>
                <a:gd name="connsiteX145" fmla="*/ 14050 w 15332"/>
                <a:gd name="connsiteY145" fmla="*/ 648 h 10000"/>
                <a:gd name="connsiteX0" fmla="*/ 14050 w 15332"/>
                <a:gd name="connsiteY0" fmla="*/ 648 h 10000"/>
                <a:gd name="connsiteX1" fmla="*/ 13917 w 15332"/>
                <a:gd name="connsiteY1" fmla="*/ 507 h 10000"/>
                <a:gd name="connsiteX2" fmla="*/ 13633 w 15332"/>
                <a:gd name="connsiteY2" fmla="*/ 271 h 10000"/>
                <a:gd name="connsiteX3" fmla="*/ 13333 w 15332"/>
                <a:gd name="connsiteY3" fmla="*/ 105 h 10000"/>
                <a:gd name="connsiteX4" fmla="*/ 13019 w 15332"/>
                <a:gd name="connsiteY4" fmla="*/ 16 h 10000"/>
                <a:gd name="connsiteX5" fmla="*/ 12857 w 15332"/>
                <a:gd name="connsiteY5" fmla="*/ 0 h 10000"/>
                <a:gd name="connsiteX6" fmla="*/ 12832 w 15332"/>
                <a:gd name="connsiteY6" fmla="*/ 0 h 10000"/>
                <a:gd name="connsiteX7" fmla="*/ 12807 w 15332"/>
                <a:gd name="connsiteY7" fmla="*/ 0 h 10000"/>
                <a:gd name="connsiteX8" fmla="*/ 12807 w 15332"/>
                <a:gd name="connsiteY8" fmla="*/ 1295 h 10000"/>
                <a:gd name="connsiteX9" fmla="*/ 12832 w 15332"/>
                <a:gd name="connsiteY9" fmla="*/ 1295 h 10000"/>
                <a:gd name="connsiteX10" fmla="*/ 12857 w 15332"/>
                <a:gd name="connsiteY10" fmla="*/ 1302 h 10000"/>
                <a:gd name="connsiteX11" fmla="*/ 12951 w 15332"/>
                <a:gd name="connsiteY11" fmla="*/ 1305 h 10000"/>
                <a:gd name="connsiteX12" fmla="*/ 13136 w 15332"/>
                <a:gd name="connsiteY12" fmla="*/ 1356 h 10000"/>
                <a:gd name="connsiteX13" fmla="*/ 13312 w 15332"/>
                <a:gd name="connsiteY13" fmla="*/ 1433 h 10000"/>
                <a:gd name="connsiteX14" fmla="*/ 13485 w 15332"/>
                <a:gd name="connsiteY14" fmla="*/ 1548 h 10000"/>
                <a:gd name="connsiteX15" fmla="*/ 13647 w 15332"/>
                <a:gd name="connsiteY15" fmla="*/ 1691 h 10000"/>
                <a:gd name="connsiteX16" fmla="*/ 13802 w 15332"/>
                <a:gd name="connsiteY16" fmla="*/ 1867 h 10000"/>
                <a:gd name="connsiteX17" fmla="*/ 13949 w 15332"/>
                <a:gd name="connsiteY17" fmla="*/ 2068 h 10000"/>
                <a:gd name="connsiteX18" fmla="*/ 14083 w 15332"/>
                <a:gd name="connsiteY18" fmla="*/ 2291 h 10000"/>
                <a:gd name="connsiteX19" fmla="*/ 14207 w 15332"/>
                <a:gd name="connsiteY19" fmla="*/ 2543 h 10000"/>
                <a:gd name="connsiteX20" fmla="*/ 14318 w 15332"/>
                <a:gd name="connsiteY20" fmla="*/ 2814 h 10000"/>
                <a:gd name="connsiteX21" fmla="*/ 14415 w 15332"/>
                <a:gd name="connsiteY21" fmla="*/ 3108 h 10000"/>
                <a:gd name="connsiteX22" fmla="*/ 14499 w 15332"/>
                <a:gd name="connsiteY22" fmla="*/ 3417 h 10000"/>
                <a:gd name="connsiteX23" fmla="*/ 14566 w 15332"/>
                <a:gd name="connsiteY23" fmla="*/ 3746 h 10000"/>
                <a:gd name="connsiteX24" fmla="*/ 14619 w 15332"/>
                <a:gd name="connsiteY24" fmla="*/ 4091 h 10000"/>
                <a:gd name="connsiteX25" fmla="*/ 14657 w 15332"/>
                <a:gd name="connsiteY25" fmla="*/ 4445 h 10000"/>
                <a:gd name="connsiteX26" fmla="*/ 14674 w 15332"/>
                <a:gd name="connsiteY26" fmla="*/ 4812 h 10000"/>
                <a:gd name="connsiteX27" fmla="*/ 14674 w 15332"/>
                <a:gd name="connsiteY27" fmla="*/ 5000 h 10000"/>
                <a:gd name="connsiteX28" fmla="*/ 14674 w 15332"/>
                <a:gd name="connsiteY28" fmla="*/ 5195 h 10000"/>
                <a:gd name="connsiteX29" fmla="*/ 14657 w 15332"/>
                <a:gd name="connsiteY29" fmla="*/ 5565 h 10000"/>
                <a:gd name="connsiteX30" fmla="*/ 14616 w 15332"/>
                <a:gd name="connsiteY30" fmla="*/ 5929 h 10000"/>
                <a:gd name="connsiteX31" fmla="*/ 14563 w 15332"/>
                <a:gd name="connsiteY31" fmla="*/ 6273 h 10000"/>
                <a:gd name="connsiteX32" fmla="*/ 14492 w 15332"/>
                <a:gd name="connsiteY32" fmla="*/ 6608 h 10000"/>
                <a:gd name="connsiteX33" fmla="*/ 14405 w 15332"/>
                <a:gd name="connsiteY33" fmla="*/ 6921 h 10000"/>
                <a:gd name="connsiteX34" fmla="*/ 14307 w 15332"/>
                <a:gd name="connsiteY34" fmla="*/ 7218 h 10000"/>
                <a:gd name="connsiteX35" fmla="*/ 14191 w 15332"/>
                <a:gd name="connsiteY35" fmla="*/ 7489 h 10000"/>
                <a:gd name="connsiteX36" fmla="*/ 14065 w 15332"/>
                <a:gd name="connsiteY36" fmla="*/ 7741 h 10000"/>
                <a:gd name="connsiteX37" fmla="*/ 13926 w 15332"/>
                <a:gd name="connsiteY37" fmla="*/ 7967 h 10000"/>
                <a:gd name="connsiteX38" fmla="*/ 13776 w 15332"/>
                <a:gd name="connsiteY38" fmla="*/ 8168 h 10000"/>
                <a:gd name="connsiteX39" fmla="*/ 13617 w 15332"/>
                <a:gd name="connsiteY39" fmla="*/ 8338 h 10000"/>
                <a:gd name="connsiteX40" fmla="*/ 13449 w 15332"/>
                <a:gd name="connsiteY40" fmla="*/ 8481 h 10000"/>
                <a:gd name="connsiteX41" fmla="*/ 13273 w 15332"/>
                <a:gd name="connsiteY41" fmla="*/ 8586 h 10000"/>
                <a:gd name="connsiteX42" fmla="*/ 13093 w 15332"/>
                <a:gd name="connsiteY42" fmla="*/ 8663 h 10000"/>
                <a:gd name="connsiteX43" fmla="*/ 12903 w 15332"/>
                <a:gd name="connsiteY43" fmla="*/ 8701 h 10000"/>
                <a:gd name="connsiteX44" fmla="*/ 12807 w 15332"/>
                <a:gd name="connsiteY44" fmla="*/ 8705 h 10000"/>
                <a:gd name="connsiteX45" fmla="*/ 12807 w 15332"/>
                <a:gd name="connsiteY45" fmla="*/ 8705 h 10000"/>
                <a:gd name="connsiteX46" fmla="*/ 12807 w 15332"/>
                <a:gd name="connsiteY46" fmla="*/ 8705 h 10000"/>
                <a:gd name="connsiteX47" fmla="*/ 12804 w 15332"/>
                <a:gd name="connsiteY47" fmla="*/ 8705 h 10000"/>
                <a:gd name="connsiteX48" fmla="*/ 12709 w 15332"/>
                <a:gd name="connsiteY48" fmla="*/ 8701 h 10000"/>
                <a:gd name="connsiteX49" fmla="*/ 12524 w 15332"/>
                <a:gd name="connsiteY49" fmla="*/ 8663 h 10000"/>
                <a:gd name="connsiteX50" fmla="*/ 12345 w 15332"/>
                <a:gd name="connsiteY50" fmla="*/ 8596 h 10000"/>
                <a:gd name="connsiteX51" fmla="*/ 12174 w 15332"/>
                <a:gd name="connsiteY51" fmla="*/ 8491 h 10000"/>
                <a:gd name="connsiteX52" fmla="*/ 12008 w 15332"/>
                <a:gd name="connsiteY52" fmla="*/ 8357 h 10000"/>
                <a:gd name="connsiteX53" fmla="*/ 11851 w 15332"/>
                <a:gd name="connsiteY53" fmla="*/ 8191 h 10000"/>
                <a:gd name="connsiteX54" fmla="*/ 11705 w 15332"/>
                <a:gd name="connsiteY54" fmla="*/ 7999 h 10000"/>
                <a:gd name="connsiteX55" fmla="*/ 11566 w 15332"/>
                <a:gd name="connsiteY55" fmla="*/ 7782 h 10000"/>
                <a:gd name="connsiteX56" fmla="*/ 11440 w 15332"/>
                <a:gd name="connsiteY56" fmla="*/ 7540 h 10000"/>
                <a:gd name="connsiteX57" fmla="*/ 11326 w 15332"/>
                <a:gd name="connsiteY57" fmla="*/ 7272 h 10000"/>
                <a:gd name="connsiteX58" fmla="*/ 11224 w 15332"/>
                <a:gd name="connsiteY58" fmla="*/ 6988 h 10000"/>
                <a:gd name="connsiteX59" fmla="*/ 11136 w 15332"/>
                <a:gd name="connsiteY59" fmla="*/ 6685 h 10000"/>
                <a:gd name="connsiteX60" fmla="*/ 11061 w 15332"/>
                <a:gd name="connsiteY60" fmla="*/ 6366 h 10000"/>
                <a:gd name="connsiteX61" fmla="*/ 11003 w 15332"/>
                <a:gd name="connsiteY61" fmla="*/ 6031 h 10000"/>
                <a:gd name="connsiteX62" fmla="*/ 10962 w 15332"/>
                <a:gd name="connsiteY62" fmla="*/ 5680 h 10000"/>
                <a:gd name="connsiteX63" fmla="*/ 10939 w 15332"/>
                <a:gd name="connsiteY63" fmla="*/ 5316 h 10000"/>
                <a:gd name="connsiteX64" fmla="*/ 10934 w 15332"/>
                <a:gd name="connsiteY64" fmla="*/ 5134 h 10000"/>
                <a:gd name="connsiteX65" fmla="*/ 10934 w 15332"/>
                <a:gd name="connsiteY65" fmla="*/ 5131 h 10000"/>
                <a:gd name="connsiteX66" fmla="*/ 10933 w 15332"/>
                <a:gd name="connsiteY66" fmla="*/ 5064 h 10000"/>
                <a:gd name="connsiteX67" fmla="*/ 10933 w 15332"/>
                <a:gd name="connsiteY67" fmla="*/ 5000 h 10000"/>
                <a:gd name="connsiteX68" fmla="*/ 10933 w 15332"/>
                <a:gd name="connsiteY68" fmla="*/ 4936 h 10000"/>
                <a:gd name="connsiteX69" fmla="*/ 10934 w 15332"/>
                <a:gd name="connsiteY69" fmla="*/ 4876 h 10000"/>
                <a:gd name="connsiteX70" fmla="*/ 10933 w 15332"/>
                <a:gd name="connsiteY70" fmla="*/ 4863 h 10000"/>
                <a:gd name="connsiteX71" fmla="*/ 10933 w 15332"/>
                <a:gd name="connsiteY71" fmla="*/ 4850 h 10000"/>
                <a:gd name="connsiteX72" fmla="*/ 10929 w 15332"/>
                <a:gd name="connsiteY72" fmla="*/ 4729 h 10000"/>
                <a:gd name="connsiteX73" fmla="*/ 10913 w 15332"/>
                <a:gd name="connsiteY73" fmla="*/ 4493 h 10000"/>
                <a:gd name="connsiteX74" fmla="*/ 10871 w 15332"/>
                <a:gd name="connsiteY74" fmla="*/ 4151 h 10000"/>
                <a:gd name="connsiteX75" fmla="*/ 10775 w 15332"/>
                <a:gd name="connsiteY75" fmla="*/ 3740 h 10000"/>
                <a:gd name="connsiteX76" fmla="*/ 10642 w 15332"/>
                <a:gd name="connsiteY76" fmla="*/ 3366 h 10000"/>
                <a:gd name="connsiteX77" fmla="*/ 10475 w 15332"/>
                <a:gd name="connsiteY77" fmla="*/ 3054 h 10000"/>
                <a:gd name="connsiteX78" fmla="*/ 10281 w 15332"/>
                <a:gd name="connsiteY78" fmla="*/ 2805 h 10000"/>
                <a:gd name="connsiteX79" fmla="*/ 10068 w 15332"/>
                <a:gd name="connsiteY79" fmla="*/ 2632 h 10000"/>
                <a:gd name="connsiteX80" fmla="*/ 9894 w 15332"/>
                <a:gd name="connsiteY80" fmla="*/ 2559 h 10000"/>
                <a:gd name="connsiteX81" fmla="*/ 9773 w 15332"/>
                <a:gd name="connsiteY81" fmla="*/ 2537 h 10000"/>
                <a:gd name="connsiteX82" fmla="*/ 9714 w 15332"/>
                <a:gd name="connsiteY82" fmla="*/ 2537 h 10000"/>
                <a:gd name="connsiteX83" fmla="*/ 7882 w 15332"/>
                <a:gd name="connsiteY83" fmla="*/ 2537 h 10000"/>
                <a:gd name="connsiteX84" fmla="*/ 0 w 15332"/>
                <a:gd name="connsiteY84" fmla="*/ 2537 h 10000"/>
                <a:gd name="connsiteX85" fmla="*/ 0 w 15332"/>
                <a:gd name="connsiteY85" fmla="*/ 3756 h 10000"/>
                <a:gd name="connsiteX86" fmla="*/ 9725 w 15332"/>
                <a:gd name="connsiteY86" fmla="*/ 3756 h 10000"/>
                <a:gd name="connsiteX87" fmla="*/ 9783 w 15332"/>
                <a:gd name="connsiteY87" fmla="*/ 3762 h 10000"/>
                <a:gd name="connsiteX88" fmla="*/ 9893 w 15332"/>
                <a:gd name="connsiteY88" fmla="*/ 3807 h 10000"/>
                <a:gd name="connsiteX89" fmla="*/ 9993 w 15332"/>
                <a:gd name="connsiteY89" fmla="*/ 3893 h 10000"/>
                <a:gd name="connsiteX90" fmla="*/ 10083 w 15332"/>
                <a:gd name="connsiteY90" fmla="*/ 4014 h 10000"/>
                <a:gd name="connsiteX91" fmla="*/ 10157 w 15332"/>
                <a:gd name="connsiteY91" fmla="*/ 4164 h 10000"/>
                <a:gd name="connsiteX92" fmla="*/ 10215 w 15332"/>
                <a:gd name="connsiteY92" fmla="*/ 4343 h 10000"/>
                <a:gd name="connsiteX93" fmla="*/ 10257 w 15332"/>
                <a:gd name="connsiteY93" fmla="*/ 4541 h 10000"/>
                <a:gd name="connsiteX94" fmla="*/ 10275 w 15332"/>
                <a:gd name="connsiteY94" fmla="*/ 4761 h 10000"/>
                <a:gd name="connsiteX95" fmla="*/ 10278 w 15332"/>
                <a:gd name="connsiteY95" fmla="*/ 4876 h 10000"/>
                <a:gd name="connsiteX96" fmla="*/ 10278 w 15332"/>
                <a:gd name="connsiteY96" fmla="*/ 4885 h 10000"/>
                <a:gd name="connsiteX97" fmla="*/ 10275 w 15332"/>
                <a:gd name="connsiteY97" fmla="*/ 4946 h 10000"/>
                <a:gd name="connsiteX98" fmla="*/ 10275 w 15332"/>
                <a:gd name="connsiteY98" fmla="*/ 5000 h 10000"/>
                <a:gd name="connsiteX99" fmla="*/ 10275 w 15332"/>
                <a:gd name="connsiteY99" fmla="*/ 5061 h 10000"/>
                <a:gd name="connsiteX100" fmla="*/ 10278 w 15332"/>
                <a:gd name="connsiteY100" fmla="*/ 5121 h 10000"/>
                <a:gd name="connsiteX101" fmla="*/ 10284 w 15332"/>
                <a:gd name="connsiteY101" fmla="*/ 5437 h 10000"/>
                <a:gd name="connsiteX102" fmla="*/ 10331 w 15332"/>
                <a:gd name="connsiteY102" fmla="*/ 6056 h 10000"/>
                <a:gd name="connsiteX103" fmla="*/ 10415 w 15332"/>
                <a:gd name="connsiteY103" fmla="*/ 6643 h 10000"/>
                <a:gd name="connsiteX104" fmla="*/ 10533 w 15332"/>
                <a:gd name="connsiteY104" fmla="*/ 7205 h 10000"/>
                <a:gd name="connsiteX105" fmla="*/ 10605 w 15332"/>
                <a:gd name="connsiteY105" fmla="*/ 7470 h 10000"/>
                <a:gd name="connsiteX106" fmla="*/ 10687 w 15332"/>
                <a:gd name="connsiteY106" fmla="*/ 7747 h 10000"/>
                <a:gd name="connsiteX107" fmla="*/ 10887 w 15332"/>
                <a:gd name="connsiteY107" fmla="*/ 8264 h 10000"/>
                <a:gd name="connsiteX108" fmla="*/ 11118 w 15332"/>
                <a:gd name="connsiteY108" fmla="*/ 8730 h 10000"/>
                <a:gd name="connsiteX109" fmla="*/ 11374 w 15332"/>
                <a:gd name="connsiteY109" fmla="*/ 9129 h 10000"/>
                <a:gd name="connsiteX110" fmla="*/ 11658 w 15332"/>
                <a:gd name="connsiteY110" fmla="*/ 9464 h 10000"/>
                <a:gd name="connsiteX111" fmla="*/ 11963 w 15332"/>
                <a:gd name="connsiteY111" fmla="*/ 9719 h 10000"/>
                <a:gd name="connsiteX112" fmla="*/ 12287 w 15332"/>
                <a:gd name="connsiteY112" fmla="*/ 9898 h 10000"/>
                <a:gd name="connsiteX113" fmla="*/ 12543 w 15332"/>
                <a:gd name="connsiteY113" fmla="*/ 9978 h 10000"/>
                <a:gd name="connsiteX114" fmla="*/ 12717 w 15332"/>
                <a:gd name="connsiteY114" fmla="*/ 10000 h 10000"/>
                <a:gd name="connsiteX115" fmla="*/ 12804 w 15332"/>
                <a:gd name="connsiteY115" fmla="*/ 10000 h 10000"/>
                <a:gd name="connsiteX116" fmla="*/ 12807 w 15332"/>
                <a:gd name="connsiteY116" fmla="*/ 10000 h 10000"/>
                <a:gd name="connsiteX117" fmla="*/ 12807 w 15332"/>
                <a:gd name="connsiteY117" fmla="*/ 10000 h 10000"/>
                <a:gd name="connsiteX118" fmla="*/ 12807 w 15332"/>
                <a:gd name="connsiteY118" fmla="*/ 10000 h 10000"/>
                <a:gd name="connsiteX119" fmla="*/ 12936 w 15332"/>
                <a:gd name="connsiteY119" fmla="*/ 9997 h 10000"/>
                <a:gd name="connsiteX120" fmla="*/ 13193 w 15332"/>
                <a:gd name="connsiteY120" fmla="*/ 9946 h 10000"/>
                <a:gd name="connsiteX121" fmla="*/ 13438 w 15332"/>
                <a:gd name="connsiteY121" fmla="*/ 9844 h 10000"/>
                <a:gd name="connsiteX122" fmla="*/ 13675 w 15332"/>
                <a:gd name="connsiteY122" fmla="*/ 9697 h 10000"/>
                <a:gd name="connsiteX123" fmla="*/ 13902 w 15332"/>
                <a:gd name="connsiteY123" fmla="*/ 9509 h 10000"/>
                <a:gd name="connsiteX124" fmla="*/ 14116 w 15332"/>
                <a:gd name="connsiteY124" fmla="*/ 9279 h 10000"/>
                <a:gd name="connsiteX125" fmla="*/ 14318 w 15332"/>
                <a:gd name="connsiteY125" fmla="*/ 9008 h 10000"/>
                <a:gd name="connsiteX126" fmla="*/ 14505 w 15332"/>
                <a:gd name="connsiteY126" fmla="*/ 8701 h 10000"/>
                <a:gd name="connsiteX127" fmla="*/ 14677 w 15332"/>
                <a:gd name="connsiteY127" fmla="*/ 8360 h 10000"/>
                <a:gd name="connsiteX128" fmla="*/ 14831 w 15332"/>
                <a:gd name="connsiteY128" fmla="*/ 7993 h 10000"/>
                <a:gd name="connsiteX129" fmla="*/ 14968 w 15332"/>
                <a:gd name="connsiteY129" fmla="*/ 7594 h 10000"/>
                <a:gd name="connsiteX130" fmla="*/ 15084 w 15332"/>
                <a:gd name="connsiteY130" fmla="*/ 7167 h 10000"/>
                <a:gd name="connsiteX131" fmla="*/ 15180 w 15332"/>
                <a:gd name="connsiteY131" fmla="*/ 6723 h 10000"/>
                <a:gd name="connsiteX132" fmla="*/ 15253 w 15332"/>
                <a:gd name="connsiteY132" fmla="*/ 6251 h 10000"/>
                <a:gd name="connsiteX133" fmla="*/ 15305 w 15332"/>
                <a:gd name="connsiteY133" fmla="*/ 5763 h 10000"/>
                <a:gd name="connsiteX134" fmla="*/ 15329 w 15332"/>
                <a:gd name="connsiteY134" fmla="*/ 5258 h 10000"/>
                <a:gd name="connsiteX135" fmla="*/ 15332 w 15332"/>
                <a:gd name="connsiteY135" fmla="*/ 5000 h 10000"/>
                <a:gd name="connsiteX136" fmla="*/ 15332 w 15332"/>
                <a:gd name="connsiteY136" fmla="*/ 4828 h 10000"/>
                <a:gd name="connsiteX137" fmla="*/ 15321 w 15332"/>
                <a:gd name="connsiteY137" fmla="*/ 4483 h 10000"/>
                <a:gd name="connsiteX138" fmla="*/ 15280 w 15332"/>
                <a:gd name="connsiteY138" fmla="*/ 3976 h 10000"/>
                <a:gd name="connsiteX139" fmla="*/ 15190 w 15332"/>
                <a:gd name="connsiteY139" fmla="*/ 3338 h 10000"/>
                <a:gd name="connsiteX140" fmla="*/ 15060 w 15332"/>
                <a:gd name="connsiteY140" fmla="*/ 2731 h 10000"/>
                <a:gd name="connsiteX141" fmla="*/ 14890 w 15332"/>
                <a:gd name="connsiteY141" fmla="*/ 2173 h 10000"/>
                <a:gd name="connsiteX142" fmla="*/ 14689 w 15332"/>
                <a:gd name="connsiteY142" fmla="*/ 1662 h 10000"/>
                <a:gd name="connsiteX143" fmla="*/ 14455 w 15332"/>
                <a:gd name="connsiteY143" fmla="*/ 1209 h 10000"/>
                <a:gd name="connsiteX144" fmla="*/ 14192 w 15332"/>
                <a:gd name="connsiteY144" fmla="*/ 817 h 10000"/>
                <a:gd name="connsiteX145" fmla="*/ 14050 w 15332"/>
                <a:gd name="connsiteY145" fmla="*/ 648 h 10000"/>
                <a:gd name="connsiteX0" fmla="*/ 17599 w 18881"/>
                <a:gd name="connsiteY0" fmla="*/ 648 h 10000"/>
                <a:gd name="connsiteX1" fmla="*/ 17466 w 18881"/>
                <a:gd name="connsiteY1" fmla="*/ 507 h 10000"/>
                <a:gd name="connsiteX2" fmla="*/ 17182 w 18881"/>
                <a:gd name="connsiteY2" fmla="*/ 271 h 10000"/>
                <a:gd name="connsiteX3" fmla="*/ 16882 w 18881"/>
                <a:gd name="connsiteY3" fmla="*/ 105 h 10000"/>
                <a:gd name="connsiteX4" fmla="*/ 16568 w 18881"/>
                <a:gd name="connsiteY4" fmla="*/ 16 h 10000"/>
                <a:gd name="connsiteX5" fmla="*/ 16406 w 18881"/>
                <a:gd name="connsiteY5" fmla="*/ 0 h 10000"/>
                <a:gd name="connsiteX6" fmla="*/ 16381 w 18881"/>
                <a:gd name="connsiteY6" fmla="*/ 0 h 10000"/>
                <a:gd name="connsiteX7" fmla="*/ 16356 w 18881"/>
                <a:gd name="connsiteY7" fmla="*/ 0 h 10000"/>
                <a:gd name="connsiteX8" fmla="*/ 16356 w 18881"/>
                <a:gd name="connsiteY8" fmla="*/ 1295 h 10000"/>
                <a:gd name="connsiteX9" fmla="*/ 16381 w 18881"/>
                <a:gd name="connsiteY9" fmla="*/ 1295 h 10000"/>
                <a:gd name="connsiteX10" fmla="*/ 16406 w 18881"/>
                <a:gd name="connsiteY10" fmla="*/ 1302 h 10000"/>
                <a:gd name="connsiteX11" fmla="*/ 16500 w 18881"/>
                <a:gd name="connsiteY11" fmla="*/ 1305 h 10000"/>
                <a:gd name="connsiteX12" fmla="*/ 16685 w 18881"/>
                <a:gd name="connsiteY12" fmla="*/ 1356 h 10000"/>
                <a:gd name="connsiteX13" fmla="*/ 16861 w 18881"/>
                <a:gd name="connsiteY13" fmla="*/ 1433 h 10000"/>
                <a:gd name="connsiteX14" fmla="*/ 17034 w 18881"/>
                <a:gd name="connsiteY14" fmla="*/ 1548 h 10000"/>
                <a:gd name="connsiteX15" fmla="*/ 17196 w 18881"/>
                <a:gd name="connsiteY15" fmla="*/ 1691 h 10000"/>
                <a:gd name="connsiteX16" fmla="*/ 17351 w 18881"/>
                <a:gd name="connsiteY16" fmla="*/ 1867 h 10000"/>
                <a:gd name="connsiteX17" fmla="*/ 17498 w 18881"/>
                <a:gd name="connsiteY17" fmla="*/ 2068 h 10000"/>
                <a:gd name="connsiteX18" fmla="*/ 17632 w 18881"/>
                <a:gd name="connsiteY18" fmla="*/ 2291 h 10000"/>
                <a:gd name="connsiteX19" fmla="*/ 17756 w 18881"/>
                <a:gd name="connsiteY19" fmla="*/ 2543 h 10000"/>
                <a:gd name="connsiteX20" fmla="*/ 17867 w 18881"/>
                <a:gd name="connsiteY20" fmla="*/ 2814 h 10000"/>
                <a:gd name="connsiteX21" fmla="*/ 17964 w 18881"/>
                <a:gd name="connsiteY21" fmla="*/ 3108 h 10000"/>
                <a:gd name="connsiteX22" fmla="*/ 18048 w 18881"/>
                <a:gd name="connsiteY22" fmla="*/ 3417 h 10000"/>
                <a:gd name="connsiteX23" fmla="*/ 18115 w 18881"/>
                <a:gd name="connsiteY23" fmla="*/ 3746 h 10000"/>
                <a:gd name="connsiteX24" fmla="*/ 18168 w 18881"/>
                <a:gd name="connsiteY24" fmla="*/ 4091 h 10000"/>
                <a:gd name="connsiteX25" fmla="*/ 18206 w 18881"/>
                <a:gd name="connsiteY25" fmla="*/ 4445 h 10000"/>
                <a:gd name="connsiteX26" fmla="*/ 18223 w 18881"/>
                <a:gd name="connsiteY26" fmla="*/ 4812 h 10000"/>
                <a:gd name="connsiteX27" fmla="*/ 18223 w 18881"/>
                <a:gd name="connsiteY27" fmla="*/ 5000 h 10000"/>
                <a:gd name="connsiteX28" fmla="*/ 18223 w 18881"/>
                <a:gd name="connsiteY28" fmla="*/ 5195 h 10000"/>
                <a:gd name="connsiteX29" fmla="*/ 18206 w 18881"/>
                <a:gd name="connsiteY29" fmla="*/ 5565 h 10000"/>
                <a:gd name="connsiteX30" fmla="*/ 18165 w 18881"/>
                <a:gd name="connsiteY30" fmla="*/ 5929 h 10000"/>
                <a:gd name="connsiteX31" fmla="*/ 18112 w 18881"/>
                <a:gd name="connsiteY31" fmla="*/ 6273 h 10000"/>
                <a:gd name="connsiteX32" fmla="*/ 18041 w 18881"/>
                <a:gd name="connsiteY32" fmla="*/ 6608 h 10000"/>
                <a:gd name="connsiteX33" fmla="*/ 17954 w 18881"/>
                <a:gd name="connsiteY33" fmla="*/ 6921 h 10000"/>
                <a:gd name="connsiteX34" fmla="*/ 17856 w 18881"/>
                <a:gd name="connsiteY34" fmla="*/ 7218 h 10000"/>
                <a:gd name="connsiteX35" fmla="*/ 17740 w 18881"/>
                <a:gd name="connsiteY35" fmla="*/ 7489 h 10000"/>
                <a:gd name="connsiteX36" fmla="*/ 17614 w 18881"/>
                <a:gd name="connsiteY36" fmla="*/ 7741 h 10000"/>
                <a:gd name="connsiteX37" fmla="*/ 17475 w 18881"/>
                <a:gd name="connsiteY37" fmla="*/ 7967 h 10000"/>
                <a:gd name="connsiteX38" fmla="*/ 17325 w 18881"/>
                <a:gd name="connsiteY38" fmla="*/ 8168 h 10000"/>
                <a:gd name="connsiteX39" fmla="*/ 17166 w 18881"/>
                <a:gd name="connsiteY39" fmla="*/ 8338 h 10000"/>
                <a:gd name="connsiteX40" fmla="*/ 16998 w 18881"/>
                <a:gd name="connsiteY40" fmla="*/ 8481 h 10000"/>
                <a:gd name="connsiteX41" fmla="*/ 16822 w 18881"/>
                <a:gd name="connsiteY41" fmla="*/ 8586 h 10000"/>
                <a:gd name="connsiteX42" fmla="*/ 16642 w 18881"/>
                <a:gd name="connsiteY42" fmla="*/ 8663 h 10000"/>
                <a:gd name="connsiteX43" fmla="*/ 16452 w 18881"/>
                <a:gd name="connsiteY43" fmla="*/ 8701 h 10000"/>
                <a:gd name="connsiteX44" fmla="*/ 16356 w 18881"/>
                <a:gd name="connsiteY44" fmla="*/ 8705 h 10000"/>
                <a:gd name="connsiteX45" fmla="*/ 16356 w 18881"/>
                <a:gd name="connsiteY45" fmla="*/ 8705 h 10000"/>
                <a:gd name="connsiteX46" fmla="*/ 16356 w 18881"/>
                <a:gd name="connsiteY46" fmla="*/ 8705 h 10000"/>
                <a:gd name="connsiteX47" fmla="*/ 16353 w 18881"/>
                <a:gd name="connsiteY47" fmla="*/ 8705 h 10000"/>
                <a:gd name="connsiteX48" fmla="*/ 16258 w 18881"/>
                <a:gd name="connsiteY48" fmla="*/ 8701 h 10000"/>
                <a:gd name="connsiteX49" fmla="*/ 16073 w 18881"/>
                <a:gd name="connsiteY49" fmla="*/ 8663 h 10000"/>
                <a:gd name="connsiteX50" fmla="*/ 15894 w 18881"/>
                <a:gd name="connsiteY50" fmla="*/ 8596 h 10000"/>
                <a:gd name="connsiteX51" fmla="*/ 15723 w 18881"/>
                <a:gd name="connsiteY51" fmla="*/ 8491 h 10000"/>
                <a:gd name="connsiteX52" fmla="*/ 15557 w 18881"/>
                <a:gd name="connsiteY52" fmla="*/ 8357 h 10000"/>
                <a:gd name="connsiteX53" fmla="*/ 15400 w 18881"/>
                <a:gd name="connsiteY53" fmla="*/ 8191 h 10000"/>
                <a:gd name="connsiteX54" fmla="*/ 15254 w 18881"/>
                <a:gd name="connsiteY54" fmla="*/ 7999 h 10000"/>
                <a:gd name="connsiteX55" fmla="*/ 15115 w 18881"/>
                <a:gd name="connsiteY55" fmla="*/ 7782 h 10000"/>
                <a:gd name="connsiteX56" fmla="*/ 14989 w 18881"/>
                <a:gd name="connsiteY56" fmla="*/ 7540 h 10000"/>
                <a:gd name="connsiteX57" fmla="*/ 14875 w 18881"/>
                <a:gd name="connsiteY57" fmla="*/ 7272 h 10000"/>
                <a:gd name="connsiteX58" fmla="*/ 14773 w 18881"/>
                <a:gd name="connsiteY58" fmla="*/ 6988 h 10000"/>
                <a:gd name="connsiteX59" fmla="*/ 14685 w 18881"/>
                <a:gd name="connsiteY59" fmla="*/ 6685 h 10000"/>
                <a:gd name="connsiteX60" fmla="*/ 14610 w 18881"/>
                <a:gd name="connsiteY60" fmla="*/ 6366 h 10000"/>
                <a:gd name="connsiteX61" fmla="*/ 14552 w 18881"/>
                <a:gd name="connsiteY61" fmla="*/ 6031 h 10000"/>
                <a:gd name="connsiteX62" fmla="*/ 14511 w 18881"/>
                <a:gd name="connsiteY62" fmla="*/ 5680 h 10000"/>
                <a:gd name="connsiteX63" fmla="*/ 14488 w 18881"/>
                <a:gd name="connsiteY63" fmla="*/ 5316 h 10000"/>
                <a:gd name="connsiteX64" fmla="*/ 14483 w 18881"/>
                <a:gd name="connsiteY64" fmla="*/ 5134 h 10000"/>
                <a:gd name="connsiteX65" fmla="*/ 14483 w 18881"/>
                <a:gd name="connsiteY65" fmla="*/ 5131 h 10000"/>
                <a:gd name="connsiteX66" fmla="*/ 14482 w 18881"/>
                <a:gd name="connsiteY66" fmla="*/ 5064 h 10000"/>
                <a:gd name="connsiteX67" fmla="*/ 14482 w 18881"/>
                <a:gd name="connsiteY67" fmla="*/ 5000 h 10000"/>
                <a:gd name="connsiteX68" fmla="*/ 14482 w 18881"/>
                <a:gd name="connsiteY68" fmla="*/ 4936 h 10000"/>
                <a:gd name="connsiteX69" fmla="*/ 14483 w 18881"/>
                <a:gd name="connsiteY69" fmla="*/ 4876 h 10000"/>
                <a:gd name="connsiteX70" fmla="*/ 14482 w 18881"/>
                <a:gd name="connsiteY70" fmla="*/ 4863 h 10000"/>
                <a:gd name="connsiteX71" fmla="*/ 14482 w 18881"/>
                <a:gd name="connsiteY71" fmla="*/ 4850 h 10000"/>
                <a:gd name="connsiteX72" fmla="*/ 14478 w 18881"/>
                <a:gd name="connsiteY72" fmla="*/ 4729 h 10000"/>
                <a:gd name="connsiteX73" fmla="*/ 14462 w 18881"/>
                <a:gd name="connsiteY73" fmla="*/ 4493 h 10000"/>
                <a:gd name="connsiteX74" fmla="*/ 14420 w 18881"/>
                <a:gd name="connsiteY74" fmla="*/ 4151 h 10000"/>
                <a:gd name="connsiteX75" fmla="*/ 14324 w 18881"/>
                <a:gd name="connsiteY75" fmla="*/ 3740 h 10000"/>
                <a:gd name="connsiteX76" fmla="*/ 14191 w 18881"/>
                <a:gd name="connsiteY76" fmla="*/ 3366 h 10000"/>
                <a:gd name="connsiteX77" fmla="*/ 14024 w 18881"/>
                <a:gd name="connsiteY77" fmla="*/ 3054 h 10000"/>
                <a:gd name="connsiteX78" fmla="*/ 13830 w 18881"/>
                <a:gd name="connsiteY78" fmla="*/ 2805 h 10000"/>
                <a:gd name="connsiteX79" fmla="*/ 13617 w 18881"/>
                <a:gd name="connsiteY79" fmla="*/ 2632 h 10000"/>
                <a:gd name="connsiteX80" fmla="*/ 13443 w 18881"/>
                <a:gd name="connsiteY80" fmla="*/ 2559 h 10000"/>
                <a:gd name="connsiteX81" fmla="*/ 13322 w 18881"/>
                <a:gd name="connsiteY81" fmla="*/ 2537 h 10000"/>
                <a:gd name="connsiteX82" fmla="*/ 13263 w 18881"/>
                <a:gd name="connsiteY82" fmla="*/ 2537 h 10000"/>
                <a:gd name="connsiteX83" fmla="*/ 11431 w 18881"/>
                <a:gd name="connsiteY83" fmla="*/ 2537 h 10000"/>
                <a:gd name="connsiteX84" fmla="*/ 0 w 18881"/>
                <a:gd name="connsiteY84" fmla="*/ 2518 h 10000"/>
                <a:gd name="connsiteX85" fmla="*/ 3549 w 18881"/>
                <a:gd name="connsiteY85" fmla="*/ 3756 h 10000"/>
                <a:gd name="connsiteX86" fmla="*/ 13274 w 18881"/>
                <a:gd name="connsiteY86" fmla="*/ 3756 h 10000"/>
                <a:gd name="connsiteX87" fmla="*/ 13332 w 18881"/>
                <a:gd name="connsiteY87" fmla="*/ 3762 h 10000"/>
                <a:gd name="connsiteX88" fmla="*/ 13442 w 18881"/>
                <a:gd name="connsiteY88" fmla="*/ 3807 h 10000"/>
                <a:gd name="connsiteX89" fmla="*/ 13542 w 18881"/>
                <a:gd name="connsiteY89" fmla="*/ 3893 h 10000"/>
                <a:gd name="connsiteX90" fmla="*/ 13632 w 18881"/>
                <a:gd name="connsiteY90" fmla="*/ 4014 h 10000"/>
                <a:gd name="connsiteX91" fmla="*/ 13706 w 18881"/>
                <a:gd name="connsiteY91" fmla="*/ 4164 h 10000"/>
                <a:gd name="connsiteX92" fmla="*/ 13764 w 18881"/>
                <a:gd name="connsiteY92" fmla="*/ 4343 h 10000"/>
                <a:gd name="connsiteX93" fmla="*/ 13806 w 18881"/>
                <a:gd name="connsiteY93" fmla="*/ 4541 h 10000"/>
                <a:gd name="connsiteX94" fmla="*/ 13824 w 18881"/>
                <a:gd name="connsiteY94" fmla="*/ 4761 h 10000"/>
                <a:gd name="connsiteX95" fmla="*/ 13827 w 18881"/>
                <a:gd name="connsiteY95" fmla="*/ 4876 h 10000"/>
                <a:gd name="connsiteX96" fmla="*/ 13827 w 18881"/>
                <a:gd name="connsiteY96" fmla="*/ 4885 h 10000"/>
                <a:gd name="connsiteX97" fmla="*/ 13824 w 18881"/>
                <a:gd name="connsiteY97" fmla="*/ 4946 h 10000"/>
                <a:gd name="connsiteX98" fmla="*/ 13824 w 18881"/>
                <a:gd name="connsiteY98" fmla="*/ 5000 h 10000"/>
                <a:gd name="connsiteX99" fmla="*/ 13824 w 18881"/>
                <a:gd name="connsiteY99" fmla="*/ 5061 h 10000"/>
                <a:gd name="connsiteX100" fmla="*/ 13827 w 18881"/>
                <a:gd name="connsiteY100" fmla="*/ 5121 h 10000"/>
                <a:gd name="connsiteX101" fmla="*/ 13833 w 18881"/>
                <a:gd name="connsiteY101" fmla="*/ 5437 h 10000"/>
                <a:gd name="connsiteX102" fmla="*/ 13880 w 18881"/>
                <a:gd name="connsiteY102" fmla="*/ 6056 h 10000"/>
                <a:gd name="connsiteX103" fmla="*/ 13964 w 18881"/>
                <a:gd name="connsiteY103" fmla="*/ 6643 h 10000"/>
                <a:gd name="connsiteX104" fmla="*/ 14082 w 18881"/>
                <a:gd name="connsiteY104" fmla="*/ 7205 h 10000"/>
                <a:gd name="connsiteX105" fmla="*/ 14154 w 18881"/>
                <a:gd name="connsiteY105" fmla="*/ 7470 h 10000"/>
                <a:gd name="connsiteX106" fmla="*/ 14236 w 18881"/>
                <a:gd name="connsiteY106" fmla="*/ 7747 h 10000"/>
                <a:gd name="connsiteX107" fmla="*/ 14436 w 18881"/>
                <a:gd name="connsiteY107" fmla="*/ 8264 h 10000"/>
                <a:gd name="connsiteX108" fmla="*/ 14667 w 18881"/>
                <a:gd name="connsiteY108" fmla="*/ 8730 h 10000"/>
                <a:gd name="connsiteX109" fmla="*/ 14923 w 18881"/>
                <a:gd name="connsiteY109" fmla="*/ 9129 h 10000"/>
                <a:gd name="connsiteX110" fmla="*/ 15207 w 18881"/>
                <a:gd name="connsiteY110" fmla="*/ 9464 h 10000"/>
                <a:gd name="connsiteX111" fmla="*/ 15512 w 18881"/>
                <a:gd name="connsiteY111" fmla="*/ 9719 h 10000"/>
                <a:gd name="connsiteX112" fmla="*/ 15836 w 18881"/>
                <a:gd name="connsiteY112" fmla="*/ 9898 h 10000"/>
                <a:gd name="connsiteX113" fmla="*/ 16092 w 18881"/>
                <a:gd name="connsiteY113" fmla="*/ 9978 h 10000"/>
                <a:gd name="connsiteX114" fmla="*/ 16266 w 18881"/>
                <a:gd name="connsiteY114" fmla="*/ 10000 h 10000"/>
                <a:gd name="connsiteX115" fmla="*/ 16353 w 18881"/>
                <a:gd name="connsiteY115" fmla="*/ 10000 h 10000"/>
                <a:gd name="connsiteX116" fmla="*/ 16356 w 18881"/>
                <a:gd name="connsiteY116" fmla="*/ 10000 h 10000"/>
                <a:gd name="connsiteX117" fmla="*/ 16356 w 18881"/>
                <a:gd name="connsiteY117" fmla="*/ 10000 h 10000"/>
                <a:gd name="connsiteX118" fmla="*/ 16356 w 18881"/>
                <a:gd name="connsiteY118" fmla="*/ 10000 h 10000"/>
                <a:gd name="connsiteX119" fmla="*/ 16485 w 18881"/>
                <a:gd name="connsiteY119" fmla="*/ 9997 h 10000"/>
                <a:gd name="connsiteX120" fmla="*/ 16742 w 18881"/>
                <a:gd name="connsiteY120" fmla="*/ 9946 h 10000"/>
                <a:gd name="connsiteX121" fmla="*/ 16987 w 18881"/>
                <a:gd name="connsiteY121" fmla="*/ 9844 h 10000"/>
                <a:gd name="connsiteX122" fmla="*/ 17224 w 18881"/>
                <a:gd name="connsiteY122" fmla="*/ 9697 h 10000"/>
                <a:gd name="connsiteX123" fmla="*/ 17451 w 18881"/>
                <a:gd name="connsiteY123" fmla="*/ 9509 h 10000"/>
                <a:gd name="connsiteX124" fmla="*/ 17665 w 18881"/>
                <a:gd name="connsiteY124" fmla="*/ 9279 h 10000"/>
                <a:gd name="connsiteX125" fmla="*/ 17867 w 18881"/>
                <a:gd name="connsiteY125" fmla="*/ 9008 h 10000"/>
                <a:gd name="connsiteX126" fmla="*/ 18054 w 18881"/>
                <a:gd name="connsiteY126" fmla="*/ 8701 h 10000"/>
                <a:gd name="connsiteX127" fmla="*/ 18226 w 18881"/>
                <a:gd name="connsiteY127" fmla="*/ 8360 h 10000"/>
                <a:gd name="connsiteX128" fmla="*/ 18380 w 18881"/>
                <a:gd name="connsiteY128" fmla="*/ 7993 h 10000"/>
                <a:gd name="connsiteX129" fmla="*/ 18517 w 18881"/>
                <a:gd name="connsiteY129" fmla="*/ 7594 h 10000"/>
                <a:gd name="connsiteX130" fmla="*/ 18633 w 18881"/>
                <a:gd name="connsiteY130" fmla="*/ 7167 h 10000"/>
                <a:gd name="connsiteX131" fmla="*/ 18729 w 18881"/>
                <a:gd name="connsiteY131" fmla="*/ 6723 h 10000"/>
                <a:gd name="connsiteX132" fmla="*/ 18802 w 18881"/>
                <a:gd name="connsiteY132" fmla="*/ 6251 h 10000"/>
                <a:gd name="connsiteX133" fmla="*/ 18854 w 18881"/>
                <a:gd name="connsiteY133" fmla="*/ 5763 h 10000"/>
                <a:gd name="connsiteX134" fmla="*/ 18878 w 18881"/>
                <a:gd name="connsiteY134" fmla="*/ 5258 h 10000"/>
                <a:gd name="connsiteX135" fmla="*/ 18881 w 18881"/>
                <a:gd name="connsiteY135" fmla="*/ 5000 h 10000"/>
                <a:gd name="connsiteX136" fmla="*/ 18881 w 18881"/>
                <a:gd name="connsiteY136" fmla="*/ 4828 h 10000"/>
                <a:gd name="connsiteX137" fmla="*/ 18870 w 18881"/>
                <a:gd name="connsiteY137" fmla="*/ 4483 h 10000"/>
                <a:gd name="connsiteX138" fmla="*/ 18829 w 18881"/>
                <a:gd name="connsiteY138" fmla="*/ 3976 h 10000"/>
                <a:gd name="connsiteX139" fmla="*/ 18739 w 18881"/>
                <a:gd name="connsiteY139" fmla="*/ 3338 h 10000"/>
                <a:gd name="connsiteX140" fmla="*/ 18609 w 18881"/>
                <a:gd name="connsiteY140" fmla="*/ 2731 h 10000"/>
                <a:gd name="connsiteX141" fmla="*/ 18439 w 18881"/>
                <a:gd name="connsiteY141" fmla="*/ 2173 h 10000"/>
                <a:gd name="connsiteX142" fmla="*/ 18238 w 18881"/>
                <a:gd name="connsiteY142" fmla="*/ 1662 h 10000"/>
                <a:gd name="connsiteX143" fmla="*/ 18004 w 18881"/>
                <a:gd name="connsiteY143" fmla="*/ 1209 h 10000"/>
                <a:gd name="connsiteX144" fmla="*/ 17741 w 18881"/>
                <a:gd name="connsiteY144" fmla="*/ 817 h 10000"/>
                <a:gd name="connsiteX145" fmla="*/ 17599 w 18881"/>
                <a:gd name="connsiteY145" fmla="*/ 648 h 10000"/>
                <a:gd name="connsiteX0" fmla="*/ 17599 w 18881"/>
                <a:gd name="connsiteY0" fmla="*/ 648 h 10000"/>
                <a:gd name="connsiteX1" fmla="*/ 17466 w 18881"/>
                <a:gd name="connsiteY1" fmla="*/ 507 h 10000"/>
                <a:gd name="connsiteX2" fmla="*/ 17182 w 18881"/>
                <a:gd name="connsiteY2" fmla="*/ 271 h 10000"/>
                <a:gd name="connsiteX3" fmla="*/ 16882 w 18881"/>
                <a:gd name="connsiteY3" fmla="*/ 105 h 10000"/>
                <a:gd name="connsiteX4" fmla="*/ 16568 w 18881"/>
                <a:gd name="connsiteY4" fmla="*/ 16 h 10000"/>
                <a:gd name="connsiteX5" fmla="*/ 16406 w 18881"/>
                <a:gd name="connsiteY5" fmla="*/ 0 h 10000"/>
                <a:gd name="connsiteX6" fmla="*/ 16381 w 18881"/>
                <a:gd name="connsiteY6" fmla="*/ 0 h 10000"/>
                <a:gd name="connsiteX7" fmla="*/ 16356 w 18881"/>
                <a:gd name="connsiteY7" fmla="*/ 0 h 10000"/>
                <a:gd name="connsiteX8" fmla="*/ 16356 w 18881"/>
                <a:gd name="connsiteY8" fmla="*/ 1295 h 10000"/>
                <a:gd name="connsiteX9" fmla="*/ 16381 w 18881"/>
                <a:gd name="connsiteY9" fmla="*/ 1295 h 10000"/>
                <a:gd name="connsiteX10" fmla="*/ 16406 w 18881"/>
                <a:gd name="connsiteY10" fmla="*/ 1302 h 10000"/>
                <a:gd name="connsiteX11" fmla="*/ 16500 w 18881"/>
                <a:gd name="connsiteY11" fmla="*/ 1305 h 10000"/>
                <a:gd name="connsiteX12" fmla="*/ 16685 w 18881"/>
                <a:gd name="connsiteY12" fmla="*/ 1356 h 10000"/>
                <a:gd name="connsiteX13" fmla="*/ 16861 w 18881"/>
                <a:gd name="connsiteY13" fmla="*/ 1433 h 10000"/>
                <a:gd name="connsiteX14" fmla="*/ 17034 w 18881"/>
                <a:gd name="connsiteY14" fmla="*/ 1548 h 10000"/>
                <a:gd name="connsiteX15" fmla="*/ 17196 w 18881"/>
                <a:gd name="connsiteY15" fmla="*/ 1691 h 10000"/>
                <a:gd name="connsiteX16" fmla="*/ 17351 w 18881"/>
                <a:gd name="connsiteY16" fmla="*/ 1867 h 10000"/>
                <a:gd name="connsiteX17" fmla="*/ 17498 w 18881"/>
                <a:gd name="connsiteY17" fmla="*/ 2068 h 10000"/>
                <a:gd name="connsiteX18" fmla="*/ 17632 w 18881"/>
                <a:gd name="connsiteY18" fmla="*/ 2291 h 10000"/>
                <a:gd name="connsiteX19" fmla="*/ 17756 w 18881"/>
                <a:gd name="connsiteY19" fmla="*/ 2543 h 10000"/>
                <a:gd name="connsiteX20" fmla="*/ 17867 w 18881"/>
                <a:gd name="connsiteY20" fmla="*/ 2814 h 10000"/>
                <a:gd name="connsiteX21" fmla="*/ 17964 w 18881"/>
                <a:gd name="connsiteY21" fmla="*/ 3108 h 10000"/>
                <a:gd name="connsiteX22" fmla="*/ 18048 w 18881"/>
                <a:gd name="connsiteY22" fmla="*/ 3417 h 10000"/>
                <a:gd name="connsiteX23" fmla="*/ 18115 w 18881"/>
                <a:gd name="connsiteY23" fmla="*/ 3746 h 10000"/>
                <a:gd name="connsiteX24" fmla="*/ 18168 w 18881"/>
                <a:gd name="connsiteY24" fmla="*/ 4091 h 10000"/>
                <a:gd name="connsiteX25" fmla="*/ 18206 w 18881"/>
                <a:gd name="connsiteY25" fmla="*/ 4445 h 10000"/>
                <a:gd name="connsiteX26" fmla="*/ 18223 w 18881"/>
                <a:gd name="connsiteY26" fmla="*/ 4812 h 10000"/>
                <a:gd name="connsiteX27" fmla="*/ 18223 w 18881"/>
                <a:gd name="connsiteY27" fmla="*/ 5000 h 10000"/>
                <a:gd name="connsiteX28" fmla="*/ 18223 w 18881"/>
                <a:gd name="connsiteY28" fmla="*/ 5195 h 10000"/>
                <a:gd name="connsiteX29" fmla="*/ 18206 w 18881"/>
                <a:gd name="connsiteY29" fmla="*/ 5565 h 10000"/>
                <a:gd name="connsiteX30" fmla="*/ 18165 w 18881"/>
                <a:gd name="connsiteY30" fmla="*/ 5929 h 10000"/>
                <a:gd name="connsiteX31" fmla="*/ 18112 w 18881"/>
                <a:gd name="connsiteY31" fmla="*/ 6273 h 10000"/>
                <a:gd name="connsiteX32" fmla="*/ 18041 w 18881"/>
                <a:gd name="connsiteY32" fmla="*/ 6608 h 10000"/>
                <a:gd name="connsiteX33" fmla="*/ 17954 w 18881"/>
                <a:gd name="connsiteY33" fmla="*/ 6921 h 10000"/>
                <a:gd name="connsiteX34" fmla="*/ 17856 w 18881"/>
                <a:gd name="connsiteY34" fmla="*/ 7218 h 10000"/>
                <a:gd name="connsiteX35" fmla="*/ 17740 w 18881"/>
                <a:gd name="connsiteY35" fmla="*/ 7489 h 10000"/>
                <a:gd name="connsiteX36" fmla="*/ 17614 w 18881"/>
                <a:gd name="connsiteY36" fmla="*/ 7741 h 10000"/>
                <a:gd name="connsiteX37" fmla="*/ 17475 w 18881"/>
                <a:gd name="connsiteY37" fmla="*/ 7967 h 10000"/>
                <a:gd name="connsiteX38" fmla="*/ 17325 w 18881"/>
                <a:gd name="connsiteY38" fmla="*/ 8168 h 10000"/>
                <a:gd name="connsiteX39" fmla="*/ 17166 w 18881"/>
                <a:gd name="connsiteY39" fmla="*/ 8338 h 10000"/>
                <a:gd name="connsiteX40" fmla="*/ 16998 w 18881"/>
                <a:gd name="connsiteY40" fmla="*/ 8481 h 10000"/>
                <a:gd name="connsiteX41" fmla="*/ 16822 w 18881"/>
                <a:gd name="connsiteY41" fmla="*/ 8586 h 10000"/>
                <a:gd name="connsiteX42" fmla="*/ 16642 w 18881"/>
                <a:gd name="connsiteY42" fmla="*/ 8663 h 10000"/>
                <a:gd name="connsiteX43" fmla="*/ 16452 w 18881"/>
                <a:gd name="connsiteY43" fmla="*/ 8701 h 10000"/>
                <a:gd name="connsiteX44" fmla="*/ 16356 w 18881"/>
                <a:gd name="connsiteY44" fmla="*/ 8705 h 10000"/>
                <a:gd name="connsiteX45" fmla="*/ 16356 w 18881"/>
                <a:gd name="connsiteY45" fmla="*/ 8705 h 10000"/>
                <a:gd name="connsiteX46" fmla="*/ 16356 w 18881"/>
                <a:gd name="connsiteY46" fmla="*/ 8705 h 10000"/>
                <a:gd name="connsiteX47" fmla="*/ 16353 w 18881"/>
                <a:gd name="connsiteY47" fmla="*/ 8705 h 10000"/>
                <a:gd name="connsiteX48" fmla="*/ 16258 w 18881"/>
                <a:gd name="connsiteY48" fmla="*/ 8701 h 10000"/>
                <a:gd name="connsiteX49" fmla="*/ 16073 w 18881"/>
                <a:gd name="connsiteY49" fmla="*/ 8663 h 10000"/>
                <a:gd name="connsiteX50" fmla="*/ 15894 w 18881"/>
                <a:gd name="connsiteY50" fmla="*/ 8596 h 10000"/>
                <a:gd name="connsiteX51" fmla="*/ 15723 w 18881"/>
                <a:gd name="connsiteY51" fmla="*/ 8491 h 10000"/>
                <a:gd name="connsiteX52" fmla="*/ 15557 w 18881"/>
                <a:gd name="connsiteY52" fmla="*/ 8357 h 10000"/>
                <a:gd name="connsiteX53" fmla="*/ 15400 w 18881"/>
                <a:gd name="connsiteY53" fmla="*/ 8191 h 10000"/>
                <a:gd name="connsiteX54" fmla="*/ 15254 w 18881"/>
                <a:gd name="connsiteY54" fmla="*/ 7999 h 10000"/>
                <a:gd name="connsiteX55" fmla="*/ 15115 w 18881"/>
                <a:gd name="connsiteY55" fmla="*/ 7782 h 10000"/>
                <a:gd name="connsiteX56" fmla="*/ 14989 w 18881"/>
                <a:gd name="connsiteY56" fmla="*/ 7540 h 10000"/>
                <a:gd name="connsiteX57" fmla="*/ 14875 w 18881"/>
                <a:gd name="connsiteY57" fmla="*/ 7272 h 10000"/>
                <a:gd name="connsiteX58" fmla="*/ 14773 w 18881"/>
                <a:gd name="connsiteY58" fmla="*/ 6988 h 10000"/>
                <a:gd name="connsiteX59" fmla="*/ 14685 w 18881"/>
                <a:gd name="connsiteY59" fmla="*/ 6685 h 10000"/>
                <a:gd name="connsiteX60" fmla="*/ 14610 w 18881"/>
                <a:gd name="connsiteY60" fmla="*/ 6366 h 10000"/>
                <a:gd name="connsiteX61" fmla="*/ 14552 w 18881"/>
                <a:gd name="connsiteY61" fmla="*/ 6031 h 10000"/>
                <a:gd name="connsiteX62" fmla="*/ 14511 w 18881"/>
                <a:gd name="connsiteY62" fmla="*/ 5680 h 10000"/>
                <a:gd name="connsiteX63" fmla="*/ 14488 w 18881"/>
                <a:gd name="connsiteY63" fmla="*/ 5316 h 10000"/>
                <a:gd name="connsiteX64" fmla="*/ 14483 w 18881"/>
                <a:gd name="connsiteY64" fmla="*/ 5134 h 10000"/>
                <a:gd name="connsiteX65" fmla="*/ 14483 w 18881"/>
                <a:gd name="connsiteY65" fmla="*/ 5131 h 10000"/>
                <a:gd name="connsiteX66" fmla="*/ 14482 w 18881"/>
                <a:gd name="connsiteY66" fmla="*/ 5064 h 10000"/>
                <a:gd name="connsiteX67" fmla="*/ 14482 w 18881"/>
                <a:gd name="connsiteY67" fmla="*/ 5000 h 10000"/>
                <a:gd name="connsiteX68" fmla="*/ 14482 w 18881"/>
                <a:gd name="connsiteY68" fmla="*/ 4936 h 10000"/>
                <a:gd name="connsiteX69" fmla="*/ 14483 w 18881"/>
                <a:gd name="connsiteY69" fmla="*/ 4876 h 10000"/>
                <a:gd name="connsiteX70" fmla="*/ 14482 w 18881"/>
                <a:gd name="connsiteY70" fmla="*/ 4863 h 10000"/>
                <a:gd name="connsiteX71" fmla="*/ 14482 w 18881"/>
                <a:gd name="connsiteY71" fmla="*/ 4850 h 10000"/>
                <a:gd name="connsiteX72" fmla="*/ 14478 w 18881"/>
                <a:gd name="connsiteY72" fmla="*/ 4729 h 10000"/>
                <a:gd name="connsiteX73" fmla="*/ 14462 w 18881"/>
                <a:gd name="connsiteY73" fmla="*/ 4493 h 10000"/>
                <a:gd name="connsiteX74" fmla="*/ 14420 w 18881"/>
                <a:gd name="connsiteY74" fmla="*/ 4151 h 10000"/>
                <a:gd name="connsiteX75" fmla="*/ 14324 w 18881"/>
                <a:gd name="connsiteY75" fmla="*/ 3740 h 10000"/>
                <a:gd name="connsiteX76" fmla="*/ 14191 w 18881"/>
                <a:gd name="connsiteY76" fmla="*/ 3366 h 10000"/>
                <a:gd name="connsiteX77" fmla="*/ 14024 w 18881"/>
                <a:gd name="connsiteY77" fmla="*/ 3054 h 10000"/>
                <a:gd name="connsiteX78" fmla="*/ 13830 w 18881"/>
                <a:gd name="connsiteY78" fmla="*/ 2805 h 10000"/>
                <a:gd name="connsiteX79" fmla="*/ 13617 w 18881"/>
                <a:gd name="connsiteY79" fmla="*/ 2632 h 10000"/>
                <a:gd name="connsiteX80" fmla="*/ 13443 w 18881"/>
                <a:gd name="connsiteY80" fmla="*/ 2559 h 10000"/>
                <a:gd name="connsiteX81" fmla="*/ 13322 w 18881"/>
                <a:gd name="connsiteY81" fmla="*/ 2537 h 10000"/>
                <a:gd name="connsiteX82" fmla="*/ 13263 w 18881"/>
                <a:gd name="connsiteY82" fmla="*/ 2537 h 10000"/>
                <a:gd name="connsiteX83" fmla="*/ 11431 w 18881"/>
                <a:gd name="connsiteY83" fmla="*/ 2537 h 10000"/>
                <a:gd name="connsiteX84" fmla="*/ 0 w 18881"/>
                <a:gd name="connsiteY84" fmla="*/ 2518 h 10000"/>
                <a:gd name="connsiteX85" fmla="*/ 0 w 18881"/>
                <a:gd name="connsiteY85" fmla="*/ 3737 h 10000"/>
                <a:gd name="connsiteX86" fmla="*/ 13274 w 18881"/>
                <a:gd name="connsiteY86" fmla="*/ 3756 h 10000"/>
                <a:gd name="connsiteX87" fmla="*/ 13332 w 18881"/>
                <a:gd name="connsiteY87" fmla="*/ 3762 h 10000"/>
                <a:gd name="connsiteX88" fmla="*/ 13442 w 18881"/>
                <a:gd name="connsiteY88" fmla="*/ 3807 h 10000"/>
                <a:gd name="connsiteX89" fmla="*/ 13542 w 18881"/>
                <a:gd name="connsiteY89" fmla="*/ 3893 h 10000"/>
                <a:gd name="connsiteX90" fmla="*/ 13632 w 18881"/>
                <a:gd name="connsiteY90" fmla="*/ 4014 h 10000"/>
                <a:gd name="connsiteX91" fmla="*/ 13706 w 18881"/>
                <a:gd name="connsiteY91" fmla="*/ 4164 h 10000"/>
                <a:gd name="connsiteX92" fmla="*/ 13764 w 18881"/>
                <a:gd name="connsiteY92" fmla="*/ 4343 h 10000"/>
                <a:gd name="connsiteX93" fmla="*/ 13806 w 18881"/>
                <a:gd name="connsiteY93" fmla="*/ 4541 h 10000"/>
                <a:gd name="connsiteX94" fmla="*/ 13824 w 18881"/>
                <a:gd name="connsiteY94" fmla="*/ 4761 h 10000"/>
                <a:gd name="connsiteX95" fmla="*/ 13827 w 18881"/>
                <a:gd name="connsiteY95" fmla="*/ 4876 h 10000"/>
                <a:gd name="connsiteX96" fmla="*/ 13827 w 18881"/>
                <a:gd name="connsiteY96" fmla="*/ 4885 h 10000"/>
                <a:gd name="connsiteX97" fmla="*/ 13824 w 18881"/>
                <a:gd name="connsiteY97" fmla="*/ 4946 h 10000"/>
                <a:gd name="connsiteX98" fmla="*/ 13824 w 18881"/>
                <a:gd name="connsiteY98" fmla="*/ 5000 h 10000"/>
                <a:gd name="connsiteX99" fmla="*/ 13824 w 18881"/>
                <a:gd name="connsiteY99" fmla="*/ 5061 h 10000"/>
                <a:gd name="connsiteX100" fmla="*/ 13827 w 18881"/>
                <a:gd name="connsiteY100" fmla="*/ 5121 h 10000"/>
                <a:gd name="connsiteX101" fmla="*/ 13833 w 18881"/>
                <a:gd name="connsiteY101" fmla="*/ 5437 h 10000"/>
                <a:gd name="connsiteX102" fmla="*/ 13880 w 18881"/>
                <a:gd name="connsiteY102" fmla="*/ 6056 h 10000"/>
                <a:gd name="connsiteX103" fmla="*/ 13964 w 18881"/>
                <a:gd name="connsiteY103" fmla="*/ 6643 h 10000"/>
                <a:gd name="connsiteX104" fmla="*/ 14082 w 18881"/>
                <a:gd name="connsiteY104" fmla="*/ 7205 h 10000"/>
                <a:gd name="connsiteX105" fmla="*/ 14154 w 18881"/>
                <a:gd name="connsiteY105" fmla="*/ 7470 h 10000"/>
                <a:gd name="connsiteX106" fmla="*/ 14236 w 18881"/>
                <a:gd name="connsiteY106" fmla="*/ 7747 h 10000"/>
                <a:gd name="connsiteX107" fmla="*/ 14436 w 18881"/>
                <a:gd name="connsiteY107" fmla="*/ 8264 h 10000"/>
                <a:gd name="connsiteX108" fmla="*/ 14667 w 18881"/>
                <a:gd name="connsiteY108" fmla="*/ 8730 h 10000"/>
                <a:gd name="connsiteX109" fmla="*/ 14923 w 18881"/>
                <a:gd name="connsiteY109" fmla="*/ 9129 h 10000"/>
                <a:gd name="connsiteX110" fmla="*/ 15207 w 18881"/>
                <a:gd name="connsiteY110" fmla="*/ 9464 h 10000"/>
                <a:gd name="connsiteX111" fmla="*/ 15512 w 18881"/>
                <a:gd name="connsiteY111" fmla="*/ 9719 h 10000"/>
                <a:gd name="connsiteX112" fmla="*/ 15836 w 18881"/>
                <a:gd name="connsiteY112" fmla="*/ 9898 h 10000"/>
                <a:gd name="connsiteX113" fmla="*/ 16092 w 18881"/>
                <a:gd name="connsiteY113" fmla="*/ 9978 h 10000"/>
                <a:gd name="connsiteX114" fmla="*/ 16266 w 18881"/>
                <a:gd name="connsiteY114" fmla="*/ 10000 h 10000"/>
                <a:gd name="connsiteX115" fmla="*/ 16353 w 18881"/>
                <a:gd name="connsiteY115" fmla="*/ 10000 h 10000"/>
                <a:gd name="connsiteX116" fmla="*/ 16356 w 18881"/>
                <a:gd name="connsiteY116" fmla="*/ 10000 h 10000"/>
                <a:gd name="connsiteX117" fmla="*/ 16356 w 18881"/>
                <a:gd name="connsiteY117" fmla="*/ 10000 h 10000"/>
                <a:gd name="connsiteX118" fmla="*/ 16356 w 18881"/>
                <a:gd name="connsiteY118" fmla="*/ 10000 h 10000"/>
                <a:gd name="connsiteX119" fmla="*/ 16485 w 18881"/>
                <a:gd name="connsiteY119" fmla="*/ 9997 h 10000"/>
                <a:gd name="connsiteX120" fmla="*/ 16742 w 18881"/>
                <a:gd name="connsiteY120" fmla="*/ 9946 h 10000"/>
                <a:gd name="connsiteX121" fmla="*/ 16987 w 18881"/>
                <a:gd name="connsiteY121" fmla="*/ 9844 h 10000"/>
                <a:gd name="connsiteX122" fmla="*/ 17224 w 18881"/>
                <a:gd name="connsiteY122" fmla="*/ 9697 h 10000"/>
                <a:gd name="connsiteX123" fmla="*/ 17451 w 18881"/>
                <a:gd name="connsiteY123" fmla="*/ 9509 h 10000"/>
                <a:gd name="connsiteX124" fmla="*/ 17665 w 18881"/>
                <a:gd name="connsiteY124" fmla="*/ 9279 h 10000"/>
                <a:gd name="connsiteX125" fmla="*/ 17867 w 18881"/>
                <a:gd name="connsiteY125" fmla="*/ 9008 h 10000"/>
                <a:gd name="connsiteX126" fmla="*/ 18054 w 18881"/>
                <a:gd name="connsiteY126" fmla="*/ 8701 h 10000"/>
                <a:gd name="connsiteX127" fmla="*/ 18226 w 18881"/>
                <a:gd name="connsiteY127" fmla="*/ 8360 h 10000"/>
                <a:gd name="connsiteX128" fmla="*/ 18380 w 18881"/>
                <a:gd name="connsiteY128" fmla="*/ 7993 h 10000"/>
                <a:gd name="connsiteX129" fmla="*/ 18517 w 18881"/>
                <a:gd name="connsiteY129" fmla="*/ 7594 h 10000"/>
                <a:gd name="connsiteX130" fmla="*/ 18633 w 18881"/>
                <a:gd name="connsiteY130" fmla="*/ 7167 h 10000"/>
                <a:gd name="connsiteX131" fmla="*/ 18729 w 18881"/>
                <a:gd name="connsiteY131" fmla="*/ 6723 h 10000"/>
                <a:gd name="connsiteX132" fmla="*/ 18802 w 18881"/>
                <a:gd name="connsiteY132" fmla="*/ 6251 h 10000"/>
                <a:gd name="connsiteX133" fmla="*/ 18854 w 18881"/>
                <a:gd name="connsiteY133" fmla="*/ 5763 h 10000"/>
                <a:gd name="connsiteX134" fmla="*/ 18878 w 18881"/>
                <a:gd name="connsiteY134" fmla="*/ 5258 h 10000"/>
                <a:gd name="connsiteX135" fmla="*/ 18881 w 18881"/>
                <a:gd name="connsiteY135" fmla="*/ 5000 h 10000"/>
                <a:gd name="connsiteX136" fmla="*/ 18881 w 18881"/>
                <a:gd name="connsiteY136" fmla="*/ 4828 h 10000"/>
                <a:gd name="connsiteX137" fmla="*/ 18870 w 18881"/>
                <a:gd name="connsiteY137" fmla="*/ 4483 h 10000"/>
                <a:gd name="connsiteX138" fmla="*/ 18829 w 18881"/>
                <a:gd name="connsiteY138" fmla="*/ 3976 h 10000"/>
                <a:gd name="connsiteX139" fmla="*/ 18739 w 18881"/>
                <a:gd name="connsiteY139" fmla="*/ 3338 h 10000"/>
                <a:gd name="connsiteX140" fmla="*/ 18609 w 18881"/>
                <a:gd name="connsiteY140" fmla="*/ 2731 h 10000"/>
                <a:gd name="connsiteX141" fmla="*/ 18439 w 18881"/>
                <a:gd name="connsiteY141" fmla="*/ 2173 h 10000"/>
                <a:gd name="connsiteX142" fmla="*/ 18238 w 18881"/>
                <a:gd name="connsiteY142" fmla="*/ 1662 h 10000"/>
                <a:gd name="connsiteX143" fmla="*/ 18004 w 18881"/>
                <a:gd name="connsiteY143" fmla="*/ 1209 h 10000"/>
                <a:gd name="connsiteX144" fmla="*/ 17741 w 18881"/>
                <a:gd name="connsiteY144" fmla="*/ 817 h 10000"/>
                <a:gd name="connsiteX145" fmla="*/ 17599 w 18881"/>
                <a:gd name="connsiteY145" fmla="*/ 6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8881" h="10000">
                  <a:moveTo>
                    <a:pt x="17599" y="648"/>
                  </a:moveTo>
                  <a:lnTo>
                    <a:pt x="17466" y="507"/>
                  </a:lnTo>
                  <a:lnTo>
                    <a:pt x="17182" y="271"/>
                  </a:lnTo>
                  <a:lnTo>
                    <a:pt x="16882" y="105"/>
                  </a:lnTo>
                  <a:lnTo>
                    <a:pt x="16568" y="16"/>
                  </a:lnTo>
                  <a:lnTo>
                    <a:pt x="16406" y="0"/>
                  </a:lnTo>
                  <a:lnTo>
                    <a:pt x="16381" y="0"/>
                  </a:lnTo>
                  <a:lnTo>
                    <a:pt x="16356" y="0"/>
                  </a:lnTo>
                  <a:lnTo>
                    <a:pt x="16356" y="1295"/>
                  </a:lnTo>
                  <a:lnTo>
                    <a:pt x="16381" y="1295"/>
                  </a:lnTo>
                  <a:cubicBezTo>
                    <a:pt x="16389" y="1297"/>
                    <a:pt x="16398" y="1300"/>
                    <a:pt x="16406" y="1302"/>
                  </a:cubicBezTo>
                  <a:lnTo>
                    <a:pt x="16500" y="1305"/>
                  </a:lnTo>
                  <a:lnTo>
                    <a:pt x="16685" y="1356"/>
                  </a:lnTo>
                  <a:lnTo>
                    <a:pt x="16861" y="1433"/>
                  </a:lnTo>
                  <a:lnTo>
                    <a:pt x="17034" y="1548"/>
                  </a:lnTo>
                  <a:lnTo>
                    <a:pt x="17196" y="1691"/>
                  </a:lnTo>
                  <a:lnTo>
                    <a:pt x="17351" y="1867"/>
                  </a:lnTo>
                  <a:lnTo>
                    <a:pt x="17498" y="2068"/>
                  </a:lnTo>
                  <a:cubicBezTo>
                    <a:pt x="17543" y="2142"/>
                    <a:pt x="17587" y="2217"/>
                    <a:pt x="17632" y="2291"/>
                  </a:cubicBezTo>
                  <a:cubicBezTo>
                    <a:pt x="17673" y="2375"/>
                    <a:pt x="17715" y="2459"/>
                    <a:pt x="17756" y="2543"/>
                  </a:cubicBezTo>
                  <a:lnTo>
                    <a:pt x="17867" y="2814"/>
                  </a:lnTo>
                  <a:cubicBezTo>
                    <a:pt x="17899" y="2912"/>
                    <a:pt x="17932" y="3010"/>
                    <a:pt x="17964" y="3108"/>
                  </a:cubicBezTo>
                  <a:lnTo>
                    <a:pt x="18048" y="3417"/>
                  </a:lnTo>
                  <a:cubicBezTo>
                    <a:pt x="18070" y="3527"/>
                    <a:pt x="18093" y="3636"/>
                    <a:pt x="18115" y="3746"/>
                  </a:cubicBezTo>
                  <a:cubicBezTo>
                    <a:pt x="18133" y="3861"/>
                    <a:pt x="18150" y="3976"/>
                    <a:pt x="18168" y="4091"/>
                  </a:cubicBezTo>
                  <a:cubicBezTo>
                    <a:pt x="18181" y="4209"/>
                    <a:pt x="18193" y="4327"/>
                    <a:pt x="18206" y="4445"/>
                  </a:cubicBezTo>
                  <a:cubicBezTo>
                    <a:pt x="18212" y="4567"/>
                    <a:pt x="18217" y="4690"/>
                    <a:pt x="18223" y="4812"/>
                  </a:cubicBezTo>
                  <a:lnTo>
                    <a:pt x="18223" y="5000"/>
                  </a:lnTo>
                  <a:lnTo>
                    <a:pt x="18223" y="5195"/>
                  </a:lnTo>
                  <a:cubicBezTo>
                    <a:pt x="18217" y="5318"/>
                    <a:pt x="18212" y="5442"/>
                    <a:pt x="18206" y="5565"/>
                  </a:cubicBezTo>
                  <a:cubicBezTo>
                    <a:pt x="18192" y="5686"/>
                    <a:pt x="18179" y="5808"/>
                    <a:pt x="18165" y="5929"/>
                  </a:cubicBezTo>
                  <a:cubicBezTo>
                    <a:pt x="18147" y="6044"/>
                    <a:pt x="18130" y="6158"/>
                    <a:pt x="18112" y="6273"/>
                  </a:cubicBezTo>
                  <a:cubicBezTo>
                    <a:pt x="18088" y="6385"/>
                    <a:pt x="18065" y="6496"/>
                    <a:pt x="18041" y="6608"/>
                  </a:cubicBezTo>
                  <a:cubicBezTo>
                    <a:pt x="18012" y="6712"/>
                    <a:pt x="17983" y="6817"/>
                    <a:pt x="17954" y="6921"/>
                  </a:cubicBezTo>
                  <a:cubicBezTo>
                    <a:pt x="17921" y="7020"/>
                    <a:pt x="17889" y="7119"/>
                    <a:pt x="17856" y="7218"/>
                  </a:cubicBezTo>
                  <a:cubicBezTo>
                    <a:pt x="17817" y="7308"/>
                    <a:pt x="17779" y="7399"/>
                    <a:pt x="17740" y="7489"/>
                  </a:cubicBezTo>
                  <a:lnTo>
                    <a:pt x="17614" y="7741"/>
                  </a:lnTo>
                  <a:lnTo>
                    <a:pt x="17475" y="7967"/>
                  </a:lnTo>
                  <a:lnTo>
                    <a:pt x="17325" y="8168"/>
                  </a:lnTo>
                  <a:lnTo>
                    <a:pt x="17166" y="8338"/>
                  </a:lnTo>
                  <a:lnTo>
                    <a:pt x="16998" y="8481"/>
                  </a:lnTo>
                  <a:lnTo>
                    <a:pt x="16822" y="8586"/>
                  </a:lnTo>
                  <a:lnTo>
                    <a:pt x="16642" y="8663"/>
                  </a:lnTo>
                  <a:lnTo>
                    <a:pt x="16452" y="8701"/>
                  </a:lnTo>
                  <a:cubicBezTo>
                    <a:pt x="16420" y="8702"/>
                    <a:pt x="16388" y="8704"/>
                    <a:pt x="16356" y="8705"/>
                  </a:cubicBezTo>
                  <a:lnTo>
                    <a:pt x="16356" y="8705"/>
                  </a:lnTo>
                  <a:lnTo>
                    <a:pt x="16356" y="8705"/>
                  </a:lnTo>
                  <a:lnTo>
                    <a:pt x="16353" y="8705"/>
                  </a:lnTo>
                  <a:cubicBezTo>
                    <a:pt x="16321" y="8704"/>
                    <a:pt x="16290" y="8702"/>
                    <a:pt x="16258" y="8701"/>
                  </a:cubicBezTo>
                  <a:lnTo>
                    <a:pt x="16073" y="8663"/>
                  </a:lnTo>
                  <a:lnTo>
                    <a:pt x="15894" y="8596"/>
                  </a:lnTo>
                  <a:lnTo>
                    <a:pt x="15723" y="8491"/>
                  </a:lnTo>
                  <a:cubicBezTo>
                    <a:pt x="15668" y="8446"/>
                    <a:pt x="15612" y="8402"/>
                    <a:pt x="15557" y="8357"/>
                  </a:cubicBezTo>
                  <a:lnTo>
                    <a:pt x="15400" y="8191"/>
                  </a:lnTo>
                  <a:lnTo>
                    <a:pt x="15254" y="7999"/>
                  </a:lnTo>
                  <a:lnTo>
                    <a:pt x="15115" y="7782"/>
                  </a:lnTo>
                  <a:lnTo>
                    <a:pt x="14989" y="7540"/>
                  </a:lnTo>
                  <a:lnTo>
                    <a:pt x="14875" y="7272"/>
                  </a:lnTo>
                  <a:lnTo>
                    <a:pt x="14773" y="6988"/>
                  </a:lnTo>
                  <a:cubicBezTo>
                    <a:pt x="14744" y="6887"/>
                    <a:pt x="14714" y="6786"/>
                    <a:pt x="14685" y="6685"/>
                  </a:cubicBezTo>
                  <a:cubicBezTo>
                    <a:pt x="14660" y="6579"/>
                    <a:pt x="14635" y="6472"/>
                    <a:pt x="14610" y="6366"/>
                  </a:cubicBezTo>
                  <a:cubicBezTo>
                    <a:pt x="14591" y="6254"/>
                    <a:pt x="14571" y="6143"/>
                    <a:pt x="14552" y="6031"/>
                  </a:cubicBezTo>
                  <a:cubicBezTo>
                    <a:pt x="14538" y="5914"/>
                    <a:pt x="14525" y="5797"/>
                    <a:pt x="14511" y="5680"/>
                  </a:cubicBezTo>
                  <a:cubicBezTo>
                    <a:pt x="14503" y="5559"/>
                    <a:pt x="14496" y="5437"/>
                    <a:pt x="14488" y="5316"/>
                  </a:cubicBezTo>
                  <a:cubicBezTo>
                    <a:pt x="14486" y="5255"/>
                    <a:pt x="14485" y="5195"/>
                    <a:pt x="14483" y="5134"/>
                  </a:cubicBezTo>
                  <a:lnTo>
                    <a:pt x="14483" y="5131"/>
                  </a:lnTo>
                  <a:cubicBezTo>
                    <a:pt x="14483" y="5109"/>
                    <a:pt x="14482" y="5086"/>
                    <a:pt x="14482" y="5064"/>
                  </a:cubicBezTo>
                  <a:lnTo>
                    <a:pt x="14482" y="5000"/>
                  </a:lnTo>
                  <a:lnTo>
                    <a:pt x="14482" y="4936"/>
                  </a:lnTo>
                  <a:cubicBezTo>
                    <a:pt x="14482" y="4916"/>
                    <a:pt x="14483" y="4896"/>
                    <a:pt x="14483" y="4876"/>
                  </a:cubicBezTo>
                  <a:cubicBezTo>
                    <a:pt x="14483" y="4872"/>
                    <a:pt x="14482" y="4867"/>
                    <a:pt x="14482" y="4863"/>
                  </a:cubicBezTo>
                  <a:lnTo>
                    <a:pt x="14482" y="4850"/>
                  </a:lnTo>
                  <a:cubicBezTo>
                    <a:pt x="14481" y="4810"/>
                    <a:pt x="14479" y="4769"/>
                    <a:pt x="14478" y="4729"/>
                  </a:cubicBezTo>
                  <a:cubicBezTo>
                    <a:pt x="14473" y="4650"/>
                    <a:pt x="14467" y="4572"/>
                    <a:pt x="14462" y="4493"/>
                  </a:cubicBezTo>
                  <a:lnTo>
                    <a:pt x="14420" y="4151"/>
                  </a:lnTo>
                  <a:lnTo>
                    <a:pt x="14324" y="3740"/>
                  </a:lnTo>
                  <a:cubicBezTo>
                    <a:pt x="14280" y="3615"/>
                    <a:pt x="14235" y="3491"/>
                    <a:pt x="14191" y="3366"/>
                  </a:cubicBezTo>
                  <a:cubicBezTo>
                    <a:pt x="14135" y="3262"/>
                    <a:pt x="14080" y="3158"/>
                    <a:pt x="14024" y="3054"/>
                  </a:cubicBezTo>
                  <a:lnTo>
                    <a:pt x="13830" y="2805"/>
                  </a:lnTo>
                  <a:lnTo>
                    <a:pt x="13617" y="2632"/>
                  </a:lnTo>
                  <a:lnTo>
                    <a:pt x="13443" y="2559"/>
                  </a:lnTo>
                  <a:lnTo>
                    <a:pt x="13322" y="2537"/>
                  </a:lnTo>
                  <a:lnTo>
                    <a:pt x="13263" y="2537"/>
                  </a:lnTo>
                  <a:lnTo>
                    <a:pt x="11431" y="2537"/>
                  </a:lnTo>
                  <a:lnTo>
                    <a:pt x="0" y="2518"/>
                  </a:lnTo>
                  <a:lnTo>
                    <a:pt x="0" y="3737"/>
                  </a:lnTo>
                  <a:lnTo>
                    <a:pt x="13274" y="3756"/>
                  </a:lnTo>
                  <a:lnTo>
                    <a:pt x="13332" y="3762"/>
                  </a:lnTo>
                  <a:lnTo>
                    <a:pt x="13442" y="3807"/>
                  </a:lnTo>
                  <a:cubicBezTo>
                    <a:pt x="13475" y="3836"/>
                    <a:pt x="13509" y="3864"/>
                    <a:pt x="13542" y="3893"/>
                  </a:cubicBezTo>
                  <a:cubicBezTo>
                    <a:pt x="13572" y="3933"/>
                    <a:pt x="13602" y="3974"/>
                    <a:pt x="13632" y="4014"/>
                  </a:cubicBezTo>
                  <a:cubicBezTo>
                    <a:pt x="13657" y="4064"/>
                    <a:pt x="13681" y="4114"/>
                    <a:pt x="13706" y="4164"/>
                  </a:cubicBezTo>
                  <a:cubicBezTo>
                    <a:pt x="13725" y="4224"/>
                    <a:pt x="13745" y="4283"/>
                    <a:pt x="13764" y="4343"/>
                  </a:cubicBezTo>
                  <a:lnTo>
                    <a:pt x="13806" y="4541"/>
                  </a:lnTo>
                  <a:cubicBezTo>
                    <a:pt x="13812" y="4614"/>
                    <a:pt x="13818" y="4688"/>
                    <a:pt x="13824" y="4761"/>
                  </a:cubicBezTo>
                  <a:cubicBezTo>
                    <a:pt x="13825" y="4799"/>
                    <a:pt x="13826" y="4838"/>
                    <a:pt x="13827" y="4876"/>
                  </a:cubicBezTo>
                  <a:lnTo>
                    <a:pt x="13827" y="4885"/>
                  </a:lnTo>
                  <a:cubicBezTo>
                    <a:pt x="13826" y="4905"/>
                    <a:pt x="13825" y="4926"/>
                    <a:pt x="13824" y="4946"/>
                  </a:cubicBezTo>
                  <a:lnTo>
                    <a:pt x="13824" y="5000"/>
                  </a:lnTo>
                  <a:lnTo>
                    <a:pt x="13824" y="5061"/>
                  </a:lnTo>
                  <a:lnTo>
                    <a:pt x="13827" y="5121"/>
                  </a:lnTo>
                  <a:cubicBezTo>
                    <a:pt x="13829" y="5226"/>
                    <a:pt x="13831" y="5332"/>
                    <a:pt x="13833" y="5437"/>
                  </a:cubicBezTo>
                  <a:cubicBezTo>
                    <a:pt x="13849" y="5643"/>
                    <a:pt x="13864" y="5850"/>
                    <a:pt x="13880" y="6056"/>
                  </a:cubicBezTo>
                  <a:cubicBezTo>
                    <a:pt x="13908" y="6252"/>
                    <a:pt x="13936" y="6447"/>
                    <a:pt x="13964" y="6643"/>
                  </a:cubicBezTo>
                  <a:cubicBezTo>
                    <a:pt x="14003" y="6830"/>
                    <a:pt x="14043" y="7018"/>
                    <a:pt x="14082" y="7205"/>
                  </a:cubicBezTo>
                  <a:cubicBezTo>
                    <a:pt x="14106" y="7293"/>
                    <a:pt x="14130" y="7382"/>
                    <a:pt x="14154" y="7470"/>
                  </a:cubicBezTo>
                  <a:cubicBezTo>
                    <a:pt x="14181" y="7562"/>
                    <a:pt x="14209" y="7655"/>
                    <a:pt x="14236" y="7747"/>
                  </a:cubicBezTo>
                  <a:cubicBezTo>
                    <a:pt x="14303" y="7919"/>
                    <a:pt x="14369" y="8092"/>
                    <a:pt x="14436" y="8264"/>
                  </a:cubicBezTo>
                  <a:lnTo>
                    <a:pt x="14667" y="8730"/>
                  </a:lnTo>
                  <a:lnTo>
                    <a:pt x="14923" y="9129"/>
                  </a:lnTo>
                  <a:lnTo>
                    <a:pt x="15207" y="9464"/>
                  </a:lnTo>
                  <a:lnTo>
                    <a:pt x="15512" y="9719"/>
                  </a:lnTo>
                  <a:lnTo>
                    <a:pt x="15836" y="9898"/>
                  </a:lnTo>
                  <a:lnTo>
                    <a:pt x="16092" y="9978"/>
                  </a:lnTo>
                  <a:lnTo>
                    <a:pt x="16266" y="10000"/>
                  </a:lnTo>
                  <a:lnTo>
                    <a:pt x="16353" y="10000"/>
                  </a:lnTo>
                  <a:lnTo>
                    <a:pt x="16356" y="10000"/>
                  </a:lnTo>
                  <a:lnTo>
                    <a:pt x="16356" y="10000"/>
                  </a:lnTo>
                  <a:lnTo>
                    <a:pt x="16356" y="10000"/>
                  </a:lnTo>
                  <a:lnTo>
                    <a:pt x="16485" y="9997"/>
                  </a:lnTo>
                  <a:lnTo>
                    <a:pt x="16742" y="9946"/>
                  </a:lnTo>
                  <a:lnTo>
                    <a:pt x="16987" y="9844"/>
                  </a:lnTo>
                  <a:lnTo>
                    <a:pt x="17224" y="9697"/>
                  </a:lnTo>
                  <a:lnTo>
                    <a:pt x="17451" y="9509"/>
                  </a:lnTo>
                  <a:lnTo>
                    <a:pt x="17665" y="9279"/>
                  </a:lnTo>
                  <a:lnTo>
                    <a:pt x="17867" y="9008"/>
                  </a:lnTo>
                  <a:lnTo>
                    <a:pt x="18054" y="8701"/>
                  </a:lnTo>
                  <a:cubicBezTo>
                    <a:pt x="18111" y="8587"/>
                    <a:pt x="18169" y="8474"/>
                    <a:pt x="18226" y="8360"/>
                  </a:cubicBezTo>
                  <a:lnTo>
                    <a:pt x="18380" y="7993"/>
                  </a:lnTo>
                  <a:cubicBezTo>
                    <a:pt x="18426" y="7860"/>
                    <a:pt x="18471" y="7727"/>
                    <a:pt x="18517" y="7594"/>
                  </a:cubicBezTo>
                  <a:cubicBezTo>
                    <a:pt x="18556" y="7452"/>
                    <a:pt x="18594" y="7309"/>
                    <a:pt x="18633" y="7167"/>
                  </a:cubicBezTo>
                  <a:lnTo>
                    <a:pt x="18729" y="6723"/>
                  </a:lnTo>
                  <a:cubicBezTo>
                    <a:pt x="18753" y="6566"/>
                    <a:pt x="18778" y="6408"/>
                    <a:pt x="18802" y="6251"/>
                  </a:cubicBezTo>
                  <a:cubicBezTo>
                    <a:pt x="18819" y="6088"/>
                    <a:pt x="18837" y="5926"/>
                    <a:pt x="18854" y="5763"/>
                  </a:cubicBezTo>
                  <a:cubicBezTo>
                    <a:pt x="18862" y="5595"/>
                    <a:pt x="18870" y="5426"/>
                    <a:pt x="18878" y="5258"/>
                  </a:cubicBezTo>
                  <a:lnTo>
                    <a:pt x="18881" y="5000"/>
                  </a:lnTo>
                  <a:lnTo>
                    <a:pt x="18881" y="4828"/>
                  </a:lnTo>
                  <a:cubicBezTo>
                    <a:pt x="18877" y="4713"/>
                    <a:pt x="18874" y="4598"/>
                    <a:pt x="18870" y="4483"/>
                  </a:cubicBezTo>
                  <a:cubicBezTo>
                    <a:pt x="18856" y="4314"/>
                    <a:pt x="18843" y="4145"/>
                    <a:pt x="18829" y="3976"/>
                  </a:cubicBezTo>
                  <a:cubicBezTo>
                    <a:pt x="18799" y="3763"/>
                    <a:pt x="18769" y="3551"/>
                    <a:pt x="18739" y="3338"/>
                  </a:cubicBezTo>
                  <a:cubicBezTo>
                    <a:pt x="18696" y="3136"/>
                    <a:pt x="18652" y="2933"/>
                    <a:pt x="18609" y="2731"/>
                  </a:cubicBezTo>
                  <a:cubicBezTo>
                    <a:pt x="18552" y="2545"/>
                    <a:pt x="18496" y="2359"/>
                    <a:pt x="18439" y="2173"/>
                  </a:cubicBezTo>
                  <a:lnTo>
                    <a:pt x="18238" y="1662"/>
                  </a:lnTo>
                  <a:lnTo>
                    <a:pt x="18004" y="1209"/>
                  </a:lnTo>
                  <a:lnTo>
                    <a:pt x="17741" y="817"/>
                  </a:lnTo>
                  <a:lnTo>
                    <a:pt x="17599" y="648"/>
                  </a:lnTo>
                  <a:close/>
                </a:path>
              </a:pathLst>
            </a:custGeom>
            <a:solidFill>
              <a:schemeClr val="bg1"/>
            </a:solidFill>
            <a:ln w="38100">
              <a:solidFill>
                <a:srgbClr val="4F408E"/>
              </a:solid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28" name="Rectangle 27">
              <a:extLst>
                <a:ext uri="{FF2B5EF4-FFF2-40B4-BE49-F238E27FC236}">
                  <a16:creationId xmlns:a16="http://schemas.microsoft.com/office/drawing/2014/main" id="{EA460FD8-0818-4072-891A-714FE2D2D7F6}"/>
                </a:ext>
              </a:extLst>
            </p:cNvPr>
            <p:cNvSpPr/>
            <p:nvPr/>
          </p:nvSpPr>
          <p:spPr>
            <a:xfrm>
              <a:off x="10234613" y="4164806"/>
              <a:ext cx="61912" cy="28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3" name="Group 32">
            <a:extLst>
              <a:ext uri="{FF2B5EF4-FFF2-40B4-BE49-F238E27FC236}">
                <a16:creationId xmlns:a16="http://schemas.microsoft.com/office/drawing/2014/main" id="{536C114D-C234-4D3F-8ACB-2E0182A6BEC0}"/>
              </a:ext>
            </a:extLst>
          </p:cNvPr>
          <p:cNvGrpSpPr/>
          <p:nvPr/>
        </p:nvGrpSpPr>
        <p:grpSpPr>
          <a:xfrm>
            <a:off x="1835570" y="6308796"/>
            <a:ext cx="7550128" cy="2488407"/>
            <a:chOff x="1835570" y="6308796"/>
            <a:chExt cx="7550128" cy="2488407"/>
          </a:xfrm>
        </p:grpSpPr>
        <p:sp>
          <p:nvSpPr>
            <p:cNvPr id="47" name="Freeform 67"/>
            <p:cNvSpPr>
              <a:spLocks/>
            </p:cNvSpPr>
            <p:nvPr/>
          </p:nvSpPr>
          <p:spPr bwMode="auto">
            <a:xfrm>
              <a:off x="1835570" y="6308796"/>
              <a:ext cx="7550128" cy="2488407"/>
            </a:xfrm>
            <a:custGeom>
              <a:avLst/>
              <a:gdLst>
                <a:gd name="T0" fmla="*/ 5149 w 6203"/>
                <a:gd name="T1" fmla="*/ 85 h 3134"/>
                <a:gd name="T2" fmla="*/ 4668 w 6203"/>
                <a:gd name="T3" fmla="*/ 0 h 3134"/>
                <a:gd name="T4" fmla="*/ 4637 w 6203"/>
                <a:gd name="T5" fmla="*/ 406 h 3134"/>
                <a:gd name="T6" fmla="*/ 4726 w 6203"/>
                <a:gd name="T7" fmla="*/ 409 h 3134"/>
                <a:gd name="T8" fmla="*/ 5057 w 6203"/>
                <a:gd name="T9" fmla="*/ 485 h 3134"/>
                <a:gd name="T10" fmla="*/ 5345 w 6203"/>
                <a:gd name="T11" fmla="*/ 648 h 3134"/>
                <a:gd name="T12" fmla="*/ 5574 w 6203"/>
                <a:gd name="T13" fmla="*/ 882 h 3134"/>
                <a:gd name="T14" fmla="*/ 5728 w 6203"/>
                <a:gd name="T15" fmla="*/ 1174 h 3134"/>
                <a:gd name="T16" fmla="*/ 5795 w 6203"/>
                <a:gd name="T17" fmla="*/ 1508 h 3134"/>
                <a:gd name="T18" fmla="*/ 5784 w 6203"/>
                <a:gd name="T19" fmla="*/ 1744 h 3134"/>
                <a:gd name="T20" fmla="*/ 5682 w 6203"/>
                <a:gd name="T21" fmla="*/ 2071 h 3134"/>
                <a:gd name="T22" fmla="*/ 5495 w 6203"/>
                <a:gd name="T23" fmla="*/ 2347 h 3134"/>
                <a:gd name="T24" fmla="*/ 5238 w 6203"/>
                <a:gd name="T25" fmla="*/ 2560 h 3134"/>
                <a:gd name="T26" fmla="*/ 4926 w 6203"/>
                <a:gd name="T27" fmla="*/ 2691 h 3134"/>
                <a:gd name="T28" fmla="*/ 4637 w 6203"/>
                <a:gd name="T29" fmla="*/ 2728 h 3134"/>
                <a:gd name="T30" fmla="*/ 4635 w 6203"/>
                <a:gd name="T31" fmla="*/ 2728 h 3134"/>
                <a:gd name="T32" fmla="*/ 4350 w 6203"/>
                <a:gd name="T33" fmla="*/ 2694 h 3134"/>
                <a:gd name="T34" fmla="*/ 4044 w 6203"/>
                <a:gd name="T35" fmla="*/ 2567 h 3134"/>
                <a:gd name="T36" fmla="*/ 3789 w 6203"/>
                <a:gd name="T37" fmla="*/ 2363 h 3134"/>
                <a:gd name="T38" fmla="*/ 3600 w 6203"/>
                <a:gd name="T39" fmla="*/ 2095 h 3134"/>
                <a:gd name="T40" fmla="*/ 3492 w 6203"/>
                <a:gd name="T41" fmla="*/ 1780 h 3134"/>
                <a:gd name="T42" fmla="*/ 3475 w 6203"/>
                <a:gd name="T43" fmla="*/ 1608 h 3134"/>
                <a:gd name="T44" fmla="*/ 3474 w 6203"/>
                <a:gd name="T45" fmla="*/ 1547 h 3134"/>
                <a:gd name="T46" fmla="*/ 3474 w 6203"/>
                <a:gd name="T47" fmla="*/ 1520 h 3134"/>
                <a:gd name="T48" fmla="*/ 3436 w 6203"/>
                <a:gd name="T49" fmla="*/ 1301 h 3134"/>
                <a:gd name="T50" fmla="*/ 3190 w 6203"/>
                <a:gd name="T51" fmla="*/ 957 h 3134"/>
                <a:gd name="T52" fmla="*/ 2830 w 6203"/>
                <a:gd name="T53" fmla="*/ 802 h 3134"/>
                <a:gd name="T54" fmla="*/ 1582 w 6203"/>
                <a:gd name="T55" fmla="*/ 795 h 3134"/>
                <a:gd name="T56" fmla="*/ 2725 w 6203"/>
                <a:gd name="T57" fmla="*/ 1177 h 3134"/>
                <a:gd name="T58" fmla="*/ 2891 w 6203"/>
                <a:gd name="T59" fmla="*/ 1220 h 3134"/>
                <a:gd name="T60" fmla="*/ 3029 w 6203"/>
                <a:gd name="T61" fmla="*/ 1361 h 3134"/>
                <a:gd name="T62" fmla="*/ 3068 w 6203"/>
                <a:gd name="T63" fmla="*/ 1528 h 3134"/>
                <a:gd name="T64" fmla="*/ 3066 w 6203"/>
                <a:gd name="T65" fmla="*/ 1567 h 3134"/>
                <a:gd name="T66" fmla="*/ 3072 w 6203"/>
                <a:gd name="T67" fmla="*/ 1704 h 3134"/>
                <a:gd name="T68" fmla="*/ 3226 w 6203"/>
                <a:gd name="T69" fmla="*/ 2258 h 3134"/>
                <a:gd name="T70" fmla="*/ 3446 w 6203"/>
                <a:gd name="T71" fmla="*/ 2590 h 3134"/>
                <a:gd name="T72" fmla="*/ 3924 w 6203"/>
                <a:gd name="T73" fmla="*/ 2966 h 3134"/>
                <a:gd name="T74" fmla="*/ 4473 w 6203"/>
                <a:gd name="T75" fmla="*/ 3127 h 3134"/>
                <a:gd name="T76" fmla="*/ 4637 w 6203"/>
                <a:gd name="T77" fmla="*/ 3134 h 3134"/>
                <a:gd name="T78" fmla="*/ 4717 w 6203"/>
                <a:gd name="T79" fmla="*/ 3133 h 3134"/>
                <a:gd name="T80" fmla="*/ 5175 w 6203"/>
                <a:gd name="T81" fmla="*/ 3039 h 3134"/>
                <a:gd name="T82" fmla="*/ 5574 w 6203"/>
                <a:gd name="T83" fmla="*/ 2823 h 3134"/>
                <a:gd name="T84" fmla="*/ 5892 w 6203"/>
                <a:gd name="T85" fmla="*/ 2505 h 3134"/>
                <a:gd name="T86" fmla="*/ 6109 w 6203"/>
                <a:gd name="T87" fmla="*/ 2107 h 3134"/>
                <a:gd name="T88" fmla="*/ 6201 w 6203"/>
                <a:gd name="T89" fmla="*/ 1648 h 3134"/>
                <a:gd name="T90" fmla="*/ 6196 w 6203"/>
                <a:gd name="T91" fmla="*/ 1405 h 3134"/>
                <a:gd name="T92" fmla="*/ 6034 w 6203"/>
                <a:gd name="T93" fmla="*/ 856 h 3134"/>
                <a:gd name="T94" fmla="*/ 5659 w 6203"/>
                <a:gd name="T95" fmla="*/ 379 h 3134"/>
                <a:gd name="connsiteX0" fmla="*/ 14050 w 15332"/>
                <a:gd name="connsiteY0" fmla="*/ 648 h 10000"/>
                <a:gd name="connsiteX1" fmla="*/ 13917 w 15332"/>
                <a:gd name="connsiteY1" fmla="*/ 507 h 10000"/>
                <a:gd name="connsiteX2" fmla="*/ 13633 w 15332"/>
                <a:gd name="connsiteY2" fmla="*/ 271 h 10000"/>
                <a:gd name="connsiteX3" fmla="*/ 13333 w 15332"/>
                <a:gd name="connsiteY3" fmla="*/ 105 h 10000"/>
                <a:gd name="connsiteX4" fmla="*/ 13019 w 15332"/>
                <a:gd name="connsiteY4" fmla="*/ 16 h 10000"/>
                <a:gd name="connsiteX5" fmla="*/ 12857 w 15332"/>
                <a:gd name="connsiteY5" fmla="*/ 0 h 10000"/>
                <a:gd name="connsiteX6" fmla="*/ 12832 w 15332"/>
                <a:gd name="connsiteY6" fmla="*/ 0 h 10000"/>
                <a:gd name="connsiteX7" fmla="*/ 12807 w 15332"/>
                <a:gd name="connsiteY7" fmla="*/ 0 h 10000"/>
                <a:gd name="connsiteX8" fmla="*/ 12807 w 15332"/>
                <a:gd name="connsiteY8" fmla="*/ 1295 h 10000"/>
                <a:gd name="connsiteX9" fmla="*/ 12832 w 15332"/>
                <a:gd name="connsiteY9" fmla="*/ 1295 h 10000"/>
                <a:gd name="connsiteX10" fmla="*/ 12857 w 15332"/>
                <a:gd name="connsiteY10" fmla="*/ 1302 h 10000"/>
                <a:gd name="connsiteX11" fmla="*/ 12951 w 15332"/>
                <a:gd name="connsiteY11" fmla="*/ 1305 h 10000"/>
                <a:gd name="connsiteX12" fmla="*/ 13136 w 15332"/>
                <a:gd name="connsiteY12" fmla="*/ 1356 h 10000"/>
                <a:gd name="connsiteX13" fmla="*/ 13312 w 15332"/>
                <a:gd name="connsiteY13" fmla="*/ 1433 h 10000"/>
                <a:gd name="connsiteX14" fmla="*/ 13485 w 15332"/>
                <a:gd name="connsiteY14" fmla="*/ 1548 h 10000"/>
                <a:gd name="connsiteX15" fmla="*/ 13647 w 15332"/>
                <a:gd name="connsiteY15" fmla="*/ 1691 h 10000"/>
                <a:gd name="connsiteX16" fmla="*/ 13802 w 15332"/>
                <a:gd name="connsiteY16" fmla="*/ 1867 h 10000"/>
                <a:gd name="connsiteX17" fmla="*/ 13949 w 15332"/>
                <a:gd name="connsiteY17" fmla="*/ 2068 h 10000"/>
                <a:gd name="connsiteX18" fmla="*/ 14083 w 15332"/>
                <a:gd name="connsiteY18" fmla="*/ 2291 h 10000"/>
                <a:gd name="connsiteX19" fmla="*/ 14207 w 15332"/>
                <a:gd name="connsiteY19" fmla="*/ 2543 h 10000"/>
                <a:gd name="connsiteX20" fmla="*/ 14318 w 15332"/>
                <a:gd name="connsiteY20" fmla="*/ 2814 h 10000"/>
                <a:gd name="connsiteX21" fmla="*/ 14415 w 15332"/>
                <a:gd name="connsiteY21" fmla="*/ 3108 h 10000"/>
                <a:gd name="connsiteX22" fmla="*/ 14499 w 15332"/>
                <a:gd name="connsiteY22" fmla="*/ 3417 h 10000"/>
                <a:gd name="connsiteX23" fmla="*/ 14566 w 15332"/>
                <a:gd name="connsiteY23" fmla="*/ 3746 h 10000"/>
                <a:gd name="connsiteX24" fmla="*/ 14619 w 15332"/>
                <a:gd name="connsiteY24" fmla="*/ 4091 h 10000"/>
                <a:gd name="connsiteX25" fmla="*/ 14657 w 15332"/>
                <a:gd name="connsiteY25" fmla="*/ 4445 h 10000"/>
                <a:gd name="connsiteX26" fmla="*/ 14674 w 15332"/>
                <a:gd name="connsiteY26" fmla="*/ 4812 h 10000"/>
                <a:gd name="connsiteX27" fmla="*/ 14674 w 15332"/>
                <a:gd name="connsiteY27" fmla="*/ 5000 h 10000"/>
                <a:gd name="connsiteX28" fmla="*/ 14674 w 15332"/>
                <a:gd name="connsiteY28" fmla="*/ 5195 h 10000"/>
                <a:gd name="connsiteX29" fmla="*/ 14657 w 15332"/>
                <a:gd name="connsiteY29" fmla="*/ 5565 h 10000"/>
                <a:gd name="connsiteX30" fmla="*/ 14616 w 15332"/>
                <a:gd name="connsiteY30" fmla="*/ 5929 h 10000"/>
                <a:gd name="connsiteX31" fmla="*/ 14563 w 15332"/>
                <a:gd name="connsiteY31" fmla="*/ 6273 h 10000"/>
                <a:gd name="connsiteX32" fmla="*/ 14492 w 15332"/>
                <a:gd name="connsiteY32" fmla="*/ 6608 h 10000"/>
                <a:gd name="connsiteX33" fmla="*/ 14405 w 15332"/>
                <a:gd name="connsiteY33" fmla="*/ 6921 h 10000"/>
                <a:gd name="connsiteX34" fmla="*/ 14307 w 15332"/>
                <a:gd name="connsiteY34" fmla="*/ 7218 h 10000"/>
                <a:gd name="connsiteX35" fmla="*/ 14191 w 15332"/>
                <a:gd name="connsiteY35" fmla="*/ 7489 h 10000"/>
                <a:gd name="connsiteX36" fmla="*/ 14065 w 15332"/>
                <a:gd name="connsiteY36" fmla="*/ 7741 h 10000"/>
                <a:gd name="connsiteX37" fmla="*/ 13926 w 15332"/>
                <a:gd name="connsiteY37" fmla="*/ 7967 h 10000"/>
                <a:gd name="connsiteX38" fmla="*/ 13776 w 15332"/>
                <a:gd name="connsiteY38" fmla="*/ 8168 h 10000"/>
                <a:gd name="connsiteX39" fmla="*/ 13617 w 15332"/>
                <a:gd name="connsiteY39" fmla="*/ 8338 h 10000"/>
                <a:gd name="connsiteX40" fmla="*/ 13449 w 15332"/>
                <a:gd name="connsiteY40" fmla="*/ 8481 h 10000"/>
                <a:gd name="connsiteX41" fmla="*/ 13273 w 15332"/>
                <a:gd name="connsiteY41" fmla="*/ 8586 h 10000"/>
                <a:gd name="connsiteX42" fmla="*/ 13093 w 15332"/>
                <a:gd name="connsiteY42" fmla="*/ 8663 h 10000"/>
                <a:gd name="connsiteX43" fmla="*/ 12903 w 15332"/>
                <a:gd name="connsiteY43" fmla="*/ 8701 h 10000"/>
                <a:gd name="connsiteX44" fmla="*/ 12807 w 15332"/>
                <a:gd name="connsiteY44" fmla="*/ 8705 h 10000"/>
                <a:gd name="connsiteX45" fmla="*/ 12807 w 15332"/>
                <a:gd name="connsiteY45" fmla="*/ 8705 h 10000"/>
                <a:gd name="connsiteX46" fmla="*/ 12807 w 15332"/>
                <a:gd name="connsiteY46" fmla="*/ 8705 h 10000"/>
                <a:gd name="connsiteX47" fmla="*/ 12804 w 15332"/>
                <a:gd name="connsiteY47" fmla="*/ 8705 h 10000"/>
                <a:gd name="connsiteX48" fmla="*/ 12709 w 15332"/>
                <a:gd name="connsiteY48" fmla="*/ 8701 h 10000"/>
                <a:gd name="connsiteX49" fmla="*/ 12524 w 15332"/>
                <a:gd name="connsiteY49" fmla="*/ 8663 h 10000"/>
                <a:gd name="connsiteX50" fmla="*/ 12345 w 15332"/>
                <a:gd name="connsiteY50" fmla="*/ 8596 h 10000"/>
                <a:gd name="connsiteX51" fmla="*/ 12174 w 15332"/>
                <a:gd name="connsiteY51" fmla="*/ 8491 h 10000"/>
                <a:gd name="connsiteX52" fmla="*/ 12008 w 15332"/>
                <a:gd name="connsiteY52" fmla="*/ 8357 h 10000"/>
                <a:gd name="connsiteX53" fmla="*/ 11851 w 15332"/>
                <a:gd name="connsiteY53" fmla="*/ 8191 h 10000"/>
                <a:gd name="connsiteX54" fmla="*/ 11705 w 15332"/>
                <a:gd name="connsiteY54" fmla="*/ 7999 h 10000"/>
                <a:gd name="connsiteX55" fmla="*/ 11566 w 15332"/>
                <a:gd name="connsiteY55" fmla="*/ 7782 h 10000"/>
                <a:gd name="connsiteX56" fmla="*/ 11440 w 15332"/>
                <a:gd name="connsiteY56" fmla="*/ 7540 h 10000"/>
                <a:gd name="connsiteX57" fmla="*/ 11326 w 15332"/>
                <a:gd name="connsiteY57" fmla="*/ 7272 h 10000"/>
                <a:gd name="connsiteX58" fmla="*/ 11224 w 15332"/>
                <a:gd name="connsiteY58" fmla="*/ 6988 h 10000"/>
                <a:gd name="connsiteX59" fmla="*/ 11136 w 15332"/>
                <a:gd name="connsiteY59" fmla="*/ 6685 h 10000"/>
                <a:gd name="connsiteX60" fmla="*/ 11061 w 15332"/>
                <a:gd name="connsiteY60" fmla="*/ 6366 h 10000"/>
                <a:gd name="connsiteX61" fmla="*/ 11003 w 15332"/>
                <a:gd name="connsiteY61" fmla="*/ 6031 h 10000"/>
                <a:gd name="connsiteX62" fmla="*/ 10962 w 15332"/>
                <a:gd name="connsiteY62" fmla="*/ 5680 h 10000"/>
                <a:gd name="connsiteX63" fmla="*/ 10939 w 15332"/>
                <a:gd name="connsiteY63" fmla="*/ 5316 h 10000"/>
                <a:gd name="connsiteX64" fmla="*/ 10934 w 15332"/>
                <a:gd name="connsiteY64" fmla="*/ 5134 h 10000"/>
                <a:gd name="connsiteX65" fmla="*/ 10934 w 15332"/>
                <a:gd name="connsiteY65" fmla="*/ 5131 h 10000"/>
                <a:gd name="connsiteX66" fmla="*/ 10933 w 15332"/>
                <a:gd name="connsiteY66" fmla="*/ 5064 h 10000"/>
                <a:gd name="connsiteX67" fmla="*/ 10933 w 15332"/>
                <a:gd name="connsiteY67" fmla="*/ 5000 h 10000"/>
                <a:gd name="connsiteX68" fmla="*/ 10933 w 15332"/>
                <a:gd name="connsiteY68" fmla="*/ 4936 h 10000"/>
                <a:gd name="connsiteX69" fmla="*/ 10934 w 15332"/>
                <a:gd name="connsiteY69" fmla="*/ 4876 h 10000"/>
                <a:gd name="connsiteX70" fmla="*/ 10933 w 15332"/>
                <a:gd name="connsiteY70" fmla="*/ 4863 h 10000"/>
                <a:gd name="connsiteX71" fmla="*/ 10933 w 15332"/>
                <a:gd name="connsiteY71" fmla="*/ 4850 h 10000"/>
                <a:gd name="connsiteX72" fmla="*/ 10929 w 15332"/>
                <a:gd name="connsiteY72" fmla="*/ 4729 h 10000"/>
                <a:gd name="connsiteX73" fmla="*/ 10913 w 15332"/>
                <a:gd name="connsiteY73" fmla="*/ 4493 h 10000"/>
                <a:gd name="connsiteX74" fmla="*/ 10871 w 15332"/>
                <a:gd name="connsiteY74" fmla="*/ 4151 h 10000"/>
                <a:gd name="connsiteX75" fmla="*/ 10775 w 15332"/>
                <a:gd name="connsiteY75" fmla="*/ 3740 h 10000"/>
                <a:gd name="connsiteX76" fmla="*/ 10642 w 15332"/>
                <a:gd name="connsiteY76" fmla="*/ 3366 h 10000"/>
                <a:gd name="connsiteX77" fmla="*/ 10475 w 15332"/>
                <a:gd name="connsiteY77" fmla="*/ 3054 h 10000"/>
                <a:gd name="connsiteX78" fmla="*/ 10281 w 15332"/>
                <a:gd name="connsiteY78" fmla="*/ 2805 h 10000"/>
                <a:gd name="connsiteX79" fmla="*/ 10068 w 15332"/>
                <a:gd name="connsiteY79" fmla="*/ 2632 h 10000"/>
                <a:gd name="connsiteX80" fmla="*/ 9894 w 15332"/>
                <a:gd name="connsiteY80" fmla="*/ 2559 h 10000"/>
                <a:gd name="connsiteX81" fmla="*/ 9773 w 15332"/>
                <a:gd name="connsiteY81" fmla="*/ 2537 h 10000"/>
                <a:gd name="connsiteX82" fmla="*/ 9714 w 15332"/>
                <a:gd name="connsiteY82" fmla="*/ 2537 h 10000"/>
                <a:gd name="connsiteX83" fmla="*/ 7882 w 15332"/>
                <a:gd name="connsiteY83" fmla="*/ 2537 h 10000"/>
                <a:gd name="connsiteX84" fmla="*/ 0 w 15332"/>
                <a:gd name="connsiteY84" fmla="*/ 2537 h 10000"/>
                <a:gd name="connsiteX85" fmla="*/ 5332 w 15332"/>
                <a:gd name="connsiteY85" fmla="*/ 3756 h 10000"/>
                <a:gd name="connsiteX86" fmla="*/ 9725 w 15332"/>
                <a:gd name="connsiteY86" fmla="*/ 3756 h 10000"/>
                <a:gd name="connsiteX87" fmla="*/ 9783 w 15332"/>
                <a:gd name="connsiteY87" fmla="*/ 3762 h 10000"/>
                <a:gd name="connsiteX88" fmla="*/ 9893 w 15332"/>
                <a:gd name="connsiteY88" fmla="*/ 3807 h 10000"/>
                <a:gd name="connsiteX89" fmla="*/ 9993 w 15332"/>
                <a:gd name="connsiteY89" fmla="*/ 3893 h 10000"/>
                <a:gd name="connsiteX90" fmla="*/ 10083 w 15332"/>
                <a:gd name="connsiteY90" fmla="*/ 4014 h 10000"/>
                <a:gd name="connsiteX91" fmla="*/ 10157 w 15332"/>
                <a:gd name="connsiteY91" fmla="*/ 4164 h 10000"/>
                <a:gd name="connsiteX92" fmla="*/ 10215 w 15332"/>
                <a:gd name="connsiteY92" fmla="*/ 4343 h 10000"/>
                <a:gd name="connsiteX93" fmla="*/ 10257 w 15332"/>
                <a:gd name="connsiteY93" fmla="*/ 4541 h 10000"/>
                <a:gd name="connsiteX94" fmla="*/ 10275 w 15332"/>
                <a:gd name="connsiteY94" fmla="*/ 4761 h 10000"/>
                <a:gd name="connsiteX95" fmla="*/ 10278 w 15332"/>
                <a:gd name="connsiteY95" fmla="*/ 4876 h 10000"/>
                <a:gd name="connsiteX96" fmla="*/ 10278 w 15332"/>
                <a:gd name="connsiteY96" fmla="*/ 4885 h 10000"/>
                <a:gd name="connsiteX97" fmla="*/ 10275 w 15332"/>
                <a:gd name="connsiteY97" fmla="*/ 4946 h 10000"/>
                <a:gd name="connsiteX98" fmla="*/ 10275 w 15332"/>
                <a:gd name="connsiteY98" fmla="*/ 5000 h 10000"/>
                <a:gd name="connsiteX99" fmla="*/ 10275 w 15332"/>
                <a:gd name="connsiteY99" fmla="*/ 5061 h 10000"/>
                <a:gd name="connsiteX100" fmla="*/ 10278 w 15332"/>
                <a:gd name="connsiteY100" fmla="*/ 5121 h 10000"/>
                <a:gd name="connsiteX101" fmla="*/ 10284 w 15332"/>
                <a:gd name="connsiteY101" fmla="*/ 5437 h 10000"/>
                <a:gd name="connsiteX102" fmla="*/ 10331 w 15332"/>
                <a:gd name="connsiteY102" fmla="*/ 6056 h 10000"/>
                <a:gd name="connsiteX103" fmla="*/ 10415 w 15332"/>
                <a:gd name="connsiteY103" fmla="*/ 6643 h 10000"/>
                <a:gd name="connsiteX104" fmla="*/ 10533 w 15332"/>
                <a:gd name="connsiteY104" fmla="*/ 7205 h 10000"/>
                <a:gd name="connsiteX105" fmla="*/ 10605 w 15332"/>
                <a:gd name="connsiteY105" fmla="*/ 7470 h 10000"/>
                <a:gd name="connsiteX106" fmla="*/ 10687 w 15332"/>
                <a:gd name="connsiteY106" fmla="*/ 7747 h 10000"/>
                <a:gd name="connsiteX107" fmla="*/ 10887 w 15332"/>
                <a:gd name="connsiteY107" fmla="*/ 8264 h 10000"/>
                <a:gd name="connsiteX108" fmla="*/ 11118 w 15332"/>
                <a:gd name="connsiteY108" fmla="*/ 8730 h 10000"/>
                <a:gd name="connsiteX109" fmla="*/ 11374 w 15332"/>
                <a:gd name="connsiteY109" fmla="*/ 9129 h 10000"/>
                <a:gd name="connsiteX110" fmla="*/ 11658 w 15332"/>
                <a:gd name="connsiteY110" fmla="*/ 9464 h 10000"/>
                <a:gd name="connsiteX111" fmla="*/ 11963 w 15332"/>
                <a:gd name="connsiteY111" fmla="*/ 9719 h 10000"/>
                <a:gd name="connsiteX112" fmla="*/ 12287 w 15332"/>
                <a:gd name="connsiteY112" fmla="*/ 9898 h 10000"/>
                <a:gd name="connsiteX113" fmla="*/ 12543 w 15332"/>
                <a:gd name="connsiteY113" fmla="*/ 9978 h 10000"/>
                <a:gd name="connsiteX114" fmla="*/ 12717 w 15332"/>
                <a:gd name="connsiteY114" fmla="*/ 10000 h 10000"/>
                <a:gd name="connsiteX115" fmla="*/ 12804 w 15332"/>
                <a:gd name="connsiteY115" fmla="*/ 10000 h 10000"/>
                <a:gd name="connsiteX116" fmla="*/ 12807 w 15332"/>
                <a:gd name="connsiteY116" fmla="*/ 10000 h 10000"/>
                <a:gd name="connsiteX117" fmla="*/ 12807 w 15332"/>
                <a:gd name="connsiteY117" fmla="*/ 10000 h 10000"/>
                <a:gd name="connsiteX118" fmla="*/ 12807 w 15332"/>
                <a:gd name="connsiteY118" fmla="*/ 10000 h 10000"/>
                <a:gd name="connsiteX119" fmla="*/ 12936 w 15332"/>
                <a:gd name="connsiteY119" fmla="*/ 9997 h 10000"/>
                <a:gd name="connsiteX120" fmla="*/ 13193 w 15332"/>
                <a:gd name="connsiteY120" fmla="*/ 9946 h 10000"/>
                <a:gd name="connsiteX121" fmla="*/ 13438 w 15332"/>
                <a:gd name="connsiteY121" fmla="*/ 9844 h 10000"/>
                <a:gd name="connsiteX122" fmla="*/ 13675 w 15332"/>
                <a:gd name="connsiteY122" fmla="*/ 9697 h 10000"/>
                <a:gd name="connsiteX123" fmla="*/ 13902 w 15332"/>
                <a:gd name="connsiteY123" fmla="*/ 9509 h 10000"/>
                <a:gd name="connsiteX124" fmla="*/ 14116 w 15332"/>
                <a:gd name="connsiteY124" fmla="*/ 9279 h 10000"/>
                <a:gd name="connsiteX125" fmla="*/ 14318 w 15332"/>
                <a:gd name="connsiteY125" fmla="*/ 9008 h 10000"/>
                <a:gd name="connsiteX126" fmla="*/ 14505 w 15332"/>
                <a:gd name="connsiteY126" fmla="*/ 8701 h 10000"/>
                <a:gd name="connsiteX127" fmla="*/ 14677 w 15332"/>
                <a:gd name="connsiteY127" fmla="*/ 8360 h 10000"/>
                <a:gd name="connsiteX128" fmla="*/ 14831 w 15332"/>
                <a:gd name="connsiteY128" fmla="*/ 7993 h 10000"/>
                <a:gd name="connsiteX129" fmla="*/ 14968 w 15332"/>
                <a:gd name="connsiteY129" fmla="*/ 7594 h 10000"/>
                <a:gd name="connsiteX130" fmla="*/ 15084 w 15332"/>
                <a:gd name="connsiteY130" fmla="*/ 7167 h 10000"/>
                <a:gd name="connsiteX131" fmla="*/ 15180 w 15332"/>
                <a:gd name="connsiteY131" fmla="*/ 6723 h 10000"/>
                <a:gd name="connsiteX132" fmla="*/ 15253 w 15332"/>
                <a:gd name="connsiteY132" fmla="*/ 6251 h 10000"/>
                <a:gd name="connsiteX133" fmla="*/ 15305 w 15332"/>
                <a:gd name="connsiteY133" fmla="*/ 5763 h 10000"/>
                <a:gd name="connsiteX134" fmla="*/ 15329 w 15332"/>
                <a:gd name="connsiteY134" fmla="*/ 5258 h 10000"/>
                <a:gd name="connsiteX135" fmla="*/ 15332 w 15332"/>
                <a:gd name="connsiteY135" fmla="*/ 5000 h 10000"/>
                <a:gd name="connsiteX136" fmla="*/ 15332 w 15332"/>
                <a:gd name="connsiteY136" fmla="*/ 4828 h 10000"/>
                <a:gd name="connsiteX137" fmla="*/ 15321 w 15332"/>
                <a:gd name="connsiteY137" fmla="*/ 4483 h 10000"/>
                <a:gd name="connsiteX138" fmla="*/ 15280 w 15332"/>
                <a:gd name="connsiteY138" fmla="*/ 3976 h 10000"/>
                <a:gd name="connsiteX139" fmla="*/ 15190 w 15332"/>
                <a:gd name="connsiteY139" fmla="*/ 3338 h 10000"/>
                <a:gd name="connsiteX140" fmla="*/ 15060 w 15332"/>
                <a:gd name="connsiteY140" fmla="*/ 2731 h 10000"/>
                <a:gd name="connsiteX141" fmla="*/ 14890 w 15332"/>
                <a:gd name="connsiteY141" fmla="*/ 2173 h 10000"/>
                <a:gd name="connsiteX142" fmla="*/ 14689 w 15332"/>
                <a:gd name="connsiteY142" fmla="*/ 1662 h 10000"/>
                <a:gd name="connsiteX143" fmla="*/ 14455 w 15332"/>
                <a:gd name="connsiteY143" fmla="*/ 1209 h 10000"/>
                <a:gd name="connsiteX144" fmla="*/ 14192 w 15332"/>
                <a:gd name="connsiteY144" fmla="*/ 817 h 10000"/>
                <a:gd name="connsiteX145" fmla="*/ 14050 w 15332"/>
                <a:gd name="connsiteY145" fmla="*/ 648 h 10000"/>
                <a:gd name="connsiteX0" fmla="*/ 14050 w 15332"/>
                <a:gd name="connsiteY0" fmla="*/ 648 h 10000"/>
                <a:gd name="connsiteX1" fmla="*/ 13917 w 15332"/>
                <a:gd name="connsiteY1" fmla="*/ 507 h 10000"/>
                <a:gd name="connsiteX2" fmla="*/ 13633 w 15332"/>
                <a:gd name="connsiteY2" fmla="*/ 271 h 10000"/>
                <a:gd name="connsiteX3" fmla="*/ 13333 w 15332"/>
                <a:gd name="connsiteY3" fmla="*/ 105 h 10000"/>
                <a:gd name="connsiteX4" fmla="*/ 13019 w 15332"/>
                <a:gd name="connsiteY4" fmla="*/ 16 h 10000"/>
                <a:gd name="connsiteX5" fmla="*/ 12857 w 15332"/>
                <a:gd name="connsiteY5" fmla="*/ 0 h 10000"/>
                <a:gd name="connsiteX6" fmla="*/ 12832 w 15332"/>
                <a:gd name="connsiteY6" fmla="*/ 0 h 10000"/>
                <a:gd name="connsiteX7" fmla="*/ 12807 w 15332"/>
                <a:gd name="connsiteY7" fmla="*/ 0 h 10000"/>
                <a:gd name="connsiteX8" fmla="*/ 12807 w 15332"/>
                <a:gd name="connsiteY8" fmla="*/ 1295 h 10000"/>
                <a:gd name="connsiteX9" fmla="*/ 12832 w 15332"/>
                <a:gd name="connsiteY9" fmla="*/ 1295 h 10000"/>
                <a:gd name="connsiteX10" fmla="*/ 12857 w 15332"/>
                <a:gd name="connsiteY10" fmla="*/ 1302 h 10000"/>
                <a:gd name="connsiteX11" fmla="*/ 12951 w 15332"/>
                <a:gd name="connsiteY11" fmla="*/ 1305 h 10000"/>
                <a:gd name="connsiteX12" fmla="*/ 13136 w 15332"/>
                <a:gd name="connsiteY12" fmla="*/ 1356 h 10000"/>
                <a:gd name="connsiteX13" fmla="*/ 13312 w 15332"/>
                <a:gd name="connsiteY13" fmla="*/ 1433 h 10000"/>
                <a:gd name="connsiteX14" fmla="*/ 13485 w 15332"/>
                <a:gd name="connsiteY14" fmla="*/ 1548 h 10000"/>
                <a:gd name="connsiteX15" fmla="*/ 13647 w 15332"/>
                <a:gd name="connsiteY15" fmla="*/ 1691 h 10000"/>
                <a:gd name="connsiteX16" fmla="*/ 13802 w 15332"/>
                <a:gd name="connsiteY16" fmla="*/ 1867 h 10000"/>
                <a:gd name="connsiteX17" fmla="*/ 13949 w 15332"/>
                <a:gd name="connsiteY17" fmla="*/ 2068 h 10000"/>
                <a:gd name="connsiteX18" fmla="*/ 14083 w 15332"/>
                <a:gd name="connsiteY18" fmla="*/ 2291 h 10000"/>
                <a:gd name="connsiteX19" fmla="*/ 14207 w 15332"/>
                <a:gd name="connsiteY19" fmla="*/ 2543 h 10000"/>
                <a:gd name="connsiteX20" fmla="*/ 14318 w 15332"/>
                <a:gd name="connsiteY20" fmla="*/ 2814 h 10000"/>
                <a:gd name="connsiteX21" fmla="*/ 14415 w 15332"/>
                <a:gd name="connsiteY21" fmla="*/ 3108 h 10000"/>
                <a:gd name="connsiteX22" fmla="*/ 14499 w 15332"/>
                <a:gd name="connsiteY22" fmla="*/ 3417 h 10000"/>
                <a:gd name="connsiteX23" fmla="*/ 14566 w 15332"/>
                <a:gd name="connsiteY23" fmla="*/ 3746 h 10000"/>
                <a:gd name="connsiteX24" fmla="*/ 14619 w 15332"/>
                <a:gd name="connsiteY24" fmla="*/ 4091 h 10000"/>
                <a:gd name="connsiteX25" fmla="*/ 14657 w 15332"/>
                <a:gd name="connsiteY25" fmla="*/ 4445 h 10000"/>
                <a:gd name="connsiteX26" fmla="*/ 14674 w 15332"/>
                <a:gd name="connsiteY26" fmla="*/ 4812 h 10000"/>
                <a:gd name="connsiteX27" fmla="*/ 14674 w 15332"/>
                <a:gd name="connsiteY27" fmla="*/ 5000 h 10000"/>
                <a:gd name="connsiteX28" fmla="*/ 14674 w 15332"/>
                <a:gd name="connsiteY28" fmla="*/ 5195 h 10000"/>
                <a:gd name="connsiteX29" fmla="*/ 14657 w 15332"/>
                <a:gd name="connsiteY29" fmla="*/ 5565 h 10000"/>
                <a:gd name="connsiteX30" fmla="*/ 14616 w 15332"/>
                <a:gd name="connsiteY30" fmla="*/ 5929 h 10000"/>
                <a:gd name="connsiteX31" fmla="*/ 14563 w 15332"/>
                <a:gd name="connsiteY31" fmla="*/ 6273 h 10000"/>
                <a:gd name="connsiteX32" fmla="*/ 14492 w 15332"/>
                <a:gd name="connsiteY32" fmla="*/ 6608 h 10000"/>
                <a:gd name="connsiteX33" fmla="*/ 14405 w 15332"/>
                <a:gd name="connsiteY33" fmla="*/ 6921 h 10000"/>
                <a:gd name="connsiteX34" fmla="*/ 14307 w 15332"/>
                <a:gd name="connsiteY34" fmla="*/ 7218 h 10000"/>
                <a:gd name="connsiteX35" fmla="*/ 14191 w 15332"/>
                <a:gd name="connsiteY35" fmla="*/ 7489 h 10000"/>
                <a:gd name="connsiteX36" fmla="*/ 14065 w 15332"/>
                <a:gd name="connsiteY36" fmla="*/ 7741 h 10000"/>
                <a:gd name="connsiteX37" fmla="*/ 13926 w 15332"/>
                <a:gd name="connsiteY37" fmla="*/ 7967 h 10000"/>
                <a:gd name="connsiteX38" fmla="*/ 13776 w 15332"/>
                <a:gd name="connsiteY38" fmla="*/ 8168 h 10000"/>
                <a:gd name="connsiteX39" fmla="*/ 13617 w 15332"/>
                <a:gd name="connsiteY39" fmla="*/ 8338 h 10000"/>
                <a:gd name="connsiteX40" fmla="*/ 13449 w 15332"/>
                <a:gd name="connsiteY40" fmla="*/ 8481 h 10000"/>
                <a:gd name="connsiteX41" fmla="*/ 13273 w 15332"/>
                <a:gd name="connsiteY41" fmla="*/ 8586 h 10000"/>
                <a:gd name="connsiteX42" fmla="*/ 13093 w 15332"/>
                <a:gd name="connsiteY42" fmla="*/ 8663 h 10000"/>
                <a:gd name="connsiteX43" fmla="*/ 12903 w 15332"/>
                <a:gd name="connsiteY43" fmla="*/ 8701 h 10000"/>
                <a:gd name="connsiteX44" fmla="*/ 12807 w 15332"/>
                <a:gd name="connsiteY44" fmla="*/ 8705 h 10000"/>
                <a:gd name="connsiteX45" fmla="*/ 12807 w 15332"/>
                <a:gd name="connsiteY45" fmla="*/ 8705 h 10000"/>
                <a:gd name="connsiteX46" fmla="*/ 12807 w 15332"/>
                <a:gd name="connsiteY46" fmla="*/ 8705 h 10000"/>
                <a:gd name="connsiteX47" fmla="*/ 12804 w 15332"/>
                <a:gd name="connsiteY47" fmla="*/ 8705 h 10000"/>
                <a:gd name="connsiteX48" fmla="*/ 12709 w 15332"/>
                <a:gd name="connsiteY48" fmla="*/ 8701 h 10000"/>
                <a:gd name="connsiteX49" fmla="*/ 12524 w 15332"/>
                <a:gd name="connsiteY49" fmla="*/ 8663 h 10000"/>
                <a:gd name="connsiteX50" fmla="*/ 12345 w 15332"/>
                <a:gd name="connsiteY50" fmla="*/ 8596 h 10000"/>
                <a:gd name="connsiteX51" fmla="*/ 12174 w 15332"/>
                <a:gd name="connsiteY51" fmla="*/ 8491 h 10000"/>
                <a:gd name="connsiteX52" fmla="*/ 12008 w 15332"/>
                <a:gd name="connsiteY52" fmla="*/ 8357 h 10000"/>
                <a:gd name="connsiteX53" fmla="*/ 11851 w 15332"/>
                <a:gd name="connsiteY53" fmla="*/ 8191 h 10000"/>
                <a:gd name="connsiteX54" fmla="*/ 11705 w 15332"/>
                <a:gd name="connsiteY54" fmla="*/ 7999 h 10000"/>
                <a:gd name="connsiteX55" fmla="*/ 11566 w 15332"/>
                <a:gd name="connsiteY55" fmla="*/ 7782 h 10000"/>
                <a:gd name="connsiteX56" fmla="*/ 11440 w 15332"/>
                <a:gd name="connsiteY56" fmla="*/ 7540 h 10000"/>
                <a:gd name="connsiteX57" fmla="*/ 11326 w 15332"/>
                <a:gd name="connsiteY57" fmla="*/ 7272 h 10000"/>
                <a:gd name="connsiteX58" fmla="*/ 11224 w 15332"/>
                <a:gd name="connsiteY58" fmla="*/ 6988 h 10000"/>
                <a:gd name="connsiteX59" fmla="*/ 11136 w 15332"/>
                <a:gd name="connsiteY59" fmla="*/ 6685 h 10000"/>
                <a:gd name="connsiteX60" fmla="*/ 11061 w 15332"/>
                <a:gd name="connsiteY60" fmla="*/ 6366 h 10000"/>
                <a:gd name="connsiteX61" fmla="*/ 11003 w 15332"/>
                <a:gd name="connsiteY61" fmla="*/ 6031 h 10000"/>
                <a:gd name="connsiteX62" fmla="*/ 10962 w 15332"/>
                <a:gd name="connsiteY62" fmla="*/ 5680 h 10000"/>
                <a:gd name="connsiteX63" fmla="*/ 10939 w 15332"/>
                <a:gd name="connsiteY63" fmla="*/ 5316 h 10000"/>
                <a:gd name="connsiteX64" fmla="*/ 10934 w 15332"/>
                <a:gd name="connsiteY64" fmla="*/ 5134 h 10000"/>
                <a:gd name="connsiteX65" fmla="*/ 10934 w 15332"/>
                <a:gd name="connsiteY65" fmla="*/ 5131 h 10000"/>
                <a:gd name="connsiteX66" fmla="*/ 10933 w 15332"/>
                <a:gd name="connsiteY66" fmla="*/ 5064 h 10000"/>
                <a:gd name="connsiteX67" fmla="*/ 10933 w 15332"/>
                <a:gd name="connsiteY67" fmla="*/ 5000 h 10000"/>
                <a:gd name="connsiteX68" fmla="*/ 10933 w 15332"/>
                <a:gd name="connsiteY68" fmla="*/ 4936 h 10000"/>
                <a:gd name="connsiteX69" fmla="*/ 10934 w 15332"/>
                <a:gd name="connsiteY69" fmla="*/ 4876 h 10000"/>
                <a:gd name="connsiteX70" fmla="*/ 10933 w 15332"/>
                <a:gd name="connsiteY70" fmla="*/ 4863 h 10000"/>
                <a:gd name="connsiteX71" fmla="*/ 10933 w 15332"/>
                <a:gd name="connsiteY71" fmla="*/ 4850 h 10000"/>
                <a:gd name="connsiteX72" fmla="*/ 10929 w 15332"/>
                <a:gd name="connsiteY72" fmla="*/ 4729 h 10000"/>
                <a:gd name="connsiteX73" fmla="*/ 10913 w 15332"/>
                <a:gd name="connsiteY73" fmla="*/ 4493 h 10000"/>
                <a:gd name="connsiteX74" fmla="*/ 10871 w 15332"/>
                <a:gd name="connsiteY74" fmla="*/ 4151 h 10000"/>
                <a:gd name="connsiteX75" fmla="*/ 10775 w 15332"/>
                <a:gd name="connsiteY75" fmla="*/ 3740 h 10000"/>
                <a:gd name="connsiteX76" fmla="*/ 10642 w 15332"/>
                <a:gd name="connsiteY76" fmla="*/ 3366 h 10000"/>
                <a:gd name="connsiteX77" fmla="*/ 10475 w 15332"/>
                <a:gd name="connsiteY77" fmla="*/ 3054 h 10000"/>
                <a:gd name="connsiteX78" fmla="*/ 10281 w 15332"/>
                <a:gd name="connsiteY78" fmla="*/ 2805 h 10000"/>
                <a:gd name="connsiteX79" fmla="*/ 10068 w 15332"/>
                <a:gd name="connsiteY79" fmla="*/ 2632 h 10000"/>
                <a:gd name="connsiteX80" fmla="*/ 9894 w 15332"/>
                <a:gd name="connsiteY80" fmla="*/ 2559 h 10000"/>
                <a:gd name="connsiteX81" fmla="*/ 9773 w 15332"/>
                <a:gd name="connsiteY81" fmla="*/ 2537 h 10000"/>
                <a:gd name="connsiteX82" fmla="*/ 9714 w 15332"/>
                <a:gd name="connsiteY82" fmla="*/ 2537 h 10000"/>
                <a:gd name="connsiteX83" fmla="*/ 7882 w 15332"/>
                <a:gd name="connsiteY83" fmla="*/ 2537 h 10000"/>
                <a:gd name="connsiteX84" fmla="*/ 0 w 15332"/>
                <a:gd name="connsiteY84" fmla="*/ 2537 h 10000"/>
                <a:gd name="connsiteX85" fmla="*/ 0 w 15332"/>
                <a:gd name="connsiteY85" fmla="*/ 3756 h 10000"/>
                <a:gd name="connsiteX86" fmla="*/ 9725 w 15332"/>
                <a:gd name="connsiteY86" fmla="*/ 3756 h 10000"/>
                <a:gd name="connsiteX87" fmla="*/ 9783 w 15332"/>
                <a:gd name="connsiteY87" fmla="*/ 3762 h 10000"/>
                <a:gd name="connsiteX88" fmla="*/ 9893 w 15332"/>
                <a:gd name="connsiteY88" fmla="*/ 3807 h 10000"/>
                <a:gd name="connsiteX89" fmla="*/ 9993 w 15332"/>
                <a:gd name="connsiteY89" fmla="*/ 3893 h 10000"/>
                <a:gd name="connsiteX90" fmla="*/ 10083 w 15332"/>
                <a:gd name="connsiteY90" fmla="*/ 4014 h 10000"/>
                <a:gd name="connsiteX91" fmla="*/ 10157 w 15332"/>
                <a:gd name="connsiteY91" fmla="*/ 4164 h 10000"/>
                <a:gd name="connsiteX92" fmla="*/ 10215 w 15332"/>
                <a:gd name="connsiteY92" fmla="*/ 4343 h 10000"/>
                <a:gd name="connsiteX93" fmla="*/ 10257 w 15332"/>
                <a:gd name="connsiteY93" fmla="*/ 4541 h 10000"/>
                <a:gd name="connsiteX94" fmla="*/ 10275 w 15332"/>
                <a:gd name="connsiteY94" fmla="*/ 4761 h 10000"/>
                <a:gd name="connsiteX95" fmla="*/ 10278 w 15332"/>
                <a:gd name="connsiteY95" fmla="*/ 4876 h 10000"/>
                <a:gd name="connsiteX96" fmla="*/ 10278 w 15332"/>
                <a:gd name="connsiteY96" fmla="*/ 4885 h 10000"/>
                <a:gd name="connsiteX97" fmla="*/ 10275 w 15332"/>
                <a:gd name="connsiteY97" fmla="*/ 4946 h 10000"/>
                <a:gd name="connsiteX98" fmla="*/ 10275 w 15332"/>
                <a:gd name="connsiteY98" fmla="*/ 5000 h 10000"/>
                <a:gd name="connsiteX99" fmla="*/ 10275 w 15332"/>
                <a:gd name="connsiteY99" fmla="*/ 5061 h 10000"/>
                <a:gd name="connsiteX100" fmla="*/ 10278 w 15332"/>
                <a:gd name="connsiteY100" fmla="*/ 5121 h 10000"/>
                <a:gd name="connsiteX101" fmla="*/ 10284 w 15332"/>
                <a:gd name="connsiteY101" fmla="*/ 5437 h 10000"/>
                <a:gd name="connsiteX102" fmla="*/ 10331 w 15332"/>
                <a:gd name="connsiteY102" fmla="*/ 6056 h 10000"/>
                <a:gd name="connsiteX103" fmla="*/ 10415 w 15332"/>
                <a:gd name="connsiteY103" fmla="*/ 6643 h 10000"/>
                <a:gd name="connsiteX104" fmla="*/ 10533 w 15332"/>
                <a:gd name="connsiteY104" fmla="*/ 7205 h 10000"/>
                <a:gd name="connsiteX105" fmla="*/ 10605 w 15332"/>
                <a:gd name="connsiteY105" fmla="*/ 7470 h 10000"/>
                <a:gd name="connsiteX106" fmla="*/ 10687 w 15332"/>
                <a:gd name="connsiteY106" fmla="*/ 7747 h 10000"/>
                <a:gd name="connsiteX107" fmla="*/ 10887 w 15332"/>
                <a:gd name="connsiteY107" fmla="*/ 8264 h 10000"/>
                <a:gd name="connsiteX108" fmla="*/ 11118 w 15332"/>
                <a:gd name="connsiteY108" fmla="*/ 8730 h 10000"/>
                <a:gd name="connsiteX109" fmla="*/ 11374 w 15332"/>
                <a:gd name="connsiteY109" fmla="*/ 9129 h 10000"/>
                <a:gd name="connsiteX110" fmla="*/ 11658 w 15332"/>
                <a:gd name="connsiteY110" fmla="*/ 9464 h 10000"/>
                <a:gd name="connsiteX111" fmla="*/ 11963 w 15332"/>
                <a:gd name="connsiteY111" fmla="*/ 9719 h 10000"/>
                <a:gd name="connsiteX112" fmla="*/ 12287 w 15332"/>
                <a:gd name="connsiteY112" fmla="*/ 9898 h 10000"/>
                <a:gd name="connsiteX113" fmla="*/ 12543 w 15332"/>
                <a:gd name="connsiteY113" fmla="*/ 9978 h 10000"/>
                <a:gd name="connsiteX114" fmla="*/ 12717 w 15332"/>
                <a:gd name="connsiteY114" fmla="*/ 10000 h 10000"/>
                <a:gd name="connsiteX115" fmla="*/ 12804 w 15332"/>
                <a:gd name="connsiteY115" fmla="*/ 10000 h 10000"/>
                <a:gd name="connsiteX116" fmla="*/ 12807 w 15332"/>
                <a:gd name="connsiteY116" fmla="*/ 10000 h 10000"/>
                <a:gd name="connsiteX117" fmla="*/ 12807 w 15332"/>
                <a:gd name="connsiteY117" fmla="*/ 10000 h 10000"/>
                <a:gd name="connsiteX118" fmla="*/ 12807 w 15332"/>
                <a:gd name="connsiteY118" fmla="*/ 10000 h 10000"/>
                <a:gd name="connsiteX119" fmla="*/ 12936 w 15332"/>
                <a:gd name="connsiteY119" fmla="*/ 9997 h 10000"/>
                <a:gd name="connsiteX120" fmla="*/ 13193 w 15332"/>
                <a:gd name="connsiteY120" fmla="*/ 9946 h 10000"/>
                <a:gd name="connsiteX121" fmla="*/ 13438 w 15332"/>
                <a:gd name="connsiteY121" fmla="*/ 9844 h 10000"/>
                <a:gd name="connsiteX122" fmla="*/ 13675 w 15332"/>
                <a:gd name="connsiteY122" fmla="*/ 9697 h 10000"/>
                <a:gd name="connsiteX123" fmla="*/ 13902 w 15332"/>
                <a:gd name="connsiteY123" fmla="*/ 9509 h 10000"/>
                <a:gd name="connsiteX124" fmla="*/ 14116 w 15332"/>
                <a:gd name="connsiteY124" fmla="*/ 9279 h 10000"/>
                <a:gd name="connsiteX125" fmla="*/ 14318 w 15332"/>
                <a:gd name="connsiteY125" fmla="*/ 9008 h 10000"/>
                <a:gd name="connsiteX126" fmla="*/ 14505 w 15332"/>
                <a:gd name="connsiteY126" fmla="*/ 8701 h 10000"/>
                <a:gd name="connsiteX127" fmla="*/ 14677 w 15332"/>
                <a:gd name="connsiteY127" fmla="*/ 8360 h 10000"/>
                <a:gd name="connsiteX128" fmla="*/ 14831 w 15332"/>
                <a:gd name="connsiteY128" fmla="*/ 7993 h 10000"/>
                <a:gd name="connsiteX129" fmla="*/ 14968 w 15332"/>
                <a:gd name="connsiteY129" fmla="*/ 7594 h 10000"/>
                <a:gd name="connsiteX130" fmla="*/ 15084 w 15332"/>
                <a:gd name="connsiteY130" fmla="*/ 7167 h 10000"/>
                <a:gd name="connsiteX131" fmla="*/ 15180 w 15332"/>
                <a:gd name="connsiteY131" fmla="*/ 6723 h 10000"/>
                <a:gd name="connsiteX132" fmla="*/ 15253 w 15332"/>
                <a:gd name="connsiteY132" fmla="*/ 6251 h 10000"/>
                <a:gd name="connsiteX133" fmla="*/ 15305 w 15332"/>
                <a:gd name="connsiteY133" fmla="*/ 5763 h 10000"/>
                <a:gd name="connsiteX134" fmla="*/ 15329 w 15332"/>
                <a:gd name="connsiteY134" fmla="*/ 5258 h 10000"/>
                <a:gd name="connsiteX135" fmla="*/ 15332 w 15332"/>
                <a:gd name="connsiteY135" fmla="*/ 5000 h 10000"/>
                <a:gd name="connsiteX136" fmla="*/ 15332 w 15332"/>
                <a:gd name="connsiteY136" fmla="*/ 4828 h 10000"/>
                <a:gd name="connsiteX137" fmla="*/ 15321 w 15332"/>
                <a:gd name="connsiteY137" fmla="*/ 4483 h 10000"/>
                <a:gd name="connsiteX138" fmla="*/ 15280 w 15332"/>
                <a:gd name="connsiteY138" fmla="*/ 3976 h 10000"/>
                <a:gd name="connsiteX139" fmla="*/ 15190 w 15332"/>
                <a:gd name="connsiteY139" fmla="*/ 3338 h 10000"/>
                <a:gd name="connsiteX140" fmla="*/ 15060 w 15332"/>
                <a:gd name="connsiteY140" fmla="*/ 2731 h 10000"/>
                <a:gd name="connsiteX141" fmla="*/ 14890 w 15332"/>
                <a:gd name="connsiteY141" fmla="*/ 2173 h 10000"/>
                <a:gd name="connsiteX142" fmla="*/ 14689 w 15332"/>
                <a:gd name="connsiteY142" fmla="*/ 1662 h 10000"/>
                <a:gd name="connsiteX143" fmla="*/ 14455 w 15332"/>
                <a:gd name="connsiteY143" fmla="*/ 1209 h 10000"/>
                <a:gd name="connsiteX144" fmla="*/ 14192 w 15332"/>
                <a:gd name="connsiteY144" fmla="*/ 817 h 10000"/>
                <a:gd name="connsiteX145" fmla="*/ 14050 w 15332"/>
                <a:gd name="connsiteY145" fmla="*/ 64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5332" h="10000">
                  <a:moveTo>
                    <a:pt x="14050" y="648"/>
                  </a:moveTo>
                  <a:lnTo>
                    <a:pt x="13917" y="507"/>
                  </a:lnTo>
                  <a:lnTo>
                    <a:pt x="13633" y="271"/>
                  </a:lnTo>
                  <a:lnTo>
                    <a:pt x="13333" y="105"/>
                  </a:lnTo>
                  <a:lnTo>
                    <a:pt x="13019" y="16"/>
                  </a:lnTo>
                  <a:lnTo>
                    <a:pt x="12857" y="0"/>
                  </a:lnTo>
                  <a:lnTo>
                    <a:pt x="12832" y="0"/>
                  </a:lnTo>
                  <a:lnTo>
                    <a:pt x="12807" y="0"/>
                  </a:lnTo>
                  <a:lnTo>
                    <a:pt x="12807" y="1295"/>
                  </a:lnTo>
                  <a:lnTo>
                    <a:pt x="12832" y="1295"/>
                  </a:lnTo>
                  <a:cubicBezTo>
                    <a:pt x="12840" y="1297"/>
                    <a:pt x="12849" y="1300"/>
                    <a:pt x="12857" y="1302"/>
                  </a:cubicBezTo>
                  <a:lnTo>
                    <a:pt x="12951" y="1305"/>
                  </a:lnTo>
                  <a:lnTo>
                    <a:pt x="13136" y="1356"/>
                  </a:lnTo>
                  <a:lnTo>
                    <a:pt x="13312" y="1433"/>
                  </a:lnTo>
                  <a:lnTo>
                    <a:pt x="13485" y="1548"/>
                  </a:lnTo>
                  <a:lnTo>
                    <a:pt x="13647" y="1691"/>
                  </a:lnTo>
                  <a:lnTo>
                    <a:pt x="13802" y="1867"/>
                  </a:lnTo>
                  <a:lnTo>
                    <a:pt x="13949" y="2068"/>
                  </a:lnTo>
                  <a:cubicBezTo>
                    <a:pt x="13994" y="2142"/>
                    <a:pt x="14038" y="2217"/>
                    <a:pt x="14083" y="2291"/>
                  </a:cubicBezTo>
                  <a:cubicBezTo>
                    <a:pt x="14124" y="2375"/>
                    <a:pt x="14166" y="2459"/>
                    <a:pt x="14207" y="2543"/>
                  </a:cubicBezTo>
                  <a:lnTo>
                    <a:pt x="14318" y="2814"/>
                  </a:lnTo>
                  <a:cubicBezTo>
                    <a:pt x="14350" y="2912"/>
                    <a:pt x="14383" y="3010"/>
                    <a:pt x="14415" y="3108"/>
                  </a:cubicBezTo>
                  <a:lnTo>
                    <a:pt x="14499" y="3417"/>
                  </a:lnTo>
                  <a:cubicBezTo>
                    <a:pt x="14521" y="3527"/>
                    <a:pt x="14544" y="3636"/>
                    <a:pt x="14566" y="3746"/>
                  </a:cubicBezTo>
                  <a:cubicBezTo>
                    <a:pt x="14584" y="3861"/>
                    <a:pt x="14601" y="3976"/>
                    <a:pt x="14619" y="4091"/>
                  </a:cubicBezTo>
                  <a:cubicBezTo>
                    <a:pt x="14632" y="4209"/>
                    <a:pt x="14644" y="4327"/>
                    <a:pt x="14657" y="4445"/>
                  </a:cubicBezTo>
                  <a:cubicBezTo>
                    <a:pt x="14663" y="4567"/>
                    <a:pt x="14668" y="4690"/>
                    <a:pt x="14674" y="4812"/>
                  </a:cubicBezTo>
                  <a:lnTo>
                    <a:pt x="14674" y="5000"/>
                  </a:lnTo>
                  <a:lnTo>
                    <a:pt x="14674" y="5195"/>
                  </a:lnTo>
                  <a:cubicBezTo>
                    <a:pt x="14668" y="5318"/>
                    <a:pt x="14663" y="5442"/>
                    <a:pt x="14657" y="5565"/>
                  </a:cubicBezTo>
                  <a:cubicBezTo>
                    <a:pt x="14643" y="5686"/>
                    <a:pt x="14630" y="5808"/>
                    <a:pt x="14616" y="5929"/>
                  </a:cubicBezTo>
                  <a:cubicBezTo>
                    <a:pt x="14598" y="6044"/>
                    <a:pt x="14581" y="6158"/>
                    <a:pt x="14563" y="6273"/>
                  </a:cubicBezTo>
                  <a:cubicBezTo>
                    <a:pt x="14539" y="6385"/>
                    <a:pt x="14516" y="6496"/>
                    <a:pt x="14492" y="6608"/>
                  </a:cubicBezTo>
                  <a:cubicBezTo>
                    <a:pt x="14463" y="6712"/>
                    <a:pt x="14434" y="6817"/>
                    <a:pt x="14405" y="6921"/>
                  </a:cubicBezTo>
                  <a:cubicBezTo>
                    <a:pt x="14372" y="7020"/>
                    <a:pt x="14340" y="7119"/>
                    <a:pt x="14307" y="7218"/>
                  </a:cubicBezTo>
                  <a:cubicBezTo>
                    <a:pt x="14268" y="7308"/>
                    <a:pt x="14230" y="7399"/>
                    <a:pt x="14191" y="7489"/>
                  </a:cubicBezTo>
                  <a:lnTo>
                    <a:pt x="14065" y="7741"/>
                  </a:lnTo>
                  <a:lnTo>
                    <a:pt x="13926" y="7967"/>
                  </a:lnTo>
                  <a:lnTo>
                    <a:pt x="13776" y="8168"/>
                  </a:lnTo>
                  <a:lnTo>
                    <a:pt x="13617" y="8338"/>
                  </a:lnTo>
                  <a:lnTo>
                    <a:pt x="13449" y="8481"/>
                  </a:lnTo>
                  <a:lnTo>
                    <a:pt x="13273" y="8586"/>
                  </a:lnTo>
                  <a:lnTo>
                    <a:pt x="13093" y="8663"/>
                  </a:lnTo>
                  <a:lnTo>
                    <a:pt x="12903" y="8701"/>
                  </a:lnTo>
                  <a:cubicBezTo>
                    <a:pt x="12871" y="8702"/>
                    <a:pt x="12839" y="8704"/>
                    <a:pt x="12807" y="8705"/>
                  </a:cubicBezTo>
                  <a:lnTo>
                    <a:pt x="12807" y="8705"/>
                  </a:lnTo>
                  <a:lnTo>
                    <a:pt x="12807" y="8705"/>
                  </a:lnTo>
                  <a:lnTo>
                    <a:pt x="12804" y="8705"/>
                  </a:lnTo>
                  <a:cubicBezTo>
                    <a:pt x="12772" y="8704"/>
                    <a:pt x="12741" y="8702"/>
                    <a:pt x="12709" y="8701"/>
                  </a:cubicBezTo>
                  <a:lnTo>
                    <a:pt x="12524" y="8663"/>
                  </a:lnTo>
                  <a:lnTo>
                    <a:pt x="12345" y="8596"/>
                  </a:lnTo>
                  <a:lnTo>
                    <a:pt x="12174" y="8491"/>
                  </a:lnTo>
                  <a:cubicBezTo>
                    <a:pt x="12119" y="8446"/>
                    <a:pt x="12063" y="8402"/>
                    <a:pt x="12008" y="8357"/>
                  </a:cubicBezTo>
                  <a:lnTo>
                    <a:pt x="11851" y="8191"/>
                  </a:lnTo>
                  <a:lnTo>
                    <a:pt x="11705" y="7999"/>
                  </a:lnTo>
                  <a:lnTo>
                    <a:pt x="11566" y="7782"/>
                  </a:lnTo>
                  <a:lnTo>
                    <a:pt x="11440" y="7540"/>
                  </a:lnTo>
                  <a:lnTo>
                    <a:pt x="11326" y="7272"/>
                  </a:lnTo>
                  <a:lnTo>
                    <a:pt x="11224" y="6988"/>
                  </a:lnTo>
                  <a:cubicBezTo>
                    <a:pt x="11195" y="6887"/>
                    <a:pt x="11165" y="6786"/>
                    <a:pt x="11136" y="6685"/>
                  </a:cubicBezTo>
                  <a:cubicBezTo>
                    <a:pt x="11111" y="6579"/>
                    <a:pt x="11086" y="6472"/>
                    <a:pt x="11061" y="6366"/>
                  </a:cubicBezTo>
                  <a:cubicBezTo>
                    <a:pt x="11042" y="6254"/>
                    <a:pt x="11022" y="6143"/>
                    <a:pt x="11003" y="6031"/>
                  </a:cubicBezTo>
                  <a:cubicBezTo>
                    <a:pt x="10989" y="5914"/>
                    <a:pt x="10976" y="5797"/>
                    <a:pt x="10962" y="5680"/>
                  </a:cubicBezTo>
                  <a:cubicBezTo>
                    <a:pt x="10954" y="5559"/>
                    <a:pt x="10947" y="5437"/>
                    <a:pt x="10939" y="5316"/>
                  </a:cubicBezTo>
                  <a:cubicBezTo>
                    <a:pt x="10937" y="5255"/>
                    <a:pt x="10936" y="5195"/>
                    <a:pt x="10934" y="5134"/>
                  </a:cubicBezTo>
                  <a:lnTo>
                    <a:pt x="10934" y="5131"/>
                  </a:lnTo>
                  <a:cubicBezTo>
                    <a:pt x="10934" y="5109"/>
                    <a:pt x="10933" y="5086"/>
                    <a:pt x="10933" y="5064"/>
                  </a:cubicBezTo>
                  <a:lnTo>
                    <a:pt x="10933" y="5000"/>
                  </a:lnTo>
                  <a:lnTo>
                    <a:pt x="10933" y="4936"/>
                  </a:lnTo>
                  <a:cubicBezTo>
                    <a:pt x="10933" y="4916"/>
                    <a:pt x="10934" y="4896"/>
                    <a:pt x="10934" y="4876"/>
                  </a:cubicBezTo>
                  <a:cubicBezTo>
                    <a:pt x="10934" y="4872"/>
                    <a:pt x="10933" y="4867"/>
                    <a:pt x="10933" y="4863"/>
                  </a:cubicBezTo>
                  <a:lnTo>
                    <a:pt x="10933" y="4850"/>
                  </a:lnTo>
                  <a:cubicBezTo>
                    <a:pt x="10932" y="4810"/>
                    <a:pt x="10930" y="4769"/>
                    <a:pt x="10929" y="4729"/>
                  </a:cubicBezTo>
                  <a:cubicBezTo>
                    <a:pt x="10924" y="4650"/>
                    <a:pt x="10918" y="4572"/>
                    <a:pt x="10913" y="4493"/>
                  </a:cubicBezTo>
                  <a:lnTo>
                    <a:pt x="10871" y="4151"/>
                  </a:lnTo>
                  <a:lnTo>
                    <a:pt x="10775" y="3740"/>
                  </a:lnTo>
                  <a:cubicBezTo>
                    <a:pt x="10731" y="3615"/>
                    <a:pt x="10686" y="3491"/>
                    <a:pt x="10642" y="3366"/>
                  </a:cubicBezTo>
                  <a:cubicBezTo>
                    <a:pt x="10586" y="3262"/>
                    <a:pt x="10531" y="3158"/>
                    <a:pt x="10475" y="3054"/>
                  </a:cubicBezTo>
                  <a:lnTo>
                    <a:pt x="10281" y="2805"/>
                  </a:lnTo>
                  <a:lnTo>
                    <a:pt x="10068" y="2632"/>
                  </a:lnTo>
                  <a:lnTo>
                    <a:pt x="9894" y="2559"/>
                  </a:lnTo>
                  <a:lnTo>
                    <a:pt x="9773" y="2537"/>
                  </a:lnTo>
                  <a:lnTo>
                    <a:pt x="9714" y="2537"/>
                  </a:lnTo>
                  <a:lnTo>
                    <a:pt x="7882" y="2537"/>
                  </a:lnTo>
                  <a:lnTo>
                    <a:pt x="0" y="2537"/>
                  </a:lnTo>
                  <a:lnTo>
                    <a:pt x="0" y="3756"/>
                  </a:lnTo>
                  <a:lnTo>
                    <a:pt x="9725" y="3756"/>
                  </a:lnTo>
                  <a:lnTo>
                    <a:pt x="9783" y="3762"/>
                  </a:lnTo>
                  <a:lnTo>
                    <a:pt x="9893" y="3807"/>
                  </a:lnTo>
                  <a:cubicBezTo>
                    <a:pt x="9926" y="3836"/>
                    <a:pt x="9960" y="3864"/>
                    <a:pt x="9993" y="3893"/>
                  </a:cubicBezTo>
                  <a:cubicBezTo>
                    <a:pt x="10023" y="3933"/>
                    <a:pt x="10053" y="3974"/>
                    <a:pt x="10083" y="4014"/>
                  </a:cubicBezTo>
                  <a:cubicBezTo>
                    <a:pt x="10108" y="4064"/>
                    <a:pt x="10132" y="4114"/>
                    <a:pt x="10157" y="4164"/>
                  </a:cubicBezTo>
                  <a:cubicBezTo>
                    <a:pt x="10176" y="4224"/>
                    <a:pt x="10196" y="4283"/>
                    <a:pt x="10215" y="4343"/>
                  </a:cubicBezTo>
                  <a:lnTo>
                    <a:pt x="10257" y="4541"/>
                  </a:lnTo>
                  <a:cubicBezTo>
                    <a:pt x="10263" y="4614"/>
                    <a:pt x="10269" y="4688"/>
                    <a:pt x="10275" y="4761"/>
                  </a:cubicBezTo>
                  <a:cubicBezTo>
                    <a:pt x="10276" y="4799"/>
                    <a:pt x="10277" y="4838"/>
                    <a:pt x="10278" y="4876"/>
                  </a:cubicBezTo>
                  <a:lnTo>
                    <a:pt x="10278" y="4885"/>
                  </a:lnTo>
                  <a:cubicBezTo>
                    <a:pt x="10277" y="4905"/>
                    <a:pt x="10276" y="4926"/>
                    <a:pt x="10275" y="4946"/>
                  </a:cubicBezTo>
                  <a:lnTo>
                    <a:pt x="10275" y="5000"/>
                  </a:lnTo>
                  <a:lnTo>
                    <a:pt x="10275" y="5061"/>
                  </a:lnTo>
                  <a:lnTo>
                    <a:pt x="10278" y="5121"/>
                  </a:lnTo>
                  <a:cubicBezTo>
                    <a:pt x="10280" y="5226"/>
                    <a:pt x="10282" y="5332"/>
                    <a:pt x="10284" y="5437"/>
                  </a:cubicBezTo>
                  <a:cubicBezTo>
                    <a:pt x="10300" y="5643"/>
                    <a:pt x="10315" y="5850"/>
                    <a:pt x="10331" y="6056"/>
                  </a:cubicBezTo>
                  <a:cubicBezTo>
                    <a:pt x="10359" y="6252"/>
                    <a:pt x="10387" y="6447"/>
                    <a:pt x="10415" y="6643"/>
                  </a:cubicBezTo>
                  <a:cubicBezTo>
                    <a:pt x="10454" y="6830"/>
                    <a:pt x="10494" y="7018"/>
                    <a:pt x="10533" y="7205"/>
                  </a:cubicBezTo>
                  <a:cubicBezTo>
                    <a:pt x="10557" y="7293"/>
                    <a:pt x="10581" y="7382"/>
                    <a:pt x="10605" y="7470"/>
                  </a:cubicBezTo>
                  <a:cubicBezTo>
                    <a:pt x="10632" y="7562"/>
                    <a:pt x="10660" y="7655"/>
                    <a:pt x="10687" y="7747"/>
                  </a:cubicBezTo>
                  <a:cubicBezTo>
                    <a:pt x="10754" y="7919"/>
                    <a:pt x="10820" y="8092"/>
                    <a:pt x="10887" y="8264"/>
                  </a:cubicBezTo>
                  <a:lnTo>
                    <a:pt x="11118" y="8730"/>
                  </a:lnTo>
                  <a:lnTo>
                    <a:pt x="11374" y="9129"/>
                  </a:lnTo>
                  <a:lnTo>
                    <a:pt x="11658" y="9464"/>
                  </a:lnTo>
                  <a:lnTo>
                    <a:pt x="11963" y="9719"/>
                  </a:lnTo>
                  <a:lnTo>
                    <a:pt x="12287" y="9898"/>
                  </a:lnTo>
                  <a:lnTo>
                    <a:pt x="12543" y="9978"/>
                  </a:lnTo>
                  <a:lnTo>
                    <a:pt x="12717" y="10000"/>
                  </a:lnTo>
                  <a:lnTo>
                    <a:pt x="12804" y="10000"/>
                  </a:lnTo>
                  <a:lnTo>
                    <a:pt x="12807" y="10000"/>
                  </a:lnTo>
                  <a:lnTo>
                    <a:pt x="12807" y="10000"/>
                  </a:lnTo>
                  <a:lnTo>
                    <a:pt x="12807" y="10000"/>
                  </a:lnTo>
                  <a:lnTo>
                    <a:pt x="12936" y="9997"/>
                  </a:lnTo>
                  <a:lnTo>
                    <a:pt x="13193" y="9946"/>
                  </a:lnTo>
                  <a:lnTo>
                    <a:pt x="13438" y="9844"/>
                  </a:lnTo>
                  <a:lnTo>
                    <a:pt x="13675" y="9697"/>
                  </a:lnTo>
                  <a:lnTo>
                    <a:pt x="13902" y="9509"/>
                  </a:lnTo>
                  <a:lnTo>
                    <a:pt x="14116" y="9279"/>
                  </a:lnTo>
                  <a:lnTo>
                    <a:pt x="14318" y="9008"/>
                  </a:lnTo>
                  <a:lnTo>
                    <a:pt x="14505" y="8701"/>
                  </a:lnTo>
                  <a:cubicBezTo>
                    <a:pt x="14562" y="8587"/>
                    <a:pt x="14620" y="8474"/>
                    <a:pt x="14677" y="8360"/>
                  </a:cubicBezTo>
                  <a:lnTo>
                    <a:pt x="14831" y="7993"/>
                  </a:lnTo>
                  <a:cubicBezTo>
                    <a:pt x="14877" y="7860"/>
                    <a:pt x="14922" y="7727"/>
                    <a:pt x="14968" y="7594"/>
                  </a:cubicBezTo>
                  <a:cubicBezTo>
                    <a:pt x="15007" y="7452"/>
                    <a:pt x="15045" y="7309"/>
                    <a:pt x="15084" y="7167"/>
                  </a:cubicBezTo>
                  <a:lnTo>
                    <a:pt x="15180" y="6723"/>
                  </a:lnTo>
                  <a:cubicBezTo>
                    <a:pt x="15204" y="6566"/>
                    <a:pt x="15229" y="6408"/>
                    <a:pt x="15253" y="6251"/>
                  </a:cubicBezTo>
                  <a:cubicBezTo>
                    <a:pt x="15270" y="6088"/>
                    <a:pt x="15288" y="5926"/>
                    <a:pt x="15305" y="5763"/>
                  </a:cubicBezTo>
                  <a:cubicBezTo>
                    <a:pt x="15313" y="5595"/>
                    <a:pt x="15321" y="5426"/>
                    <a:pt x="15329" y="5258"/>
                  </a:cubicBezTo>
                  <a:lnTo>
                    <a:pt x="15332" y="5000"/>
                  </a:lnTo>
                  <a:lnTo>
                    <a:pt x="15332" y="4828"/>
                  </a:lnTo>
                  <a:cubicBezTo>
                    <a:pt x="15328" y="4713"/>
                    <a:pt x="15325" y="4598"/>
                    <a:pt x="15321" y="4483"/>
                  </a:cubicBezTo>
                  <a:cubicBezTo>
                    <a:pt x="15307" y="4314"/>
                    <a:pt x="15294" y="4145"/>
                    <a:pt x="15280" y="3976"/>
                  </a:cubicBezTo>
                  <a:cubicBezTo>
                    <a:pt x="15250" y="3763"/>
                    <a:pt x="15220" y="3551"/>
                    <a:pt x="15190" y="3338"/>
                  </a:cubicBezTo>
                  <a:cubicBezTo>
                    <a:pt x="15147" y="3136"/>
                    <a:pt x="15103" y="2933"/>
                    <a:pt x="15060" y="2731"/>
                  </a:cubicBezTo>
                  <a:cubicBezTo>
                    <a:pt x="15003" y="2545"/>
                    <a:pt x="14947" y="2359"/>
                    <a:pt x="14890" y="2173"/>
                  </a:cubicBezTo>
                  <a:lnTo>
                    <a:pt x="14689" y="1662"/>
                  </a:lnTo>
                  <a:lnTo>
                    <a:pt x="14455" y="1209"/>
                  </a:lnTo>
                  <a:lnTo>
                    <a:pt x="14192" y="817"/>
                  </a:lnTo>
                  <a:lnTo>
                    <a:pt x="14050" y="648"/>
                  </a:lnTo>
                  <a:close/>
                </a:path>
              </a:pathLst>
            </a:custGeom>
            <a:solidFill>
              <a:schemeClr val="bg1"/>
            </a:solidFill>
            <a:ln w="38100">
              <a:solidFill>
                <a:srgbClr val="FFC000"/>
              </a:solid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32" name="Rectangle 31">
              <a:extLst>
                <a:ext uri="{FF2B5EF4-FFF2-40B4-BE49-F238E27FC236}">
                  <a16:creationId xmlns:a16="http://schemas.microsoft.com/office/drawing/2014/main" id="{B6165013-6F3E-4721-81DA-99AC51353A77}"/>
                </a:ext>
              </a:extLst>
            </p:cNvPr>
            <p:cNvSpPr/>
            <p:nvPr/>
          </p:nvSpPr>
          <p:spPr>
            <a:xfrm>
              <a:off x="8115299" y="6326981"/>
              <a:ext cx="80963" cy="28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5" name="Group 34">
            <a:extLst>
              <a:ext uri="{FF2B5EF4-FFF2-40B4-BE49-F238E27FC236}">
                <a16:creationId xmlns:a16="http://schemas.microsoft.com/office/drawing/2014/main" id="{A576B727-5DFF-452E-BA12-C158037D8B87}"/>
              </a:ext>
            </a:extLst>
          </p:cNvPr>
          <p:cNvGrpSpPr/>
          <p:nvPr/>
        </p:nvGrpSpPr>
        <p:grpSpPr>
          <a:xfrm>
            <a:off x="9007476" y="4144241"/>
            <a:ext cx="2449486" cy="2466109"/>
            <a:chOff x="8984457" y="4144241"/>
            <a:chExt cx="2488407" cy="2488407"/>
          </a:xfrm>
        </p:grpSpPr>
        <p:grpSp>
          <p:nvGrpSpPr>
            <p:cNvPr id="31" name="Group 30">
              <a:extLst>
                <a:ext uri="{FF2B5EF4-FFF2-40B4-BE49-F238E27FC236}">
                  <a16:creationId xmlns:a16="http://schemas.microsoft.com/office/drawing/2014/main" id="{EB13FCE3-1827-46E4-8946-AF9FA2EFC120}"/>
                </a:ext>
              </a:extLst>
            </p:cNvPr>
            <p:cNvGrpSpPr/>
            <p:nvPr/>
          </p:nvGrpSpPr>
          <p:grpSpPr>
            <a:xfrm>
              <a:off x="8984457" y="4144241"/>
              <a:ext cx="2488407" cy="2488407"/>
              <a:chOff x="8984457" y="4144241"/>
              <a:chExt cx="2488407" cy="2488407"/>
            </a:xfrm>
          </p:grpSpPr>
          <p:sp>
            <p:nvSpPr>
              <p:cNvPr id="50" name="Freeform 70"/>
              <p:cNvSpPr>
                <a:spLocks/>
              </p:cNvSpPr>
              <p:nvPr/>
            </p:nvSpPr>
            <p:spPr bwMode="auto">
              <a:xfrm>
                <a:off x="8984457" y="4144241"/>
                <a:ext cx="2488407" cy="2488407"/>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chemeClr val="bg1"/>
              </a:solidFill>
              <a:ln w="38100">
                <a:solidFill>
                  <a:srgbClr val="2190D7"/>
                </a:solid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30" name="Rectangle 29">
                <a:extLst>
                  <a:ext uri="{FF2B5EF4-FFF2-40B4-BE49-F238E27FC236}">
                    <a16:creationId xmlns:a16="http://schemas.microsoft.com/office/drawing/2014/main" id="{5F93FDCB-92D1-4828-BCDA-6810C2E07A8C}"/>
                  </a:ext>
                </a:extLst>
              </p:cNvPr>
              <p:cNvSpPr/>
              <p:nvPr/>
            </p:nvSpPr>
            <p:spPr>
              <a:xfrm>
                <a:off x="9005888" y="5359400"/>
                <a:ext cx="278606" cy="11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4" name="Rectangle 33">
              <a:extLst>
                <a:ext uri="{FF2B5EF4-FFF2-40B4-BE49-F238E27FC236}">
                  <a16:creationId xmlns:a16="http://schemas.microsoft.com/office/drawing/2014/main" id="{4C3DFEBB-1E1E-4BBC-A561-BB4D88BB6EB0}"/>
                </a:ext>
              </a:extLst>
            </p:cNvPr>
            <p:cNvSpPr/>
            <p:nvPr/>
          </p:nvSpPr>
          <p:spPr>
            <a:xfrm>
              <a:off x="10186988" y="4164806"/>
              <a:ext cx="85725" cy="278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32619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9"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3832" y="261944"/>
            <a:ext cx="15773400" cy="1109663"/>
          </a:xfrm>
        </p:spPr>
        <p:txBody>
          <a:bodyPr>
            <a:normAutofit/>
          </a:bodyPr>
          <a:lstStyle/>
          <a:p>
            <a:r>
              <a:rPr lang="en-US" sz="3300" dirty="0"/>
              <a:t>We examined both criminal justice and road safety outcomes</a:t>
            </a:r>
          </a:p>
        </p:txBody>
      </p:sp>
      <p:sp>
        <p:nvSpPr>
          <p:cNvPr id="46" name="Freeform 66"/>
          <p:cNvSpPr>
            <a:spLocks/>
          </p:cNvSpPr>
          <p:nvPr/>
        </p:nvSpPr>
        <p:spPr bwMode="auto">
          <a:xfrm>
            <a:off x="6817520" y="4144241"/>
            <a:ext cx="2490788" cy="2488407"/>
          </a:xfrm>
          <a:custGeom>
            <a:avLst/>
            <a:gdLst>
              <a:gd name="T0" fmla="*/ 3135 w 3137"/>
              <a:gd name="T1" fmla="*/ 1518 h 3136"/>
              <a:gd name="T2" fmla="*/ 3049 w 3137"/>
              <a:gd name="T3" fmla="*/ 1048 h 3136"/>
              <a:gd name="T4" fmla="*/ 2932 w 3137"/>
              <a:gd name="T5" fmla="*/ 793 h 3136"/>
              <a:gd name="T6" fmla="*/ 2757 w 3137"/>
              <a:gd name="T7" fmla="*/ 544 h 3136"/>
              <a:gd name="T8" fmla="*/ 2280 w 3137"/>
              <a:gd name="T9" fmla="*/ 169 h 3136"/>
              <a:gd name="T10" fmla="*/ 1732 w 3137"/>
              <a:gd name="T11" fmla="*/ 9 h 3136"/>
              <a:gd name="T12" fmla="*/ 1489 w 3137"/>
              <a:gd name="T13" fmla="*/ 2 h 3136"/>
              <a:gd name="T14" fmla="*/ 1029 w 3137"/>
              <a:gd name="T15" fmla="*/ 95 h 3136"/>
              <a:gd name="T16" fmla="*/ 631 w 3137"/>
              <a:gd name="T17" fmla="*/ 311 h 3136"/>
              <a:gd name="T18" fmla="*/ 313 w 3137"/>
              <a:gd name="T19" fmla="*/ 629 h 3136"/>
              <a:gd name="T20" fmla="*/ 95 w 3137"/>
              <a:gd name="T21" fmla="*/ 1029 h 3136"/>
              <a:gd name="T22" fmla="*/ 2 w 3137"/>
              <a:gd name="T23" fmla="*/ 1487 h 3136"/>
              <a:gd name="T24" fmla="*/ 2 w 3137"/>
              <a:gd name="T25" fmla="*/ 1587 h 3136"/>
              <a:gd name="T26" fmla="*/ 92 w 3137"/>
              <a:gd name="T27" fmla="*/ 2101 h 3136"/>
              <a:gd name="T28" fmla="*/ 403 w 3137"/>
              <a:gd name="T29" fmla="*/ 2619 h 3136"/>
              <a:gd name="T30" fmla="*/ 795 w 3137"/>
              <a:gd name="T31" fmla="*/ 2931 h 3136"/>
              <a:gd name="T32" fmla="*/ 1241 w 3137"/>
              <a:gd name="T33" fmla="*/ 3102 h 3136"/>
              <a:gd name="T34" fmla="*/ 1552 w 3137"/>
              <a:gd name="T35" fmla="*/ 3136 h 3136"/>
              <a:gd name="T36" fmla="*/ 1586 w 3137"/>
              <a:gd name="T37" fmla="*/ 3136 h 3136"/>
              <a:gd name="T38" fmla="*/ 1897 w 3137"/>
              <a:gd name="T39" fmla="*/ 3102 h 3136"/>
              <a:gd name="T40" fmla="*/ 2342 w 3137"/>
              <a:gd name="T41" fmla="*/ 2931 h 3136"/>
              <a:gd name="T42" fmla="*/ 1897 w 3137"/>
              <a:gd name="T43" fmla="*/ 2761 h 3136"/>
              <a:gd name="T44" fmla="*/ 1586 w 3137"/>
              <a:gd name="T45" fmla="*/ 2728 h 3136"/>
              <a:gd name="T46" fmla="*/ 1552 w 3137"/>
              <a:gd name="T47" fmla="*/ 2728 h 3136"/>
              <a:gd name="T48" fmla="*/ 1365 w 3137"/>
              <a:gd name="T49" fmla="*/ 2711 h 3136"/>
              <a:gd name="T50" fmla="*/ 1050 w 3137"/>
              <a:gd name="T51" fmla="*/ 2608 h 3136"/>
              <a:gd name="T52" fmla="*/ 782 w 3137"/>
              <a:gd name="T53" fmla="*/ 2422 h 3136"/>
              <a:gd name="T54" fmla="*/ 576 w 3137"/>
              <a:gd name="T55" fmla="*/ 2172 h 3136"/>
              <a:gd name="T56" fmla="*/ 446 w 3137"/>
              <a:gd name="T57" fmla="*/ 1868 h 3136"/>
              <a:gd name="T58" fmla="*/ 408 w 3137"/>
              <a:gd name="T59" fmla="*/ 1587 h 3136"/>
              <a:gd name="T60" fmla="*/ 409 w 3137"/>
              <a:gd name="T61" fmla="*/ 1508 h 3136"/>
              <a:gd name="T62" fmla="*/ 478 w 3137"/>
              <a:gd name="T63" fmla="*/ 1169 h 3136"/>
              <a:gd name="T64" fmla="*/ 638 w 3137"/>
              <a:gd name="T65" fmla="*/ 874 h 3136"/>
              <a:gd name="T66" fmla="*/ 874 w 3137"/>
              <a:gd name="T67" fmla="*/ 638 h 3136"/>
              <a:gd name="T68" fmla="*/ 1169 w 3137"/>
              <a:gd name="T69" fmla="*/ 477 h 3136"/>
              <a:gd name="T70" fmla="*/ 1509 w 3137"/>
              <a:gd name="T71" fmla="*/ 408 h 3136"/>
              <a:gd name="T72" fmla="*/ 1742 w 3137"/>
              <a:gd name="T73" fmla="*/ 419 h 3136"/>
              <a:gd name="T74" fmla="*/ 2060 w 3137"/>
              <a:gd name="T75" fmla="*/ 516 h 3136"/>
              <a:gd name="T76" fmla="*/ 2334 w 3137"/>
              <a:gd name="T77" fmla="*/ 694 h 3136"/>
              <a:gd name="T78" fmla="*/ 2547 w 3137"/>
              <a:gd name="T79" fmla="*/ 940 h 3136"/>
              <a:gd name="T80" fmla="*/ 2683 w 3137"/>
              <a:gd name="T81" fmla="*/ 1239 h 3136"/>
              <a:gd name="T82" fmla="*/ 2729 w 3137"/>
              <a:gd name="T83" fmla="*/ 1518 h 3136"/>
              <a:gd name="T84" fmla="*/ 2729 w 3137"/>
              <a:gd name="T85" fmla="*/ 1543 h 3136"/>
              <a:gd name="T86" fmla="*/ 2729 w 3137"/>
              <a:gd name="T87" fmla="*/ 1587 h 3136"/>
              <a:gd name="T88" fmla="*/ 3135 w 3137"/>
              <a:gd name="T89" fmla="*/ 1569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37" h="3136">
                <a:moveTo>
                  <a:pt x="3137" y="1521"/>
                </a:moveTo>
                <a:lnTo>
                  <a:pt x="3135" y="1520"/>
                </a:lnTo>
                <a:lnTo>
                  <a:pt x="3135" y="1518"/>
                </a:lnTo>
                <a:lnTo>
                  <a:pt x="3131" y="1421"/>
                </a:lnTo>
                <a:lnTo>
                  <a:pt x="3101" y="1229"/>
                </a:lnTo>
                <a:lnTo>
                  <a:pt x="3049" y="1048"/>
                </a:lnTo>
                <a:lnTo>
                  <a:pt x="2977" y="875"/>
                </a:lnTo>
                <a:lnTo>
                  <a:pt x="2932" y="795"/>
                </a:lnTo>
                <a:lnTo>
                  <a:pt x="2932" y="793"/>
                </a:lnTo>
                <a:lnTo>
                  <a:pt x="2932" y="793"/>
                </a:lnTo>
                <a:lnTo>
                  <a:pt x="2881" y="707"/>
                </a:lnTo>
                <a:lnTo>
                  <a:pt x="2757" y="544"/>
                </a:lnTo>
                <a:lnTo>
                  <a:pt x="2616" y="399"/>
                </a:lnTo>
                <a:lnTo>
                  <a:pt x="2456" y="274"/>
                </a:lnTo>
                <a:lnTo>
                  <a:pt x="2280" y="169"/>
                </a:lnTo>
                <a:lnTo>
                  <a:pt x="2090" y="88"/>
                </a:lnTo>
                <a:lnTo>
                  <a:pt x="1889" y="32"/>
                </a:lnTo>
                <a:lnTo>
                  <a:pt x="1732" y="9"/>
                </a:lnTo>
                <a:lnTo>
                  <a:pt x="1624" y="2"/>
                </a:lnTo>
                <a:lnTo>
                  <a:pt x="1569" y="0"/>
                </a:lnTo>
                <a:lnTo>
                  <a:pt x="1489" y="2"/>
                </a:lnTo>
                <a:lnTo>
                  <a:pt x="1330" y="18"/>
                </a:lnTo>
                <a:lnTo>
                  <a:pt x="1176" y="49"/>
                </a:lnTo>
                <a:lnTo>
                  <a:pt x="1029" y="95"/>
                </a:lnTo>
                <a:lnTo>
                  <a:pt x="888" y="154"/>
                </a:lnTo>
                <a:lnTo>
                  <a:pt x="756" y="228"/>
                </a:lnTo>
                <a:lnTo>
                  <a:pt x="631" y="311"/>
                </a:lnTo>
                <a:lnTo>
                  <a:pt x="514" y="408"/>
                </a:lnTo>
                <a:lnTo>
                  <a:pt x="408" y="514"/>
                </a:lnTo>
                <a:lnTo>
                  <a:pt x="313" y="629"/>
                </a:lnTo>
                <a:lnTo>
                  <a:pt x="228" y="754"/>
                </a:lnTo>
                <a:lnTo>
                  <a:pt x="154" y="888"/>
                </a:lnTo>
                <a:lnTo>
                  <a:pt x="95" y="1029"/>
                </a:lnTo>
                <a:lnTo>
                  <a:pt x="49" y="1176"/>
                </a:lnTo>
                <a:lnTo>
                  <a:pt x="19" y="1330"/>
                </a:lnTo>
                <a:lnTo>
                  <a:pt x="2" y="1487"/>
                </a:lnTo>
                <a:lnTo>
                  <a:pt x="0" y="1569"/>
                </a:lnTo>
                <a:lnTo>
                  <a:pt x="0" y="1577"/>
                </a:lnTo>
                <a:lnTo>
                  <a:pt x="2" y="1587"/>
                </a:lnTo>
                <a:lnTo>
                  <a:pt x="4" y="1694"/>
                </a:lnTo>
                <a:lnTo>
                  <a:pt x="36" y="1903"/>
                </a:lnTo>
                <a:lnTo>
                  <a:pt x="92" y="2101"/>
                </a:lnTo>
                <a:lnTo>
                  <a:pt x="174" y="2288"/>
                </a:lnTo>
                <a:lnTo>
                  <a:pt x="278" y="2461"/>
                </a:lnTo>
                <a:lnTo>
                  <a:pt x="403" y="2619"/>
                </a:lnTo>
                <a:lnTo>
                  <a:pt x="547" y="2759"/>
                </a:lnTo>
                <a:lnTo>
                  <a:pt x="708" y="2879"/>
                </a:lnTo>
                <a:lnTo>
                  <a:pt x="795" y="2931"/>
                </a:lnTo>
                <a:lnTo>
                  <a:pt x="878" y="2977"/>
                </a:lnTo>
                <a:lnTo>
                  <a:pt x="1055" y="3051"/>
                </a:lnTo>
                <a:lnTo>
                  <a:pt x="1241" y="3102"/>
                </a:lnTo>
                <a:lnTo>
                  <a:pt x="1435" y="3131"/>
                </a:lnTo>
                <a:lnTo>
                  <a:pt x="1536" y="3136"/>
                </a:lnTo>
                <a:lnTo>
                  <a:pt x="1552" y="3136"/>
                </a:lnTo>
                <a:lnTo>
                  <a:pt x="1569" y="3136"/>
                </a:lnTo>
                <a:lnTo>
                  <a:pt x="1571" y="3136"/>
                </a:lnTo>
                <a:lnTo>
                  <a:pt x="1586" y="3136"/>
                </a:lnTo>
                <a:lnTo>
                  <a:pt x="1601" y="3136"/>
                </a:lnTo>
                <a:lnTo>
                  <a:pt x="1702" y="3131"/>
                </a:lnTo>
                <a:lnTo>
                  <a:pt x="1897" y="3102"/>
                </a:lnTo>
                <a:lnTo>
                  <a:pt x="2083" y="3051"/>
                </a:lnTo>
                <a:lnTo>
                  <a:pt x="2259" y="2977"/>
                </a:lnTo>
                <a:lnTo>
                  <a:pt x="2342" y="2931"/>
                </a:lnTo>
                <a:lnTo>
                  <a:pt x="2259" y="2887"/>
                </a:lnTo>
                <a:lnTo>
                  <a:pt x="2083" y="2813"/>
                </a:lnTo>
                <a:lnTo>
                  <a:pt x="1897" y="2761"/>
                </a:lnTo>
                <a:lnTo>
                  <a:pt x="1702" y="2733"/>
                </a:lnTo>
                <a:lnTo>
                  <a:pt x="1601" y="2728"/>
                </a:lnTo>
                <a:lnTo>
                  <a:pt x="1586" y="2728"/>
                </a:lnTo>
                <a:lnTo>
                  <a:pt x="1571" y="2728"/>
                </a:lnTo>
                <a:lnTo>
                  <a:pt x="1569" y="2728"/>
                </a:lnTo>
                <a:lnTo>
                  <a:pt x="1552" y="2728"/>
                </a:lnTo>
                <a:lnTo>
                  <a:pt x="1536" y="2728"/>
                </a:lnTo>
                <a:lnTo>
                  <a:pt x="1479" y="2726"/>
                </a:lnTo>
                <a:lnTo>
                  <a:pt x="1365" y="2711"/>
                </a:lnTo>
                <a:lnTo>
                  <a:pt x="1255" y="2687"/>
                </a:lnTo>
                <a:lnTo>
                  <a:pt x="1150" y="2652"/>
                </a:lnTo>
                <a:lnTo>
                  <a:pt x="1050" y="2608"/>
                </a:lnTo>
                <a:lnTo>
                  <a:pt x="955" y="2554"/>
                </a:lnTo>
                <a:lnTo>
                  <a:pt x="865" y="2492"/>
                </a:lnTo>
                <a:lnTo>
                  <a:pt x="782" y="2422"/>
                </a:lnTo>
                <a:lnTo>
                  <a:pt x="706" y="2346"/>
                </a:lnTo>
                <a:lnTo>
                  <a:pt x="636" y="2261"/>
                </a:lnTo>
                <a:lnTo>
                  <a:pt x="576" y="2172"/>
                </a:lnTo>
                <a:lnTo>
                  <a:pt x="524" y="2075"/>
                </a:lnTo>
                <a:lnTo>
                  <a:pt x="481" y="1974"/>
                </a:lnTo>
                <a:lnTo>
                  <a:pt x="446" y="1868"/>
                </a:lnTo>
                <a:lnTo>
                  <a:pt x="423" y="1759"/>
                </a:lnTo>
                <a:lnTo>
                  <a:pt x="410" y="1645"/>
                </a:lnTo>
                <a:lnTo>
                  <a:pt x="408" y="1587"/>
                </a:lnTo>
                <a:lnTo>
                  <a:pt x="408" y="1577"/>
                </a:lnTo>
                <a:lnTo>
                  <a:pt x="408" y="1569"/>
                </a:lnTo>
                <a:lnTo>
                  <a:pt x="409" y="1508"/>
                </a:lnTo>
                <a:lnTo>
                  <a:pt x="420" y="1392"/>
                </a:lnTo>
                <a:lnTo>
                  <a:pt x="444" y="1278"/>
                </a:lnTo>
                <a:lnTo>
                  <a:pt x="478" y="1169"/>
                </a:lnTo>
                <a:lnTo>
                  <a:pt x="521" y="1065"/>
                </a:lnTo>
                <a:lnTo>
                  <a:pt x="575" y="966"/>
                </a:lnTo>
                <a:lnTo>
                  <a:pt x="638" y="874"/>
                </a:lnTo>
                <a:lnTo>
                  <a:pt x="708" y="787"/>
                </a:lnTo>
                <a:lnTo>
                  <a:pt x="788" y="708"/>
                </a:lnTo>
                <a:lnTo>
                  <a:pt x="874" y="638"/>
                </a:lnTo>
                <a:lnTo>
                  <a:pt x="966" y="575"/>
                </a:lnTo>
                <a:lnTo>
                  <a:pt x="1065" y="521"/>
                </a:lnTo>
                <a:lnTo>
                  <a:pt x="1169" y="477"/>
                </a:lnTo>
                <a:lnTo>
                  <a:pt x="1278" y="444"/>
                </a:lnTo>
                <a:lnTo>
                  <a:pt x="1392" y="421"/>
                </a:lnTo>
                <a:lnTo>
                  <a:pt x="1509" y="408"/>
                </a:lnTo>
                <a:lnTo>
                  <a:pt x="1569" y="408"/>
                </a:lnTo>
                <a:lnTo>
                  <a:pt x="1627" y="408"/>
                </a:lnTo>
                <a:lnTo>
                  <a:pt x="1742" y="419"/>
                </a:lnTo>
                <a:lnTo>
                  <a:pt x="1851" y="442"/>
                </a:lnTo>
                <a:lnTo>
                  <a:pt x="1958" y="474"/>
                </a:lnTo>
                <a:lnTo>
                  <a:pt x="2060" y="516"/>
                </a:lnTo>
                <a:lnTo>
                  <a:pt x="2158" y="567"/>
                </a:lnTo>
                <a:lnTo>
                  <a:pt x="2249" y="626"/>
                </a:lnTo>
                <a:lnTo>
                  <a:pt x="2334" y="694"/>
                </a:lnTo>
                <a:lnTo>
                  <a:pt x="2411" y="769"/>
                </a:lnTo>
                <a:lnTo>
                  <a:pt x="2483" y="851"/>
                </a:lnTo>
                <a:lnTo>
                  <a:pt x="2547" y="940"/>
                </a:lnTo>
                <a:lnTo>
                  <a:pt x="2601" y="1035"/>
                </a:lnTo>
                <a:lnTo>
                  <a:pt x="2647" y="1134"/>
                </a:lnTo>
                <a:lnTo>
                  <a:pt x="2683" y="1239"/>
                </a:lnTo>
                <a:lnTo>
                  <a:pt x="2709" y="1347"/>
                </a:lnTo>
                <a:lnTo>
                  <a:pt x="2725" y="1461"/>
                </a:lnTo>
                <a:lnTo>
                  <a:pt x="2729" y="1518"/>
                </a:lnTo>
                <a:lnTo>
                  <a:pt x="2729" y="1518"/>
                </a:lnTo>
                <a:lnTo>
                  <a:pt x="2729" y="1520"/>
                </a:lnTo>
                <a:lnTo>
                  <a:pt x="2729" y="1543"/>
                </a:lnTo>
                <a:lnTo>
                  <a:pt x="2729" y="1569"/>
                </a:lnTo>
                <a:lnTo>
                  <a:pt x="2729" y="1577"/>
                </a:lnTo>
                <a:lnTo>
                  <a:pt x="2729" y="1587"/>
                </a:lnTo>
                <a:lnTo>
                  <a:pt x="3135" y="1587"/>
                </a:lnTo>
                <a:lnTo>
                  <a:pt x="3135" y="1577"/>
                </a:lnTo>
                <a:lnTo>
                  <a:pt x="3135" y="1569"/>
                </a:lnTo>
                <a:lnTo>
                  <a:pt x="3135" y="1544"/>
                </a:lnTo>
                <a:lnTo>
                  <a:pt x="3137" y="1521"/>
                </a:lnTo>
                <a:close/>
              </a:path>
            </a:pathLst>
          </a:custGeom>
          <a:solidFill>
            <a:schemeClr val="bg1">
              <a:lumMod val="75000"/>
            </a:schemeClr>
          </a:solidFill>
          <a:ln>
            <a:no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47" name="Freeform 67"/>
          <p:cNvSpPr>
            <a:spLocks/>
          </p:cNvSpPr>
          <p:nvPr/>
        </p:nvSpPr>
        <p:spPr bwMode="auto">
          <a:xfrm>
            <a:off x="4461273" y="6308796"/>
            <a:ext cx="4924425" cy="2488407"/>
          </a:xfrm>
          <a:custGeom>
            <a:avLst/>
            <a:gdLst>
              <a:gd name="T0" fmla="*/ 5149 w 6203"/>
              <a:gd name="T1" fmla="*/ 85 h 3134"/>
              <a:gd name="T2" fmla="*/ 4668 w 6203"/>
              <a:gd name="T3" fmla="*/ 0 h 3134"/>
              <a:gd name="T4" fmla="*/ 4637 w 6203"/>
              <a:gd name="T5" fmla="*/ 406 h 3134"/>
              <a:gd name="T6" fmla="*/ 4726 w 6203"/>
              <a:gd name="T7" fmla="*/ 409 h 3134"/>
              <a:gd name="T8" fmla="*/ 5057 w 6203"/>
              <a:gd name="T9" fmla="*/ 485 h 3134"/>
              <a:gd name="T10" fmla="*/ 5345 w 6203"/>
              <a:gd name="T11" fmla="*/ 648 h 3134"/>
              <a:gd name="T12" fmla="*/ 5574 w 6203"/>
              <a:gd name="T13" fmla="*/ 882 h 3134"/>
              <a:gd name="T14" fmla="*/ 5728 w 6203"/>
              <a:gd name="T15" fmla="*/ 1174 h 3134"/>
              <a:gd name="T16" fmla="*/ 5795 w 6203"/>
              <a:gd name="T17" fmla="*/ 1508 h 3134"/>
              <a:gd name="T18" fmla="*/ 5784 w 6203"/>
              <a:gd name="T19" fmla="*/ 1744 h 3134"/>
              <a:gd name="T20" fmla="*/ 5682 w 6203"/>
              <a:gd name="T21" fmla="*/ 2071 h 3134"/>
              <a:gd name="T22" fmla="*/ 5495 w 6203"/>
              <a:gd name="T23" fmla="*/ 2347 h 3134"/>
              <a:gd name="T24" fmla="*/ 5238 w 6203"/>
              <a:gd name="T25" fmla="*/ 2560 h 3134"/>
              <a:gd name="T26" fmla="*/ 4926 w 6203"/>
              <a:gd name="T27" fmla="*/ 2691 h 3134"/>
              <a:gd name="T28" fmla="*/ 4637 w 6203"/>
              <a:gd name="T29" fmla="*/ 2728 h 3134"/>
              <a:gd name="T30" fmla="*/ 4635 w 6203"/>
              <a:gd name="T31" fmla="*/ 2728 h 3134"/>
              <a:gd name="T32" fmla="*/ 4350 w 6203"/>
              <a:gd name="T33" fmla="*/ 2694 h 3134"/>
              <a:gd name="T34" fmla="*/ 4044 w 6203"/>
              <a:gd name="T35" fmla="*/ 2567 h 3134"/>
              <a:gd name="T36" fmla="*/ 3789 w 6203"/>
              <a:gd name="T37" fmla="*/ 2363 h 3134"/>
              <a:gd name="T38" fmla="*/ 3600 w 6203"/>
              <a:gd name="T39" fmla="*/ 2095 h 3134"/>
              <a:gd name="T40" fmla="*/ 3492 w 6203"/>
              <a:gd name="T41" fmla="*/ 1780 h 3134"/>
              <a:gd name="T42" fmla="*/ 3475 w 6203"/>
              <a:gd name="T43" fmla="*/ 1608 h 3134"/>
              <a:gd name="T44" fmla="*/ 3474 w 6203"/>
              <a:gd name="T45" fmla="*/ 1547 h 3134"/>
              <a:gd name="T46" fmla="*/ 3474 w 6203"/>
              <a:gd name="T47" fmla="*/ 1520 h 3134"/>
              <a:gd name="T48" fmla="*/ 3436 w 6203"/>
              <a:gd name="T49" fmla="*/ 1301 h 3134"/>
              <a:gd name="T50" fmla="*/ 3190 w 6203"/>
              <a:gd name="T51" fmla="*/ 957 h 3134"/>
              <a:gd name="T52" fmla="*/ 2830 w 6203"/>
              <a:gd name="T53" fmla="*/ 802 h 3134"/>
              <a:gd name="T54" fmla="*/ 1582 w 6203"/>
              <a:gd name="T55" fmla="*/ 795 h 3134"/>
              <a:gd name="T56" fmla="*/ 2725 w 6203"/>
              <a:gd name="T57" fmla="*/ 1177 h 3134"/>
              <a:gd name="T58" fmla="*/ 2891 w 6203"/>
              <a:gd name="T59" fmla="*/ 1220 h 3134"/>
              <a:gd name="T60" fmla="*/ 3029 w 6203"/>
              <a:gd name="T61" fmla="*/ 1361 h 3134"/>
              <a:gd name="T62" fmla="*/ 3068 w 6203"/>
              <a:gd name="T63" fmla="*/ 1528 h 3134"/>
              <a:gd name="T64" fmla="*/ 3066 w 6203"/>
              <a:gd name="T65" fmla="*/ 1567 h 3134"/>
              <a:gd name="T66" fmla="*/ 3072 w 6203"/>
              <a:gd name="T67" fmla="*/ 1704 h 3134"/>
              <a:gd name="T68" fmla="*/ 3226 w 6203"/>
              <a:gd name="T69" fmla="*/ 2258 h 3134"/>
              <a:gd name="T70" fmla="*/ 3446 w 6203"/>
              <a:gd name="T71" fmla="*/ 2590 h 3134"/>
              <a:gd name="T72" fmla="*/ 3924 w 6203"/>
              <a:gd name="T73" fmla="*/ 2966 h 3134"/>
              <a:gd name="T74" fmla="*/ 4473 w 6203"/>
              <a:gd name="T75" fmla="*/ 3127 h 3134"/>
              <a:gd name="T76" fmla="*/ 4637 w 6203"/>
              <a:gd name="T77" fmla="*/ 3134 h 3134"/>
              <a:gd name="T78" fmla="*/ 4717 w 6203"/>
              <a:gd name="T79" fmla="*/ 3133 h 3134"/>
              <a:gd name="T80" fmla="*/ 5175 w 6203"/>
              <a:gd name="T81" fmla="*/ 3039 h 3134"/>
              <a:gd name="T82" fmla="*/ 5574 w 6203"/>
              <a:gd name="T83" fmla="*/ 2823 h 3134"/>
              <a:gd name="T84" fmla="*/ 5892 w 6203"/>
              <a:gd name="T85" fmla="*/ 2505 h 3134"/>
              <a:gd name="T86" fmla="*/ 6109 w 6203"/>
              <a:gd name="T87" fmla="*/ 2107 h 3134"/>
              <a:gd name="T88" fmla="*/ 6201 w 6203"/>
              <a:gd name="T89" fmla="*/ 1648 h 3134"/>
              <a:gd name="T90" fmla="*/ 6196 w 6203"/>
              <a:gd name="T91" fmla="*/ 1405 h 3134"/>
              <a:gd name="T92" fmla="*/ 6034 w 6203"/>
              <a:gd name="T93" fmla="*/ 856 h 3134"/>
              <a:gd name="T94" fmla="*/ 5659 w 6203"/>
              <a:gd name="T95" fmla="*/ 379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03" h="3134">
                <a:moveTo>
                  <a:pt x="5408" y="203"/>
                </a:moveTo>
                <a:lnTo>
                  <a:pt x="5325" y="159"/>
                </a:lnTo>
                <a:lnTo>
                  <a:pt x="5149" y="85"/>
                </a:lnTo>
                <a:lnTo>
                  <a:pt x="4963" y="33"/>
                </a:lnTo>
                <a:lnTo>
                  <a:pt x="4768" y="5"/>
                </a:lnTo>
                <a:lnTo>
                  <a:pt x="4668" y="0"/>
                </a:lnTo>
                <a:lnTo>
                  <a:pt x="4652" y="0"/>
                </a:lnTo>
                <a:lnTo>
                  <a:pt x="4637" y="0"/>
                </a:lnTo>
                <a:lnTo>
                  <a:pt x="4637" y="406"/>
                </a:lnTo>
                <a:lnTo>
                  <a:pt x="4652" y="406"/>
                </a:lnTo>
                <a:lnTo>
                  <a:pt x="4668" y="408"/>
                </a:lnTo>
                <a:lnTo>
                  <a:pt x="4726" y="409"/>
                </a:lnTo>
                <a:lnTo>
                  <a:pt x="4841" y="425"/>
                </a:lnTo>
                <a:lnTo>
                  <a:pt x="4950" y="449"/>
                </a:lnTo>
                <a:lnTo>
                  <a:pt x="5057" y="485"/>
                </a:lnTo>
                <a:lnTo>
                  <a:pt x="5158" y="530"/>
                </a:lnTo>
                <a:lnTo>
                  <a:pt x="5254" y="585"/>
                </a:lnTo>
                <a:lnTo>
                  <a:pt x="5345" y="648"/>
                </a:lnTo>
                <a:lnTo>
                  <a:pt x="5428" y="718"/>
                </a:lnTo>
                <a:lnTo>
                  <a:pt x="5505" y="797"/>
                </a:lnTo>
                <a:lnTo>
                  <a:pt x="5574" y="882"/>
                </a:lnTo>
                <a:lnTo>
                  <a:pt x="5634" y="974"/>
                </a:lnTo>
                <a:lnTo>
                  <a:pt x="5686" y="1071"/>
                </a:lnTo>
                <a:lnTo>
                  <a:pt x="5728" y="1174"/>
                </a:lnTo>
                <a:lnTo>
                  <a:pt x="5761" y="1282"/>
                </a:lnTo>
                <a:lnTo>
                  <a:pt x="5784" y="1393"/>
                </a:lnTo>
                <a:lnTo>
                  <a:pt x="5795" y="1508"/>
                </a:lnTo>
                <a:lnTo>
                  <a:pt x="5795" y="1567"/>
                </a:lnTo>
                <a:lnTo>
                  <a:pt x="5795" y="1628"/>
                </a:lnTo>
                <a:lnTo>
                  <a:pt x="5784" y="1744"/>
                </a:lnTo>
                <a:lnTo>
                  <a:pt x="5759" y="1858"/>
                </a:lnTo>
                <a:lnTo>
                  <a:pt x="5726" y="1966"/>
                </a:lnTo>
                <a:lnTo>
                  <a:pt x="5682" y="2071"/>
                </a:lnTo>
                <a:lnTo>
                  <a:pt x="5628" y="2169"/>
                </a:lnTo>
                <a:lnTo>
                  <a:pt x="5567" y="2262"/>
                </a:lnTo>
                <a:lnTo>
                  <a:pt x="5495" y="2347"/>
                </a:lnTo>
                <a:lnTo>
                  <a:pt x="5417" y="2426"/>
                </a:lnTo>
                <a:lnTo>
                  <a:pt x="5331" y="2497"/>
                </a:lnTo>
                <a:lnTo>
                  <a:pt x="5238" y="2560"/>
                </a:lnTo>
                <a:lnTo>
                  <a:pt x="5139" y="2613"/>
                </a:lnTo>
                <a:lnTo>
                  <a:pt x="5035" y="2658"/>
                </a:lnTo>
                <a:lnTo>
                  <a:pt x="4926" y="2691"/>
                </a:lnTo>
                <a:lnTo>
                  <a:pt x="4814" y="2715"/>
                </a:lnTo>
                <a:lnTo>
                  <a:pt x="4696" y="2727"/>
                </a:lnTo>
                <a:lnTo>
                  <a:pt x="4637" y="2728"/>
                </a:lnTo>
                <a:lnTo>
                  <a:pt x="4637" y="2728"/>
                </a:lnTo>
                <a:lnTo>
                  <a:pt x="4637" y="2728"/>
                </a:lnTo>
                <a:lnTo>
                  <a:pt x="4635" y="2728"/>
                </a:lnTo>
                <a:lnTo>
                  <a:pt x="4576" y="2727"/>
                </a:lnTo>
                <a:lnTo>
                  <a:pt x="4461" y="2715"/>
                </a:lnTo>
                <a:lnTo>
                  <a:pt x="4350" y="2694"/>
                </a:lnTo>
                <a:lnTo>
                  <a:pt x="4244" y="2661"/>
                </a:lnTo>
                <a:lnTo>
                  <a:pt x="4141" y="2619"/>
                </a:lnTo>
                <a:lnTo>
                  <a:pt x="4044" y="2567"/>
                </a:lnTo>
                <a:lnTo>
                  <a:pt x="3953" y="2507"/>
                </a:lnTo>
                <a:lnTo>
                  <a:pt x="3867" y="2439"/>
                </a:lnTo>
                <a:lnTo>
                  <a:pt x="3789" y="2363"/>
                </a:lnTo>
                <a:lnTo>
                  <a:pt x="3718" y="2279"/>
                </a:lnTo>
                <a:lnTo>
                  <a:pt x="3655" y="2190"/>
                </a:lnTo>
                <a:lnTo>
                  <a:pt x="3600" y="2095"/>
                </a:lnTo>
                <a:lnTo>
                  <a:pt x="3554" y="1995"/>
                </a:lnTo>
                <a:lnTo>
                  <a:pt x="3518" y="1890"/>
                </a:lnTo>
                <a:lnTo>
                  <a:pt x="3492" y="1780"/>
                </a:lnTo>
                <a:lnTo>
                  <a:pt x="3478" y="1666"/>
                </a:lnTo>
                <a:lnTo>
                  <a:pt x="3475" y="1609"/>
                </a:lnTo>
                <a:lnTo>
                  <a:pt x="3475" y="1608"/>
                </a:lnTo>
                <a:lnTo>
                  <a:pt x="3474" y="1587"/>
                </a:lnTo>
                <a:lnTo>
                  <a:pt x="3474" y="1567"/>
                </a:lnTo>
                <a:lnTo>
                  <a:pt x="3474" y="1547"/>
                </a:lnTo>
                <a:lnTo>
                  <a:pt x="3475" y="1528"/>
                </a:lnTo>
                <a:lnTo>
                  <a:pt x="3474" y="1524"/>
                </a:lnTo>
                <a:lnTo>
                  <a:pt x="3474" y="1520"/>
                </a:lnTo>
                <a:lnTo>
                  <a:pt x="3472" y="1482"/>
                </a:lnTo>
                <a:lnTo>
                  <a:pt x="3462" y="1408"/>
                </a:lnTo>
                <a:lnTo>
                  <a:pt x="3436" y="1301"/>
                </a:lnTo>
                <a:lnTo>
                  <a:pt x="3376" y="1172"/>
                </a:lnTo>
                <a:lnTo>
                  <a:pt x="3294" y="1055"/>
                </a:lnTo>
                <a:lnTo>
                  <a:pt x="3190" y="957"/>
                </a:lnTo>
                <a:lnTo>
                  <a:pt x="3070" y="879"/>
                </a:lnTo>
                <a:lnTo>
                  <a:pt x="2938" y="825"/>
                </a:lnTo>
                <a:lnTo>
                  <a:pt x="2830" y="802"/>
                </a:lnTo>
                <a:lnTo>
                  <a:pt x="2755" y="795"/>
                </a:lnTo>
                <a:lnTo>
                  <a:pt x="2718" y="795"/>
                </a:lnTo>
                <a:lnTo>
                  <a:pt x="1582" y="795"/>
                </a:lnTo>
                <a:lnTo>
                  <a:pt x="0" y="795"/>
                </a:lnTo>
                <a:lnTo>
                  <a:pt x="0" y="1177"/>
                </a:lnTo>
                <a:lnTo>
                  <a:pt x="2725" y="1177"/>
                </a:lnTo>
                <a:lnTo>
                  <a:pt x="2761" y="1179"/>
                </a:lnTo>
                <a:lnTo>
                  <a:pt x="2829" y="1193"/>
                </a:lnTo>
                <a:lnTo>
                  <a:pt x="2891" y="1220"/>
                </a:lnTo>
                <a:lnTo>
                  <a:pt x="2947" y="1258"/>
                </a:lnTo>
                <a:lnTo>
                  <a:pt x="2993" y="1305"/>
                </a:lnTo>
                <a:lnTo>
                  <a:pt x="3029" y="1361"/>
                </a:lnTo>
                <a:lnTo>
                  <a:pt x="3055" y="1423"/>
                </a:lnTo>
                <a:lnTo>
                  <a:pt x="3066" y="1492"/>
                </a:lnTo>
                <a:lnTo>
                  <a:pt x="3068" y="1528"/>
                </a:lnTo>
                <a:lnTo>
                  <a:pt x="3068" y="1531"/>
                </a:lnTo>
                <a:lnTo>
                  <a:pt x="3066" y="1550"/>
                </a:lnTo>
                <a:lnTo>
                  <a:pt x="3066" y="1567"/>
                </a:lnTo>
                <a:lnTo>
                  <a:pt x="3066" y="1586"/>
                </a:lnTo>
                <a:lnTo>
                  <a:pt x="3068" y="1605"/>
                </a:lnTo>
                <a:lnTo>
                  <a:pt x="3072" y="1704"/>
                </a:lnTo>
                <a:lnTo>
                  <a:pt x="3101" y="1898"/>
                </a:lnTo>
                <a:lnTo>
                  <a:pt x="3153" y="2082"/>
                </a:lnTo>
                <a:lnTo>
                  <a:pt x="3226" y="2258"/>
                </a:lnTo>
                <a:lnTo>
                  <a:pt x="3271" y="2341"/>
                </a:lnTo>
                <a:lnTo>
                  <a:pt x="3322" y="2428"/>
                </a:lnTo>
                <a:lnTo>
                  <a:pt x="3446" y="2590"/>
                </a:lnTo>
                <a:lnTo>
                  <a:pt x="3589" y="2736"/>
                </a:lnTo>
                <a:lnTo>
                  <a:pt x="3748" y="2861"/>
                </a:lnTo>
                <a:lnTo>
                  <a:pt x="3924" y="2966"/>
                </a:lnTo>
                <a:lnTo>
                  <a:pt x="4113" y="3046"/>
                </a:lnTo>
                <a:lnTo>
                  <a:pt x="4314" y="3102"/>
                </a:lnTo>
                <a:lnTo>
                  <a:pt x="4473" y="3127"/>
                </a:lnTo>
                <a:lnTo>
                  <a:pt x="4581" y="3134"/>
                </a:lnTo>
                <a:lnTo>
                  <a:pt x="4635" y="3134"/>
                </a:lnTo>
                <a:lnTo>
                  <a:pt x="4637" y="3134"/>
                </a:lnTo>
                <a:lnTo>
                  <a:pt x="4637" y="3134"/>
                </a:lnTo>
                <a:lnTo>
                  <a:pt x="4637" y="3134"/>
                </a:lnTo>
                <a:lnTo>
                  <a:pt x="4717" y="3133"/>
                </a:lnTo>
                <a:lnTo>
                  <a:pt x="4876" y="3117"/>
                </a:lnTo>
                <a:lnTo>
                  <a:pt x="5028" y="3085"/>
                </a:lnTo>
                <a:lnTo>
                  <a:pt x="5175" y="3039"/>
                </a:lnTo>
                <a:lnTo>
                  <a:pt x="5316" y="2980"/>
                </a:lnTo>
                <a:lnTo>
                  <a:pt x="5449" y="2908"/>
                </a:lnTo>
                <a:lnTo>
                  <a:pt x="5574" y="2823"/>
                </a:lnTo>
                <a:lnTo>
                  <a:pt x="5690" y="2727"/>
                </a:lnTo>
                <a:lnTo>
                  <a:pt x="5797" y="2620"/>
                </a:lnTo>
                <a:lnTo>
                  <a:pt x="5892" y="2505"/>
                </a:lnTo>
                <a:lnTo>
                  <a:pt x="5977" y="2380"/>
                </a:lnTo>
                <a:lnTo>
                  <a:pt x="6049" y="2246"/>
                </a:lnTo>
                <a:lnTo>
                  <a:pt x="6109" y="2107"/>
                </a:lnTo>
                <a:lnTo>
                  <a:pt x="6154" y="1959"/>
                </a:lnTo>
                <a:lnTo>
                  <a:pt x="6186" y="1806"/>
                </a:lnTo>
                <a:lnTo>
                  <a:pt x="6201" y="1648"/>
                </a:lnTo>
                <a:lnTo>
                  <a:pt x="6203" y="1567"/>
                </a:lnTo>
                <a:lnTo>
                  <a:pt x="6203" y="1513"/>
                </a:lnTo>
                <a:lnTo>
                  <a:pt x="6196" y="1405"/>
                </a:lnTo>
                <a:lnTo>
                  <a:pt x="6171" y="1246"/>
                </a:lnTo>
                <a:lnTo>
                  <a:pt x="6115" y="1046"/>
                </a:lnTo>
                <a:lnTo>
                  <a:pt x="6034" y="856"/>
                </a:lnTo>
                <a:lnTo>
                  <a:pt x="5929" y="681"/>
                </a:lnTo>
                <a:lnTo>
                  <a:pt x="5804" y="521"/>
                </a:lnTo>
                <a:lnTo>
                  <a:pt x="5659" y="379"/>
                </a:lnTo>
                <a:lnTo>
                  <a:pt x="5496" y="256"/>
                </a:lnTo>
                <a:lnTo>
                  <a:pt x="5408" y="203"/>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48" name="Freeform 68"/>
          <p:cNvSpPr>
            <a:spLocks/>
          </p:cNvSpPr>
          <p:nvPr/>
        </p:nvSpPr>
        <p:spPr bwMode="auto">
          <a:xfrm>
            <a:off x="9039227" y="1979685"/>
            <a:ext cx="1243013" cy="2488407"/>
          </a:xfrm>
          <a:custGeom>
            <a:avLst/>
            <a:gdLst>
              <a:gd name="T0" fmla="*/ 1 w 1566"/>
              <a:gd name="T1" fmla="*/ 1621 h 3134"/>
              <a:gd name="T2" fmla="*/ 32 w 1566"/>
              <a:gd name="T3" fmla="*/ 1888 h 3134"/>
              <a:gd name="T4" fmla="*/ 170 w 1566"/>
              <a:gd name="T5" fmla="*/ 2278 h 3134"/>
              <a:gd name="T6" fmla="*/ 399 w 1566"/>
              <a:gd name="T7" fmla="*/ 2613 h 3134"/>
              <a:gd name="T8" fmla="*/ 707 w 1566"/>
              <a:gd name="T9" fmla="*/ 2878 h 3134"/>
              <a:gd name="T10" fmla="*/ 795 w 1566"/>
              <a:gd name="T11" fmla="*/ 2931 h 3134"/>
              <a:gd name="T12" fmla="*/ 953 w 1566"/>
              <a:gd name="T13" fmla="*/ 3008 h 3134"/>
              <a:gd name="T14" fmla="*/ 1162 w 1566"/>
              <a:gd name="T15" fmla="*/ 3082 h 3134"/>
              <a:gd name="T16" fmla="*/ 1458 w 1566"/>
              <a:gd name="T17" fmla="*/ 3131 h 3134"/>
              <a:gd name="T18" fmla="*/ 1552 w 1566"/>
              <a:gd name="T19" fmla="*/ 3134 h 3134"/>
              <a:gd name="T20" fmla="*/ 1566 w 1566"/>
              <a:gd name="T21" fmla="*/ 2728 h 3134"/>
              <a:gd name="T22" fmla="*/ 1536 w 1566"/>
              <a:gd name="T23" fmla="*/ 2726 h 3134"/>
              <a:gd name="T24" fmla="*/ 1535 w 1566"/>
              <a:gd name="T25" fmla="*/ 2726 h 3134"/>
              <a:gd name="T26" fmla="*/ 1357 w 1566"/>
              <a:gd name="T27" fmla="*/ 2709 h 3134"/>
              <a:gd name="T28" fmla="*/ 1136 w 1566"/>
              <a:gd name="T29" fmla="*/ 2644 h 3134"/>
              <a:gd name="T30" fmla="*/ 934 w 1566"/>
              <a:gd name="T31" fmla="*/ 2539 h 3134"/>
              <a:gd name="T32" fmla="*/ 759 w 1566"/>
              <a:gd name="T33" fmla="*/ 2398 h 3134"/>
              <a:gd name="T34" fmla="*/ 613 w 1566"/>
              <a:gd name="T35" fmla="*/ 2227 h 3134"/>
              <a:gd name="T36" fmla="*/ 502 w 1566"/>
              <a:gd name="T37" fmla="*/ 2029 h 3134"/>
              <a:gd name="T38" fmla="*/ 432 w 1566"/>
              <a:gd name="T39" fmla="*/ 1810 h 3134"/>
              <a:gd name="T40" fmla="*/ 406 w 1566"/>
              <a:gd name="T41" fmla="*/ 1574 h 3134"/>
              <a:gd name="T42" fmla="*/ 412 w 1566"/>
              <a:gd name="T43" fmla="*/ 1456 h 3134"/>
              <a:gd name="T44" fmla="*/ 453 w 1566"/>
              <a:gd name="T45" fmla="*/ 1242 h 3134"/>
              <a:gd name="T46" fmla="*/ 533 w 1566"/>
              <a:gd name="T47" fmla="*/ 1043 h 3134"/>
              <a:gd name="T48" fmla="*/ 646 w 1566"/>
              <a:gd name="T49" fmla="*/ 863 h 3134"/>
              <a:gd name="T50" fmla="*/ 789 w 1566"/>
              <a:gd name="T51" fmla="*/ 708 h 3134"/>
              <a:gd name="T52" fmla="*/ 959 w 1566"/>
              <a:gd name="T53" fmla="*/ 580 h 3134"/>
              <a:gd name="T54" fmla="*/ 1149 w 1566"/>
              <a:gd name="T55" fmla="*/ 485 h 3134"/>
              <a:gd name="T56" fmla="*/ 1357 w 1566"/>
              <a:gd name="T57" fmla="*/ 424 h 3134"/>
              <a:gd name="T58" fmla="*/ 1523 w 1566"/>
              <a:gd name="T59" fmla="*/ 407 h 3134"/>
              <a:gd name="T60" fmla="*/ 1566 w 1566"/>
              <a:gd name="T61" fmla="*/ 407 h 3134"/>
              <a:gd name="T62" fmla="*/ 1486 w 1566"/>
              <a:gd name="T63" fmla="*/ 1 h 3134"/>
              <a:gd name="T64" fmla="*/ 1175 w 1566"/>
              <a:gd name="T65" fmla="*/ 49 h 3134"/>
              <a:gd name="T66" fmla="*/ 887 w 1566"/>
              <a:gd name="T67" fmla="*/ 154 h 3134"/>
              <a:gd name="T68" fmla="*/ 629 w 1566"/>
              <a:gd name="T69" fmla="*/ 312 h 3134"/>
              <a:gd name="T70" fmla="*/ 406 w 1566"/>
              <a:gd name="T71" fmla="*/ 514 h 3134"/>
              <a:gd name="T72" fmla="*/ 226 w 1566"/>
              <a:gd name="T73" fmla="*/ 755 h 3134"/>
              <a:gd name="T74" fmla="*/ 95 w 1566"/>
              <a:gd name="T75" fmla="*/ 1029 h 3134"/>
              <a:gd name="T76" fmla="*/ 17 w 1566"/>
              <a:gd name="T77" fmla="*/ 1329 h 3134"/>
              <a:gd name="T78" fmla="*/ 0 w 1566"/>
              <a:gd name="T79" fmla="*/ 1567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6" h="3134">
                <a:moveTo>
                  <a:pt x="0" y="1567"/>
                </a:moveTo>
                <a:lnTo>
                  <a:pt x="1" y="1621"/>
                </a:lnTo>
                <a:lnTo>
                  <a:pt x="9" y="1729"/>
                </a:lnTo>
                <a:lnTo>
                  <a:pt x="32" y="1888"/>
                </a:lnTo>
                <a:lnTo>
                  <a:pt x="88" y="2089"/>
                </a:lnTo>
                <a:lnTo>
                  <a:pt x="170" y="2278"/>
                </a:lnTo>
                <a:lnTo>
                  <a:pt x="274" y="2453"/>
                </a:lnTo>
                <a:lnTo>
                  <a:pt x="399" y="2613"/>
                </a:lnTo>
                <a:lnTo>
                  <a:pt x="544" y="2755"/>
                </a:lnTo>
                <a:lnTo>
                  <a:pt x="707" y="2878"/>
                </a:lnTo>
                <a:lnTo>
                  <a:pt x="795" y="2931"/>
                </a:lnTo>
                <a:lnTo>
                  <a:pt x="795" y="2931"/>
                </a:lnTo>
                <a:lnTo>
                  <a:pt x="872" y="2972"/>
                </a:lnTo>
                <a:lnTo>
                  <a:pt x="953" y="3008"/>
                </a:lnTo>
                <a:lnTo>
                  <a:pt x="1021" y="3036"/>
                </a:lnTo>
                <a:lnTo>
                  <a:pt x="1162" y="3082"/>
                </a:lnTo>
                <a:lnTo>
                  <a:pt x="1307" y="3113"/>
                </a:lnTo>
                <a:lnTo>
                  <a:pt x="1458" y="3131"/>
                </a:lnTo>
                <a:lnTo>
                  <a:pt x="1536" y="3134"/>
                </a:lnTo>
                <a:lnTo>
                  <a:pt x="1552" y="3134"/>
                </a:lnTo>
                <a:lnTo>
                  <a:pt x="1566" y="3134"/>
                </a:lnTo>
                <a:lnTo>
                  <a:pt x="1566" y="2728"/>
                </a:lnTo>
                <a:lnTo>
                  <a:pt x="1550" y="2728"/>
                </a:lnTo>
                <a:lnTo>
                  <a:pt x="1536" y="2726"/>
                </a:lnTo>
                <a:lnTo>
                  <a:pt x="1536" y="2726"/>
                </a:lnTo>
                <a:lnTo>
                  <a:pt x="1535" y="2726"/>
                </a:lnTo>
                <a:lnTo>
                  <a:pt x="1476" y="2725"/>
                </a:lnTo>
                <a:lnTo>
                  <a:pt x="1357" y="2709"/>
                </a:lnTo>
                <a:lnTo>
                  <a:pt x="1244" y="2682"/>
                </a:lnTo>
                <a:lnTo>
                  <a:pt x="1136" y="2644"/>
                </a:lnTo>
                <a:lnTo>
                  <a:pt x="1032" y="2597"/>
                </a:lnTo>
                <a:lnTo>
                  <a:pt x="934" y="2539"/>
                </a:lnTo>
                <a:lnTo>
                  <a:pt x="842" y="2473"/>
                </a:lnTo>
                <a:lnTo>
                  <a:pt x="759" y="2398"/>
                </a:lnTo>
                <a:lnTo>
                  <a:pt x="681" y="2316"/>
                </a:lnTo>
                <a:lnTo>
                  <a:pt x="613" y="2227"/>
                </a:lnTo>
                <a:lnTo>
                  <a:pt x="553" y="2131"/>
                </a:lnTo>
                <a:lnTo>
                  <a:pt x="502" y="2029"/>
                </a:lnTo>
                <a:lnTo>
                  <a:pt x="462" y="1922"/>
                </a:lnTo>
                <a:lnTo>
                  <a:pt x="432" y="1810"/>
                </a:lnTo>
                <a:lnTo>
                  <a:pt x="413" y="1693"/>
                </a:lnTo>
                <a:lnTo>
                  <a:pt x="406" y="1574"/>
                </a:lnTo>
                <a:lnTo>
                  <a:pt x="409" y="1512"/>
                </a:lnTo>
                <a:lnTo>
                  <a:pt x="412" y="1456"/>
                </a:lnTo>
                <a:lnTo>
                  <a:pt x="428" y="1347"/>
                </a:lnTo>
                <a:lnTo>
                  <a:pt x="453" y="1242"/>
                </a:lnTo>
                <a:lnTo>
                  <a:pt x="488" y="1139"/>
                </a:lnTo>
                <a:lnTo>
                  <a:pt x="533" y="1043"/>
                </a:lnTo>
                <a:lnTo>
                  <a:pt x="586" y="950"/>
                </a:lnTo>
                <a:lnTo>
                  <a:pt x="646" y="863"/>
                </a:lnTo>
                <a:lnTo>
                  <a:pt x="714" y="783"/>
                </a:lnTo>
                <a:lnTo>
                  <a:pt x="789" y="708"/>
                </a:lnTo>
                <a:lnTo>
                  <a:pt x="871" y="640"/>
                </a:lnTo>
                <a:lnTo>
                  <a:pt x="959" y="580"/>
                </a:lnTo>
                <a:lnTo>
                  <a:pt x="1051" y="528"/>
                </a:lnTo>
                <a:lnTo>
                  <a:pt x="1149" y="485"/>
                </a:lnTo>
                <a:lnTo>
                  <a:pt x="1251" y="450"/>
                </a:lnTo>
                <a:lnTo>
                  <a:pt x="1357" y="424"/>
                </a:lnTo>
                <a:lnTo>
                  <a:pt x="1467" y="410"/>
                </a:lnTo>
                <a:lnTo>
                  <a:pt x="1523" y="407"/>
                </a:lnTo>
                <a:lnTo>
                  <a:pt x="1545" y="407"/>
                </a:lnTo>
                <a:lnTo>
                  <a:pt x="1566" y="407"/>
                </a:lnTo>
                <a:lnTo>
                  <a:pt x="1566" y="0"/>
                </a:lnTo>
                <a:lnTo>
                  <a:pt x="1486" y="1"/>
                </a:lnTo>
                <a:lnTo>
                  <a:pt x="1327" y="17"/>
                </a:lnTo>
                <a:lnTo>
                  <a:pt x="1175" y="49"/>
                </a:lnTo>
                <a:lnTo>
                  <a:pt x="1028" y="95"/>
                </a:lnTo>
                <a:lnTo>
                  <a:pt x="887" y="154"/>
                </a:lnTo>
                <a:lnTo>
                  <a:pt x="754" y="227"/>
                </a:lnTo>
                <a:lnTo>
                  <a:pt x="629" y="312"/>
                </a:lnTo>
                <a:lnTo>
                  <a:pt x="512" y="407"/>
                </a:lnTo>
                <a:lnTo>
                  <a:pt x="406" y="514"/>
                </a:lnTo>
                <a:lnTo>
                  <a:pt x="311" y="630"/>
                </a:lnTo>
                <a:lnTo>
                  <a:pt x="226" y="755"/>
                </a:lnTo>
                <a:lnTo>
                  <a:pt x="154" y="889"/>
                </a:lnTo>
                <a:lnTo>
                  <a:pt x="95" y="1029"/>
                </a:lnTo>
                <a:lnTo>
                  <a:pt x="49" y="1175"/>
                </a:lnTo>
                <a:lnTo>
                  <a:pt x="17" y="1329"/>
                </a:lnTo>
                <a:lnTo>
                  <a:pt x="1" y="1486"/>
                </a:lnTo>
                <a:lnTo>
                  <a:pt x="0" y="1567"/>
                </a:lnTo>
                <a:close/>
              </a:path>
            </a:pathLst>
          </a:custGeom>
          <a:solidFill>
            <a:srgbClr val="4F408E"/>
          </a:solidFill>
          <a:ln>
            <a:no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49" name="Freeform 69"/>
          <p:cNvSpPr>
            <a:spLocks/>
          </p:cNvSpPr>
          <p:nvPr/>
        </p:nvSpPr>
        <p:spPr bwMode="auto">
          <a:xfrm>
            <a:off x="10284620" y="1979686"/>
            <a:ext cx="3676650" cy="1854995"/>
          </a:xfrm>
          <a:custGeom>
            <a:avLst/>
            <a:gdLst>
              <a:gd name="T0" fmla="*/ 1945 w 4632"/>
              <a:gd name="T1" fmla="*/ 1954 h 2337"/>
              <a:gd name="T2" fmla="*/ 1906 w 4632"/>
              <a:gd name="T3" fmla="*/ 1952 h 2337"/>
              <a:gd name="T4" fmla="*/ 1831 w 4632"/>
              <a:gd name="T5" fmla="*/ 1937 h 2337"/>
              <a:gd name="T6" fmla="*/ 1763 w 4632"/>
              <a:gd name="T7" fmla="*/ 1908 h 2337"/>
              <a:gd name="T8" fmla="*/ 1703 w 4632"/>
              <a:gd name="T9" fmla="*/ 1866 h 2337"/>
              <a:gd name="T10" fmla="*/ 1653 w 4632"/>
              <a:gd name="T11" fmla="*/ 1814 h 2337"/>
              <a:gd name="T12" fmla="*/ 1612 w 4632"/>
              <a:gd name="T13" fmla="*/ 1754 h 2337"/>
              <a:gd name="T14" fmla="*/ 1584 w 4632"/>
              <a:gd name="T15" fmla="*/ 1685 h 2337"/>
              <a:gd name="T16" fmla="*/ 1569 w 4632"/>
              <a:gd name="T17" fmla="*/ 1610 h 2337"/>
              <a:gd name="T18" fmla="*/ 1568 w 4632"/>
              <a:gd name="T19" fmla="*/ 1571 h 2337"/>
              <a:gd name="T20" fmla="*/ 1568 w 4632"/>
              <a:gd name="T21" fmla="*/ 1567 h 2337"/>
              <a:gd name="T22" fmla="*/ 1565 w 4632"/>
              <a:gd name="T23" fmla="*/ 1462 h 2337"/>
              <a:gd name="T24" fmla="*/ 1537 w 4632"/>
              <a:gd name="T25" fmla="*/ 1259 h 2337"/>
              <a:gd name="T26" fmla="*/ 1486 w 4632"/>
              <a:gd name="T27" fmla="*/ 1065 h 2337"/>
              <a:gd name="T28" fmla="*/ 1411 w 4632"/>
              <a:gd name="T29" fmla="*/ 882 h 2337"/>
              <a:gd name="T30" fmla="*/ 1365 w 4632"/>
              <a:gd name="T31" fmla="*/ 796 h 2337"/>
              <a:gd name="T32" fmla="*/ 1311 w 4632"/>
              <a:gd name="T33" fmla="*/ 708 h 2337"/>
              <a:gd name="T34" fmla="*/ 1189 w 4632"/>
              <a:gd name="T35" fmla="*/ 545 h 2337"/>
              <a:gd name="T36" fmla="*/ 1047 w 4632"/>
              <a:gd name="T37" fmla="*/ 400 h 2337"/>
              <a:gd name="T38" fmla="*/ 887 w 4632"/>
              <a:gd name="T39" fmla="*/ 273 h 2337"/>
              <a:gd name="T40" fmla="*/ 711 w 4632"/>
              <a:gd name="T41" fmla="*/ 168 h 2337"/>
              <a:gd name="T42" fmla="*/ 523 w 4632"/>
              <a:gd name="T43" fmla="*/ 88 h 2337"/>
              <a:gd name="T44" fmla="*/ 321 w 4632"/>
              <a:gd name="T45" fmla="*/ 32 h 2337"/>
              <a:gd name="T46" fmla="*/ 163 w 4632"/>
              <a:gd name="T47" fmla="*/ 7 h 2337"/>
              <a:gd name="T48" fmla="*/ 55 w 4632"/>
              <a:gd name="T49" fmla="*/ 0 h 2337"/>
              <a:gd name="T50" fmla="*/ 0 w 4632"/>
              <a:gd name="T51" fmla="*/ 0 h 2337"/>
              <a:gd name="T52" fmla="*/ 0 w 4632"/>
              <a:gd name="T53" fmla="*/ 407 h 2337"/>
              <a:gd name="T54" fmla="*/ 61 w 4632"/>
              <a:gd name="T55" fmla="*/ 407 h 2337"/>
              <a:gd name="T56" fmla="*/ 177 w 4632"/>
              <a:gd name="T57" fmla="*/ 420 h 2337"/>
              <a:gd name="T58" fmla="*/ 291 w 4632"/>
              <a:gd name="T59" fmla="*/ 443 h 2337"/>
              <a:gd name="T60" fmla="*/ 400 w 4632"/>
              <a:gd name="T61" fmla="*/ 476 h 2337"/>
              <a:gd name="T62" fmla="*/ 504 w 4632"/>
              <a:gd name="T63" fmla="*/ 521 h 2337"/>
              <a:gd name="T64" fmla="*/ 602 w 4632"/>
              <a:gd name="T65" fmla="*/ 574 h 2337"/>
              <a:gd name="T66" fmla="*/ 695 w 4632"/>
              <a:gd name="T67" fmla="*/ 637 h 2337"/>
              <a:gd name="T68" fmla="*/ 780 w 4632"/>
              <a:gd name="T69" fmla="*/ 708 h 2337"/>
              <a:gd name="T70" fmla="*/ 859 w 4632"/>
              <a:gd name="T71" fmla="*/ 787 h 2337"/>
              <a:gd name="T72" fmla="*/ 930 w 4632"/>
              <a:gd name="T73" fmla="*/ 873 h 2337"/>
              <a:gd name="T74" fmla="*/ 993 w 4632"/>
              <a:gd name="T75" fmla="*/ 965 h 2337"/>
              <a:gd name="T76" fmla="*/ 1047 w 4632"/>
              <a:gd name="T77" fmla="*/ 1063 h 2337"/>
              <a:gd name="T78" fmla="*/ 1091 w 4632"/>
              <a:gd name="T79" fmla="*/ 1168 h 2337"/>
              <a:gd name="T80" fmla="*/ 1124 w 4632"/>
              <a:gd name="T81" fmla="*/ 1276 h 2337"/>
              <a:gd name="T82" fmla="*/ 1147 w 4632"/>
              <a:gd name="T83" fmla="*/ 1390 h 2337"/>
              <a:gd name="T84" fmla="*/ 1160 w 4632"/>
              <a:gd name="T85" fmla="*/ 1506 h 2337"/>
              <a:gd name="T86" fmla="*/ 1160 w 4632"/>
              <a:gd name="T87" fmla="*/ 1567 h 2337"/>
              <a:gd name="T88" fmla="*/ 1160 w 4632"/>
              <a:gd name="T89" fmla="*/ 1568 h 2337"/>
              <a:gd name="T90" fmla="*/ 1162 w 4632"/>
              <a:gd name="T91" fmla="*/ 1649 h 2337"/>
              <a:gd name="T92" fmla="*/ 1169 w 4632"/>
              <a:gd name="T93" fmla="*/ 1728 h 2337"/>
              <a:gd name="T94" fmla="*/ 1178 w 4632"/>
              <a:gd name="T95" fmla="*/ 1793 h 2337"/>
              <a:gd name="T96" fmla="*/ 1214 w 4632"/>
              <a:gd name="T97" fmla="*/ 1912 h 2337"/>
              <a:gd name="T98" fmla="*/ 1270 w 4632"/>
              <a:gd name="T99" fmla="*/ 2023 h 2337"/>
              <a:gd name="T100" fmla="*/ 1345 w 4632"/>
              <a:gd name="T101" fmla="*/ 2119 h 2337"/>
              <a:gd name="T102" fmla="*/ 1435 w 4632"/>
              <a:gd name="T103" fmla="*/ 2201 h 2337"/>
              <a:gd name="T104" fmla="*/ 1539 w 4632"/>
              <a:gd name="T105" fmla="*/ 2266 h 2337"/>
              <a:gd name="T106" fmla="*/ 1654 w 4632"/>
              <a:gd name="T107" fmla="*/ 2311 h 2337"/>
              <a:gd name="T108" fmla="*/ 1778 w 4632"/>
              <a:gd name="T109" fmla="*/ 2334 h 2337"/>
              <a:gd name="T110" fmla="*/ 1843 w 4632"/>
              <a:gd name="T111" fmla="*/ 2337 h 2337"/>
              <a:gd name="T112" fmla="*/ 4632 w 4632"/>
              <a:gd name="T113" fmla="*/ 2337 h 2337"/>
              <a:gd name="T114" fmla="*/ 4632 w 4632"/>
              <a:gd name="T115" fmla="*/ 1954 h 2337"/>
              <a:gd name="T116" fmla="*/ 1945 w 4632"/>
              <a:gd name="T117" fmla="*/ 1954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32" h="2337">
                <a:moveTo>
                  <a:pt x="1945" y="1954"/>
                </a:moveTo>
                <a:lnTo>
                  <a:pt x="1906" y="1952"/>
                </a:lnTo>
                <a:lnTo>
                  <a:pt x="1831" y="1937"/>
                </a:lnTo>
                <a:lnTo>
                  <a:pt x="1763" y="1908"/>
                </a:lnTo>
                <a:lnTo>
                  <a:pt x="1703" y="1866"/>
                </a:lnTo>
                <a:lnTo>
                  <a:pt x="1653" y="1814"/>
                </a:lnTo>
                <a:lnTo>
                  <a:pt x="1612" y="1754"/>
                </a:lnTo>
                <a:lnTo>
                  <a:pt x="1584" y="1685"/>
                </a:lnTo>
                <a:lnTo>
                  <a:pt x="1569" y="1610"/>
                </a:lnTo>
                <a:lnTo>
                  <a:pt x="1568" y="1571"/>
                </a:lnTo>
                <a:lnTo>
                  <a:pt x="1568" y="1567"/>
                </a:lnTo>
                <a:lnTo>
                  <a:pt x="1565" y="1462"/>
                </a:lnTo>
                <a:lnTo>
                  <a:pt x="1537" y="1259"/>
                </a:lnTo>
                <a:lnTo>
                  <a:pt x="1486" y="1065"/>
                </a:lnTo>
                <a:lnTo>
                  <a:pt x="1411" y="882"/>
                </a:lnTo>
                <a:lnTo>
                  <a:pt x="1365" y="796"/>
                </a:lnTo>
                <a:lnTo>
                  <a:pt x="1311" y="708"/>
                </a:lnTo>
                <a:lnTo>
                  <a:pt x="1189" y="545"/>
                </a:lnTo>
                <a:lnTo>
                  <a:pt x="1047" y="400"/>
                </a:lnTo>
                <a:lnTo>
                  <a:pt x="887" y="273"/>
                </a:lnTo>
                <a:lnTo>
                  <a:pt x="711" y="168"/>
                </a:lnTo>
                <a:lnTo>
                  <a:pt x="523" y="88"/>
                </a:lnTo>
                <a:lnTo>
                  <a:pt x="321" y="32"/>
                </a:lnTo>
                <a:lnTo>
                  <a:pt x="163" y="7"/>
                </a:lnTo>
                <a:lnTo>
                  <a:pt x="55" y="0"/>
                </a:lnTo>
                <a:lnTo>
                  <a:pt x="0" y="0"/>
                </a:lnTo>
                <a:lnTo>
                  <a:pt x="0" y="407"/>
                </a:lnTo>
                <a:lnTo>
                  <a:pt x="61" y="407"/>
                </a:lnTo>
                <a:lnTo>
                  <a:pt x="177" y="420"/>
                </a:lnTo>
                <a:lnTo>
                  <a:pt x="291" y="443"/>
                </a:lnTo>
                <a:lnTo>
                  <a:pt x="400" y="476"/>
                </a:lnTo>
                <a:lnTo>
                  <a:pt x="504" y="521"/>
                </a:lnTo>
                <a:lnTo>
                  <a:pt x="602" y="574"/>
                </a:lnTo>
                <a:lnTo>
                  <a:pt x="695" y="637"/>
                </a:lnTo>
                <a:lnTo>
                  <a:pt x="780" y="708"/>
                </a:lnTo>
                <a:lnTo>
                  <a:pt x="859" y="787"/>
                </a:lnTo>
                <a:lnTo>
                  <a:pt x="930" y="873"/>
                </a:lnTo>
                <a:lnTo>
                  <a:pt x="993" y="965"/>
                </a:lnTo>
                <a:lnTo>
                  <a:pt x="1047" y="1063"/>
                </a:lnTo>
                <a:lnTo>
                  <a:pt x="1091" y="1168"/>
                </a:lnTo>
                <a:lnTo>
                  <a:pt x="1124" y="1276"/>
                </a:lnTo>
                <a:lnTo>
                  <a:pt x="1147" y="1390"/>
                </a:lnTo>
                <a:lnTo>
                  <a:pt x="1160" y="1506"/>
                </a:lnTo>
                <a:lnTo>
                  <a:pt x="1160" y="1567"/>
                </a:lnTo>
                <a:lnTo>
                  <a:pt x="1160" y="1568"/>
                </a:lnTo>
                <a:lnTo>
                  <a:pt x="1162" y="1649"/>
                </a:lnTo>
                <a:lnTo>
                  <a:pt x="1169" y="1728"/>
                </a:lnTo>
                <a:lnTo>
                  <a:pt x="1178" y="1793"/>
                </a:lnTo>
                <a:lnTo>
                  <a:pt x="1214" y="1912"/>
                </a:lnTo>
                <a:lnTo>
                  <a:pt x="1270" y="2023"/>
                </a:lnTo>
                <a:lnTo>
                  <a:pt x="1345" y="2119"/>
                </a:lnTo>
                <a:lnTo>
                  <a:pt x="1435" y="2201"/>
                </a:lnTo>
                <a:lnTo>
                  <a:pt x="1539" y="2266"/>
                </a:lnTo>
                <a:lnTo>
                  <a:pt x="1654" y="2311"/>
                </a:lnTo>
                <a:lnTo>
                  <a:pt x="1778" y="2334"/>
                </a:lnTo>
                <a:lnTo>
                  <a:pt x="1843" y="2337"/>
                </a:lnTo>
                <a:lnTo>
                  <a:pt x="4632" y="2337"/>
                </a:lnTo>
                <a:lnTo>
                  <a:pt x="4632" y="1954"/>
                </a:lnTo>
                <a:lnTo>
                  <a:pt x="1945" y="1954"/>
                </a:lnTo>
                <a:close/>
              </a:path>
            </a:pathLst>
          </a:custGeom>
          <a:solidFill>
            <a:srgbClr val="4F408E"/>
          </a:solidFill>
          <a:ln>
            <a:no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50" name="Freeform 70"/>
          <p:cNvSpPr>
            <a:spLocks/>
          </p:cNvSpPr>
          <p:nvPr/>
        </p:nvSpPr>
        <p:spPr bwMode="auto">
          <a:xfrm>
            <a:off x="8984457" y="4144241"/>
            <a:ext cx="2488407" cy="2488407"/>
          </a:xfrm>
          <a:custGeom>
            <a:avLst/>
            <a:gdLst>
              <a:gd name="T0" fmla="*/ 2341 w 3136"/>
              <a:gd name="T1" fmla="*/ 203 h 3134"/>
              <a:gd name="T2" fmla="*/ 2285 w 3136"/>
              <a:gd name="T3" fmla="*/ 173 h 3134"/>
              <a:gd name="T4" fmla="*/ 2052 w 3136"/>
              <a:gd name="T5" fmla="*/ 75 h 3134"/>
              <a:gd name="T6" fmla="*/ 1865 w 3136"/>
              <a:gd name="T7" fmla="*/ 27 h 3134"/>
              <a:gd name="T8" fmla="*/ 1667 w 3136"/>
              <a:gd name="T9" fmla="*/ 1 h 3134"/>
              <a:gd name="T10" fmla="*/ 1584 w 3136"/>
              <a:gd name="T11" fmla="*/ 0 h 3134"/>
              <a:gd name="T12" fmla="*/ 1568 w 3136"/>
              <a:gd name="T13" fmla="*/ 406 h 3134"/>
              <a:gd name="T14" fmla="*/ 1600 w 3136"/>
              <a:gd name="T15" fmla="*/ 406 h 3134"/>
              <a:gd name="T16" fmla="*/ 1601 w 3136"/>
              <a:gd name="T17" fmla="*/ 406 h 3134"/>
              <a:gd name="T18" fmla="*/ 1774 w 3136"/>
              <a:gd name="T19" fmla="*/ 423 h 3134"/>
              <a:gd name="T20" fmla="*/ 1990 w 3136"/>
              <a:gd name="T21" fmla="*/ 485 h 3134"/>
              <a:gd name="T22" fmla="*/ 2187 w 3136"/>
              <a:gd name="T23" fmla="*/ 584 h 3134"/>
              <a:gd name="T24" fmla="*/ 2361 w 3136"/>
              <a:gd name="T25" fmla="*/ 718 h 3134"/>
              <a:gd name="T26" fmla="*/ 2505 w 3136"/>
              <a:gd name="T27" fmla="*/ 882 h 3134"/>
              <a:gd name="T28" fmla="*/ 2619 w 3136"/>
              <a:gd name="T29" fmla="*/ 1070 h 3134"/>
              <a:gd name="T30" fmla="*/ 2694 w 3136"/>
              <a:gd name="T31" fmla="*/ 1280 h 3134"/>
              <a:gd name="T32" fmla="*/ 2728 w 3136"/>
              <a:gd name="T33" fmla="*/ 1508 h 3134"/>
              <a:gd name="T34" fmla="*/ 2728 w 3136"/>
              <a:gd name="T35" fmla="*/ 1575 h 3134"/>
              <a:gd name="T36" fmla="*/ 2727 w 3136"/>
              <a:gd name="T37" fmla="*/ 1644 h 3134"/>
              <a:gd name="T38" fmla="*/ 2688 w 3136"/>
              <a:gd name="T39" fmla="*/ 1872 h 3134"/>
              <a:gd name="T40" fmla="*/ 2609 w 3136"/>
              <a:gd name="T41" fmla="*/ 2080 h 3134"/>
              <a:gd name="T42" fmla="*/ 2492 w 3136"/>
              <a:gd name="T43" fmla="*/ 2269 h 3134"/>
              <a:gd name="T44" fmla="*/ 2343 w 3136"/>
              <a:gd name="T45" fmla="*/ 2431 h 3134"/>
              <a:gd name="T46" fmla="*/ 2164 w 3136"/>
              <a:gd name="T47" fmla="*/ 2562 h 3134"/>
              <a:gd name="T48" fmla="*/ 1963 w 3136"/>
              <a:gd name="T49" fmla="*/ 2657 h 3134"/>
              <a:gd name="T50" fmla="*/ 1742 w 3136"/>
              <a:gd name="T51" fmla="*/ 2713 h 3134"/>
              <a:gd name="T52" fmla="*/ 1567 w 3136"/>
              <a:gd name="T53" fmla="*/ 2726 h 3134"/>
              <a:gd name="T54" fmla="*/ 1395 w 3136"/>
              <a:gd name="T55" fmla="*/ 2715 h 3134"/>
              <a:gd name="T56" fmla="*/ 1178 w 3136"/>
              <a:gd name="T57" fmla="*/ 2660 h 3134"/>
              <a:gd name="T58" fmla="*/ 979 w 3136"/>
              <a:gd name="T59" fmla="*/ 2567 h 3134"/>
              <a:gd name="T60" fmla="*/ 802 w 3136"/>
              <a:gd name="T61" fmla="*/ 2440 h 3134"/>
              <a:gd name="T62" fmla="*/ 654 w 3136"/>
              <a:gd name="T63" fmla="*/ 2283 h 3134"/>
              <a:gd name="T64" fmla="*/ 536 w 3136"/>
              <a:gd name="T65" fmla="*/ 2099 h 3134"/>
              <a:gd name="T66" fmla="*/ 452 w 3136"/>
              <a:gd name="T67" fmla="*/ 1895 h 3134"/>
              <a:gd name="T68" fmla="*/ 411 w 3136"/>
              <a:gd name="T69" fmla="*/ 1673 h 3134"/>
              <a:gd name="T70" fmla="*/ 408 w 3136"/>
              <a:gd name="T71" fmla="*/ 1614 h 3134"/>
              <a:gd name="T72" fmla="*/ 406 w 3136"/>
              <a:gd name="T73" fmla="*/ 1600 h 3134"/>
              <a:gd name="T74" fmla="*/ 0 w 3136"/>
              <a:gd name="T75" fmla="*/ 1585 h 3134"/>
              <a:gd name="T76" fmla="*/ 0 w 3136"/>
              <a:gd name="T77" fmla="*/ 1616 h 3134"/>
              <a:gd name="T78" fmla="*/ 5 w 3136"/>
              <a:gd name="T79" fmla="*/ 1715 h 3134"/>
              <a:gd name="T80" fmla="*/ 87 w 3136"/>
              <a:gd name="T81" fmla="*/ 2086 h 3134"/>
              <a:gd name="T82" fmla="*/ 203 w 3136"/>
              <a:gd name="T83" fmla="*/ 2341 h 3134"/>
              <a:gd name="T84" fmla="*/ 203 w 3136"/>
              <a:gd name="T85" fmla="*/ 2341 h 3134"/>
              <a:gd name="T86" fmla="*/ 379 w 3136"/>
              <a:gd name="T87" fmla="*/ 2590 h 3134"/>
              <a:gd name="T88" fmla="*/ 681 w 3136"/>
              <a:gd name="T89" fmla="*/ 2860 h 3134"/>
              <a:gd name="T90" fmla="*/ 1046 w 3136"/>
              <a:gd name="T91" fmla="*/ 3046 h 3134"/>
              <a:gd name="T92" fmla="*/ 1405 w 3136"/>
              <a:gd name="T93" fmla="*/ 3125 h 3134"/>
              <a:gd name="T94" fmla="*/ 1567 w 3136"/>
              <a:gd name="T95" fmla="*/ 3134 h 3134"/>
              <a:gd name="T96" fmla="*/ 1804 w 3136"/>
              <a:gd name="T97" fmla="*/ 3116 h 3134"/>
              <a:gd name="T98" fmla="*/ 2104 w 3136"/>
              <a:gd name="T99" fmla="*/ 3040 h 3134"/>
              <a:gd name="T100" fmla="*/ 2376 w 3136"/>
              <a:gd name="T101" fmla="*/ 2911 h 3134"/>
              <a:gd name="T102" fmla="*/ 2616 w 3136"/>
              <a:gd name="T103" fmla="*/ 2732 h 3134"/>
              <a:gd name="T104" fmla="*/ 2818 w 3136"/>
              <a:gd name="T105" fmla="*/ 2512 h 3134"/>
              <a:gd name="T106" fmla="*/ 2976 w 3136"/>
              <a:gd name="T107" fmla="*/ 2257 h 3134"/>
              <a:gd name="T108" fmla="*/ 3082 w 3136"/>
              <a:gd name="T109" fmla="*/ 1972 h 3134"/>
              <a:gd name="T110" fmla="*/ 3133 w 3136"/>
              <a:gd name="T111" fmla="*/ 1665 h 3134"/>
              <a:gd name="T112" fmla="*/ 3136 w 3136"/>
              <a:gd name="T113" fmla="*/ 1575 h 3134"/>
              <a:gd name="T114" fmla="*/ 3134 w 3136"/>
              <a:gd name="T115" fmla="*/ 1512 h 3134"/>
              <a:gd name="T116" fmla="*/ 3104 w 3136"/>
              <a:gd name="T117" fmla="*/ 1246 h 3134"/>
              <a:gd name="T118" fmla="*/ 2966 w 3136"/>
              <a:gd name="T119" fmla="*/ 855 h 3134"/>
              <a:gd name="T120" fmla="*/ 2737 w 3136"/>
              <a:gd name="T121" fmla="*/ 519 h 3134"/>
              <a:gd name="T122" fmla="*/ 2429 w 3136"/>
              <a:gd name="T123" fmla="*/ 255 h 3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36" h="3134">
                <a:moveTo>
                  <a:pt x="2341" y="203"/>
                </a:moveTo>
                <a:lnTo>
                  <a:pt x="2341" y="203"/>
                </a:lnTo>
                <a:lnTo>
                  <a:pt x="2341" y="203"/>
                </a:lnTo>
                <a:lnTo>
                  <a:pt x="2285" y="173"/>
                </a:lnTo>
                <a:lnTo>
                  <a:pt x="2171" y="119"/>
                </a:lnTo>
                <a:lnTo>
                  <a:pt x="2052" y="75"/>
                </a:lnTo>
                <a:lnTo>
                  <a:pt x="1928" y="40"/>
                </a:lnTo>
                <a:lnTo>
                  <a:pt x="1865" y="27"/>
                </a:lnTo>
                <a:lnTo>
                  <a:pt x="1800" y="16"/>
                </a:lnTo>
                <a:lnTo>
                  <a:pt x="1667" y="1"/>
                </a:lnTo>
                <a:lnTo>
                  <a:pt x="1600" y="0"/>
                </a:lnTo>
                <a:lnTo>
                  <a:pt x="1584" y="0"/>
                </a:lnTo>
                <a:lnTo>
                  <a:pt x="1568" y="0"/>
                </a:lnTo>
                <a:lnTo>
                  <a:pt x="1568" y="406"/>
                </a:lnTo>
                <a:lnTo>
                  <a:pt x="1584" y="406"/>
                </a:lnTo>
                <a:lnTo>
                  <a:pt x="1600" y="406"/>
                </a:lnTo>
                <a:lnTo>
                  <a:pt x="1600" y="406"/>
                </a:lnTo>
                <a:lnTo>
                  <a:pt x="1601" y="406"/>
                </a:lnTo>
                <a:lnTo>
                  <a:pt x="1659" y="408"/>
                </a:lnTo>
                <a:lnTo>
                  <a:pt x="1774" y="423"/>
                </a:lnTo>
                <a:lnTo>
                  <a:pt x="1883" y="449"/>
                </a:lnTo>
                <a:lnTo>
                  <a:pt x="1990" y="485"/>
                </a:lnTo>
                <a:lnTo>
                  <a:pt x="2092" y="529"/>
                </a:lnTo>
                <a:lnTo>
                  <a:pt x="2187" y="584"/>
                </a:lnTo>
                <a:lnTo>
                  <a:pt x="2278" y="647"/>
                </a:lnTo>
                <a:lnTo>
                  <a:pt x="2361" y="718"/>
                </a:lnTo>
                <a:lnTo>
                  <a:pt x="2438" y="797"/>
                </a:lnTo>
                <a:lnTo>
                  <a:pt x="2505" y="882"/>
                </a:lnTo>
                <a:lnTo>
                  <a:pt x="2567" y="974"/>
                </a:lnTo>
                <a:lnTo>
                  <a:pt x="2619" y="1070"/>
                </a:lnTo>
                <a:lnTo>
                  <a:pt x="2661" y="1174"/>
                </a:lnTo>
                <a:lnTo>
                  <a:pt x="2694" y="1280"/>
                </a:lnTo>
                <a:lnTo>
                  <a:pt x="2717" y="1393"/>
                </a:lnTo>
                <a:lnTo>
                  <a:pt x="2728" y="1508"/>
                </a:lnTo>
                <a:lnTo>
                  <a:pt x="2728" y="1567"/>
                </a:lnTo>
                <a:lnTo>
                  <a:pt x="2728" y="1575"/>
                </a:lnTo>
                <a:lnTo>
                  <a:pt x="2728" y="1585"/>
                </a:lnTo>
                <a:lnTo>
                  <a:pt x="2727" y="1644"/>
                </a:lnTo>
                <a:lnTo>
                  <a:pt x="2713" y="1760"/>
                </a:lnTo>
                <a:lnTo>
                  <a:pt x="2688" y="1872"/>
                </a:lnTo>
                <a:lnTo>
                  <a:pt x="2653" y="1978"/>
                </a:lnTo>
                <a:lnTo>
                  <a:pt x="2609" y="2080"/>
                </a:lnTo>
                <a:lnTo>
                  <a:pt x="2554" y="2178"/>
                </a:lnTo>
                <a:lnTo>
                  <a:pt x="2492" y="2269"/>
                </a:lnTo>
                <a:lnTo>
                  <a:pt x="2420" y="2354"/>
                </a:lnTo>
                <a:lnTo>
                  <a:pt x="2343" y="2431"/>
                </a:lnTo>
                <a:lnTo>
                  <a:pt x="2256" y="2500"/>
                </a:lnTo>
                <a:lnTo>
                  <a:pt x="2164" y="2562"/>
                </a:lnTo>
                <a:lnTo>
                  <a:pt x="2066" y="2614"/>
                </a:lnTo>
                <a:lnTo>
                  <a:pt x="1963" y="2657"/>
                </a:lnTo>
                <a:lnTo>
                  <a:pt x="1855" y="2692"/>
                </a:lnTo>
                <a:lnTo>
                  <a:pt x="1742" y="2713"/>
                </a:lnTo>
                <a:lnTo>
                  <a:pt x="1627" y="2725"/>
                </a:lnTo>
                <a:lnTo>
                  <a:pt x="1567" y="2726"/>
                </a:lnTo>
                <a:lnTo>
                  <a:pt x="1509" y="2726"/>
                </a:lnTo>
                <a:lnTo>
                  <a:pt x="1395" y="2715"/>
                </a:lnTo>
                <a:lnTo>
                  <a:pt x="1285" y="2692"/>
                </a:lnTo>
                <a:lnTo>
                  <a:pt x="1178" y="2660"/>
                </a:lnTo>
                <a:lnTo>
                  <a:pt x="1076" y="2618"/>
                </a:lnTo>
                <a:lnTo>
                  <a:pt x="979" y="2567"/>
                </a:lnTo>
                <a:lnTo>
                  <a:pt x="887" y="2508"/>
                </a:lnTo>
                <a:lnTo>
                  <a:pt x="802" y="2440"/>
                </a:lnTo>
                <a:lnTo>
                  <a:pt x="725" y="2365"/>
                </a:lnTo>
                <a:lnTo>
                  <a:pt x="654" y="2283"/>
                </a:lnTo>
                <a:lnTo>
                  <a:pt x="591" y="2194"/>
                </a:lnTo>
                <a:lnTo>
                  <a:pt x="536" y="2099"/>
                </a:lnTo>
                <a:lnTo>
                  <a:pt x="490" y="2000"/>
                </a:lnTo>
                <a:lnTo>
                  <a:pt x="452" y="1895"/>
                </a:lnTo>
                <a:lnTo>
                  <a:pt x="427" y="1787"/>
                </a:lnTo>
                <a:lnTo>
                  <a:pt x="411" y="1673"/>
                </a:lnTo>
                <a:lnTo>
                  <a:pt x="408" y="1616"/>
                </a:lnTo>
                <a:lnTo>
                  <a:pt x="408" y="1614"/>
                </a:lnTo>
                <a:lnTo>
                  <a:pt x="408" y="1614"/>
                </a:lnTo>
                <a:lnTo>
                  <a:pt x="406" y="1600"/>
                </a:lnTo>
                <a:lnTo>
                  <a:pt x="406" y="1585"/>
                </a:lnTo>
                <a:lnTo>
                  <a:pt x="0" y="1585"/>
                </a:lnTo>
                <a:lnTo>
                  <a:pt x="0" y="1600"/>
                </a:lnTo>
                <a:lnTo>
                  <a:pt x="0" y="1616"/>
                </a:lnTo>
                <a:lnTo>
                  <a:pt x="0" y="1616"/>
                </a:lnTo>
                <a:lnTo>
                  <a:pt x="5" y="1715"/>
                </a:lnTo>
                <a:lnTo>
                  <a:pt x="35" y="1905"/>
                </a:lnTo>
                <a:lnTo>
                  <a:pt x="87" y="2086"/>
                </a:lnTo>
                <a:lnTo>
                  <a:pt x="159" y="2259"/>
                </a:lnTo>
                <a:lnTo>
                  <a:pt x="203" y="2341"/>
                </a:lnTo>
                <a:lnTo>
                  <a:pt x="203" y="2341"/>
                </a:lnTo>
                <a:lnTo>
                  <a:pt x="203" y="2341"/>
                </a:lnTo>
                <a:lnTo>
                  <a:pt x="257" y="2429"/>
                </a:lnTo>
                <a:lnTo>
                  <a:pt x="379" y="2590"/>
                </a:lnTo>
                <a:lnTo>
                  <a:pt x="522" y="2735"/>
                </a:lnTo>
                <a:lnTo>
                  <a:pt x="681" y="2860"/>
                </a:lnTo>
                <a:lnTo>
                  <a:pt x="857" y="2965"/>
                </a:lnTo>
                <a:lnTo>
                  <a:pt x="1046" y="3046"/>
                </a:lnTo>
                <a:lnTo>
                  <a:pt x="1247" y="3102"/>
                </a:lnTo>
                <a:lnTo>
                  <a:pt x="1405" y="3125"/>
                </a:lnTo>
                <a:lnTo>
                  <a:pt x="1512" y="3134"/>
                </a:lnTo>
                <a:lnTo>
                  <a:pt x="1567" y="3134"/>
                </a:lnTo>
                <a:lnTo>
                  <a:pt x="1647" y="3132"/>
                </a:lnTo>
                <a:lnTo>
                  <a:pt x="1804" y="3116"/>
                </a:lnTo>
                <a:lnTo>
                  <a:pt x="1957" y="3086"/>
                </a:lnTo>
                <a:lnTo>
                  <a:pt x="2104" y="3040"/>
                </a:lnTo>
                <a:lnTo>
                  <a:pt x="2243" y="2981"/>
                </a:lnTo>
                <a:lnTo>
                  <a:pt x="2376" y="2911"/>
                </a:lnTo>
                <a:lnTo>
                  <a:pt x="2499" y="2827"/>
                </a:lnTo>
                <a:lnTo>
                  <a:pt x="2616" y="2732"/>
                </a:lnTo>
                <a:lnTo>
                  <a:pt x="2723" y="2627"/>
                </a:lnTo>
                <a:lnTo>
                  <a:pt x="2818" y="2512"/>
                </a:lnTo>
                <a:lnTo>
                  <a:pt x="2903" y="2390"/>
                </a:lnTo>
                <a:lnTo>
                  <a:pt x="2976" y="2257"/>
                </a:lnTo>
                <a:lnTo>
                  <a:pt x="3035" y="2118"/>
                </a:lnTo>
                <a:lnTo>
                  <a:pt x="3082" y="1972"/>
                </a:lnTo>
                <a:lnTo>
                  <a:pt x="3116" y="1821"/>
                </a:lnTo>
                <a:lnTo>
                  <a:pt x="3133" y="1665"/>
                </a:lnTo>
                <a:lnTo>
                  <a:pt x="3134" y="1585"/>
                </a:lnTo>
                <a:lnTo>
                  <a:pt x="3136" y="1575"/>
                </a:lnTo>
                <a:lnTo>
                  <a:pt x="3136" y="1567"/>
                </a:lnTo>
                <a:lnTo>
                  <a:pt x="3134" y="1512"/>
                </a:lnTo>
                <a:lnTo>
                  <a:pt x="3127" y="1404"/>
                </a:lnTo>
                <a:lnTo>
                  <a:pt x="3104" y="1246"/>
                </a:lnTo>
                <a:lnTo>
                  <a:pt x="3048" y="1044"/>
                </a:lnTo>
                <a:lnTo>
                  <a:pt x="2966" y="855"/>
                </a:lnTo>
                <a:lnTo>
                  <a:pt x="2862" y="679"/>
                </a:lnTo>
                <a:lnTo>
                  <a:pt x="2737" y="519"/>
                </a:lnTo>
                <a:lnTo>
                  <a:pt x="2592" y="377"/>
                </a:lnTo>
                <a:lnTo>
                  <a:pt x="2429" y="255"/>
                </a:lnTo>
                <a:lnTo>
                  <a:pt x="2341" y="203"/>
                </a:lnTo>
                <a:close/>
              </a:path>
            </a:pathLst>
          </a:custGeom>
          <a:solidFill>
            <a:srgbClr val="2190D7"/>
          </a:solidFill>
          <a:ln>
            <a:noFill/>
          </a:ln>
        </p:spPr>
        <p:txBody>
          <a:bodyPr vert="horz" wrap="square" lIns="137160" tIns="68580" rIns="137160" bIns="68580" numCol="1" anchor="t" anchorCtr="0" compatLnSpc="1">
            <a:prstTxWarp prst="textNoShape">
              <a:avLst/>
            </a:prstTxWarp>
          </a:bodyPr>
          <a:lstStyle/>
          <a:p>
            <a:pPr defTabSz="1371600"/>
            <a:endParaRPr lang="en-US">
              <a:solidFill>
                <a:prstClr val="black"/>
              </a:solidFill>
              <a:latin typeface="+mj-lt"/>
            </a:endParaRPr>
          </a:p>
        </p:txBody>
      </p:sp>
      <p:sp>
        <p:nvSpPr>
          <p:cNvPr id="54" name="Freeform: Shape 53"/>
          <p:cNvSpPr>
            <a:spLocks/>
          </p:cNvSpPr>
          <p:nvPr/>
        </p:nvSpPr>
        <p:spPr bwMode="auto">
          <a:xfrm>
            <a:off x="2105524" y="6940030"/>
            <a:ext cx="2443615" cy="290590"/>
          </a:xfrm>
          <a:custGeom>
            <a:avLst/>
            <a:gdLst>
              <a:gd name="connsiteX0" fmla="*/ 0 w 1369218"/>
              <a:gd name="connsiteY0" fmla="*/ 0 h 202206"/>
              <a:gd name="connsiteX1" fmla="*/ 837277 w 1369218"/>
              <a:gd name="connsiteY1" fmla="*/ 0 h 202206"/>
              <a:gd name="connsiteX2" fmla="*/ 1369218 w 1369218"/>
              <a:gd name="connsiteY2" fmla="*/ 0 h 202206"/>
              <a:gd name="connsiteX3" fmla="*/ 1369218 w 1369218"/>
              <a:gd name="connsiteY3" fmla="*/ 202206 h 202206"/>
              <a:gd name="connsiteX4" fmla="*/ 0 w 1369218"/>
              <a:gd name="connsiteY4" fmla="*/ 202206 h 202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218" h="202206">
                <a:moveTo>
                  <a:pt x="0" y="0"/>
                </a:moveTo>
                <a:lnTo>
                  <a:pt x="837277" y="0"/>
                </a:lnTo>
                <a:lnTo>
                  <a:pt x="1369218" y="0"/>
                </a:lnTo>
                <a:lnTo>
                  <a:pt x="1369218" y="202206"/>
                </a:lnTo>
                <a:lnTo>
                  <a:pt x="0" y="202206"/>
                </a:lnTo>
                <a:close/>
              </a:path>
            </a:pathLst>
          </a:custGeom>
          <a:solidFill>
            <a:schemeClr val="accent4"/>
          </a:solidFill>
          <a:ln>
            <a:noFill/>
          </a:ln>
        </p:spPr>
        <p:txBody>
          <a:bodyPr vert="horz" wrap="square" lIns="137160" tIns="68580" rIns="137160" bIns="68580" numCol="1" anchor="t" anchorCtr="0" compatLnSpc="1">
            <a:prstTxWarp prst="textNoShape">
              <a:avLst/>
            </a:prstTxWarp>
            <a:noAutofit/>
          </a:bodyPr>
          <a:lstStyle/>
          <a:p>
            <a:pPr defTabSz="1371600"/>
            <a:endParaRPr lang="en-US">
              <a:solidFill>
                <a:prstClr val="black"/>
              </a:solidFill>
              <a:latin typeface="+mj-lt"/>
            </a:endParaRPr>
          </a:p>
        </p:txBody>
      </p:sp>
      <p:sp>
        <p:nvSpPr>
          <p:cNvPr id="57" name="Freeform: Shape 56"/>
          <p:cNvSpPr>
            <a:spLocks/>
          </p:cNvSpPr>
          <p:nvPr/>
        </p:nvSpPr>
        <p:spPr bwMode="auto">
          <a:xfrm>
            <a:off x="13693140" y="3530674"/>
            <a:ext cx="4594860" cy="304007"/>
          </a:xfrm>
          <a:custGeom>
            <a:avLst/>
            <a:gdLst>
              <a:gd name="connsiteX0" fmla="*/ 0 w 1353502"/>
              <a:gd name="connsiteY0" fmla="*/ 0 h 202671"/>
              <a:gd name="connsiteX1" fmla="*/ 1353502 w 1353502"/>
              <a:gd name="connsiteY1" fmla="*/ 0 h 202671"/>
              <a:gd name="connsiteX2" fmla="*/ 1353502 w 1353502"/>
              <a:gd name="connsiteY2" fmla="*/ 202671 h 202671"/>
              <a:gd name="connsiteX3" fmla="*/ 0 w 1353502"/>
              <a:gd name="connsiteY3" fmla="*/ 202671 h 202671"/>
            </a:gdLst>
            <a:ahLst/>
            <a:cxnLst>
              <a:cxn ang="0">
                <a:pos x="connsiteX0" y="connsiteY0"/>
              </a:cxn>
              <a:cxn ang="0">
                <a:pos x="connsiteX1" y="connsiteY1"/>
              </a:cxn>
              <a:cxn ang="0">
                <a:pos x="connsiteX2" y="connsiteY2"/>
              </a:cxn>
              <a:cxn ang="0">
                <a:pos x="connsiteX3" y="connsiteY3"/>
              </a:cxn>
            </a:cxnLst>
            <a:rect l="l" t="t" r="r" b="b"/>
            <a:pathLst>
              <a:path w="1353502" h="202671">
                <a:moveTo>
                  <a:pt x="0" y="0"/>
                </a:moveTo>
                <a:lnTo>
                  <a:pt x="1353502" y="0"/>
                </a:lnTo>
                <a:lnTo>
                  <a:pt x="1353502" y="202671"/>
                </a:lnTo>
                <a:lnTo>
                  <a:pt x="0" y="202671"/>
                </a:lnTo>
                <a:close/>
              </a:path>
            </a:pathLst>
          </a:custGeom>
          <a:solidFill>
            <a:srgbClr val="4F408E"/>
          </a:solidFill>
          <a:ln>
            <a:noFill/>
          </a:ln>
        </p:spPr>
        <p:txBody>
          <a:bodyPr vert="horz" wrap="square" lIns="137160" tIns="68580" rIns="137160" bIns="68580" numCol="1" anchor="t" anchorCtr="0" compatLnSpc="1">
            <a:prstTxWarp prst="textNoShape">
              <a:avLst/>
            </a:prstTxWarp>
            <a:noAutofit/>
          </a:bodyPr>
          <a:lstStyle/>
          <a:p>
            <a:pPr defTabSz="1371600"/>
            <a:endParaRPr lang="en-US">
              <a:solidFill>
                <a:prstClr val="black"/>
              </a:solidFill>
              <a:latin typeface="+mj-lt"/>
            </a:endParaRPr>
          </a:p>
        </p:txBody>
      </p:sp>
      <p:sp>
        <p:nvSpPr>
          <p:cNvPr id="8" name="Oval 7"/>
          <p:cNvSpPr/>
          <p:nvPr/>
        </p:nvSpPr>
        <p:spPr>
          <a:xfrm>
            <a:off x="9493721" y="2434180"/>
            <a:ext cx="1579418" cy="1579418"/>
          </a:xfrm>
          <a:prstGeom prst="ellipse">
            <a:avLst/>
          </a:prstGeom>
          <a:solidFill>
            <a:srgbClr val="9588CA"/>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371600"/>
            <a:endParaRPr lang="en-US">
              <a:solidFill>
                <a:prstClr val="white"/>
              </a:solidFill>
              <a:latin typeface="+mj-lt"/>
            </a:endParaRPr>
          </a:p>
        </p:txBody>
      </p:sp>
      <p:sp>
        <p:nvSpPr>
          <p:cNvPr id="59" name="Oval 58"/>
          <p:cNvSpPr/>
          <p:nvPr/>
        </p:nvSpPr>
        <p:spPr>
          <a:xfrm>
            <a:off x="9438952" y="4589290"/>
            <a:ext cx="1579418" cy="1579418"/>
          </a:xfrm>
          <a:prstGeom prst="ellipse">
            <a:avLst/>
          </a:prstGeom>
          <a:solidFill>
            <a:srgbClr val="71BBE9"/>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371600"/>
            <a:endParaRPr lang="en-US">
              <a:solidFill>
                <a:prstClr val="white"/>
              </a:solidFill>
              <a:latin typeface="+mj-lt"/>
            </a:endParaRPr>
          </a:p>
        </p:txBody>
      </p:sp>
      <p:sp>
        <p:nvSpPr>
          <p:cNvPr id="60" name="Oval 59"/>
          <p:cNvSpPr/>
          <p:nvPr/>
        </p:nvSpPr>
        <p:spPr>
          <a:xfrm>
            <a:off x="7276562" y="4589290"/>
            <a:ext cx="1579418" cy="1579418"/>
          </a:xfrm>
          <a:prstGeom prst="ellipse">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371600"/>
            <a:endParaRPr lang="en-US">
              <a:solidFill>
                <a:prstClr val="white"/>
              </a:solidFill>
              <a:latin typeface="+mj-lt"/>
            </a:endParaRPr>
          </a:p>
        </p:txBody>
      </p:sp>
      <p:sp>
        <p:nvSpPr>
          <p:cNvPr id="61" name="Oval 60"/>
          <p:cNvSpPr/>
          <p:nvPr/>
        </p:nvSpPr>
        <p:spPr>
          <a:xfrm>
            <a:off x="7331978" y="6763292"/>
            <a:ext cx="1579418" cy="1579418"/>
          </a:xfrm>
          <a:prstGeom prst="ellipse">
            <a:avLst/>
          </a:prstGeo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371600"/>
            <a:endParaRPr lang="en-US">
              <a:solidFill>
                <a:prstClr val="white"/>
              </a:solidFill>
              <a:latin typeface="+mj-lt"/>
            </a:endParaRPr>
          </a:p>
        </p:txBody>
      </p:sp>
      <p:grpSp>
        <p:nvGrpSpPr>
          <p:cNvPr id="62" name="Group 61"/>
          <p:cNvGrpSpPr/>
          <p:nvPr/>
        </p:nvGrpSpPr>
        <p:grpSpPr>
          <a:xfrm>
            <a:off x="11890050" y="4465244"/>
            <a:ext cx="5836844" cy="1581285"/>
            <a:chOff x="8921977" y="1502633"/>
            <a:chExt cx="2937088" cy="1054190"/>
          </a:xfrm>
        </p:grpSpPr>
        <p:sp>
          <p:nvSpPr>
            <p:cNvPr id="63" name="TextBox 62"/>
            <p:cNvSpPr txBox="1"/>
            <p:nvPr/>
          </p:nvSpPr>
          <p:spPr>
            <a:xfrm>
              <a:off x="8921977" y="1502633"/>
              <a:ext cx="2937088" cy="389850"/>
            </a:xfrm>
            <a:prstGeom prst="rect">
              <a:avLst/>
            </a:prstGeom>
            <a:noFill/>
          </p:spPr>
          <p:txBody>
            <a:bodyPr wrap="square" lIns="0" rIns="0" rtlCol="0" anchor="ctr">
              <a:spAutoFit/>
            </a:bodyPr>
            <a:lstStyle/>
            <a:p>
              <a:pPr defTabSz="1371600"/>
              <a:r>
                <a:rPr lang="en-US" sz="3200" b="1" dirty="0">
                  <a:solidFill>
                    <a:srgbClr val="2190D7"/>
                  </a:solidFill>
                  <a:latin typeface="+mj-lt"/>
                </a:rPr>
                <a:t>Driving while disqualified</a:t>
              </a:r>
            </a:p>
          </p:txBody>
        </p:sp>
        <p:sp>
          <p:nvSpPr>
            <p:cNvPr id="64" name="TextBox 63"/>
            <p:cNvSpPr txBox="1"/>
            <p:nvPr/>
          </p:nvSpPr>
          <p:spPr>
            <a:xfrm>
              <a:off x="8929772" y="2125936"/>
              <a:ext cx="2929293" cy="430887"/>
            </a:xfrm>
            <a:prstGeom prst="rect">
              <a:avLst/>
            </a:prstGeom>
            <a:noFill/>
          </p:spPr>
          <p:txBody>
            <a:bodyPr wrap="square" lIns="0" rIns="0" rtlCol="0" anchor="ctr">
              <a:spAutoFit/>
            </a:bodyPr>
            <a:lstStyle/>
            <a:p>
              <a:r>
                <a:rPr lang="en-AU" sz="1800" b="0" dirty="0">
                  <a:solidFill>
                    <a:schemeClr val="tx1">
                      <a:lumMod val="85000"/>
                      <a:lumOff val="15000"/>
                    </a:schemeClr>
                  </a:solidFill>
                  <a:latin typeface="+mj-lt"/>
                  <a:ea typeface="Open Sans" panose="020B0606030504020204" pitchFamily="34" charset="0"/>
                  <a:cs typeface="Open Sans" panose="020B0606030504020204" pitchFamily="34" charset="0"/>
                </a:rPr>
                <a:t>a proven re-offence classified under ANZSOC 1411, i.e. Drive while licence disqualified or suspended</a:t>
              </a:r>
            </a:p>
          </p:txBody>
        </p:sp>
      </p:grpSp>
      <p:grpSp>
        <p:nvGrpSpPr>
          <p:cNvPr id="65" name="Group 64"/>
          <p:cNvGrpSpPr/>
          <p:nvPr/>
        </p:nvGrpSpPr>
        <p:grpSpPr>
          <a:xfrm>
            <a:off x="2895599" y="2040350"/>
            <a:ext cx="5579274" cy="1337600"/>
            <a:chOff x="106071" y="2663674"/>
            <a:chExt cx="3163953" cy="891733"/>
          </a:xfrm>
        </p:grpSpPr>
        <p:sp>
          <p:nvSpPr>
            <p:cNvPr id="66" name="TextBox 65"/>
            <p:cNvSpPr txBox="1"/>
            <p:nvPr/>
          </p:nvSpPr>
          <p:spPr>
            <a:xfrm>
              <a:off x="106071" y="2663674"/>
              <a:ext cx="3163953" cy="389850"/>
            </a:xfrm>
            <a:prstGeom prst="rect">
              <a:avLst/>
            </a:prstGeom>
            <a:noFill/>
          </p:spPr>
          <p:txBody>
            <a:bodyPr wrap="square" lIns="0" rIns="0" rtlCol="0" anchor="ctr">
              <a:spAutoFit/>
            </a:bodyPr>
            <a:lstStyle/>
            <a:p>
              <a:pPr algn="r" defTabSz="1371600"/>
              <a:r>
                <a:rPr lang="en-US" sz="3200" b="1" dirty="0">
                  <a:solidFill>
                    <a:srgbClr val="4F408E"/>
                  </a:solidFill>
                  <a:latin typeface="+mj-lt"/>
                  <a:ea typeface="Open Sans" panose="020B0606030504020204" pitchFamily="34" charset="0"/>
                  <a:cs typeface="Open Sans" panose="020B0606030504020204" pitchFamily="34" charset="0"/>
                </a:rPr>
                <a:t>Drink driving reoffences</a:t>
              </a:r>
            </a:p>
          </p:txBody>
        </p:sp>
        <p:sp>
          <p:nvSpPr>
            <p:cNvPr id="67" name="TextBox 66"/>
            <p:cNvSpPr txBox="1"/>
            <p:nvPr/>
          </p:nvSpPr>
          <p:spPr>
            <a:xfrm>
              <a:off x="340731" y="3124520"/>
              <a:ext cx="2929293" cy="430887"/>
            </a:xfrm>
            <a:prstGeom prst="rect">
              <a:avLst/>
            </a:prstGeom>
            <a:noFill/>
          </p:spPr>
          <p:txBody>
            <a:bodyPr wrap="square" lIns="0" rIns="0" rtlCol="0" anchor="ctr">
              <a:spAutoFit/>
            </a:bodyPr>
            <a:lstStyle/>
            <a:p>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The likelihood of a proven </a:t>
              </a:r>
              <a:r>
                <a:rPr lang="en-AU" sz="1800" b="0" dirty="0">
                  <a:solidFill>
                    <a:schemeClr val="tx1">
                      <a:lumMod val="85000"/>
                      <a:lumOff val="15000"/>
                    </a:schemeClr>
                  </a:solidFill>
                  <a:latin typeface="+mj-lt"/>
                  <a:ea typeface="Open Sans" panose="020B0606030504020204" pitchFamily="34" charset="0"/>
                  <a:cs typeface="Open Sans" panose="020B0606030504020204" pitchFamily="34" charset="0"/>
                </a:rPr>
                <a:t>exceed the prescribed content of alcohol offence</a:t>
              </a:r>
            </a:p>
          </p:txBody>
        </p:sp>
      </p:grpSp>
      <p:grpSp>
        <p:nvGrpSpPr>
          <p:cNvPr id="68" name="Group 67"/>
          <p:cNvGrpSpPr/>
          <p:nvPr/>
        </p:nvGrpSpPr>
        <p:grpSpPr>
          <a:xfrm>
            <a:off x="2093832" y="4450512"/>
            <a:ext cx="4405632" cy="1581284"/>
            <a:chOff x="332936" y="2663674"/>
            <a:chExt cx="2937088" cy="1054189"/>
          </a:xfrm>
        </p:grpSpPr>
        <p:sp>
          <p:nvSpPr>
            <p:cNvPr id="69" name="TextBox 68"/>
            <p:cNvSpPr txBox="1"/>
            <p:nvPr/>
          </p:nvSpPr>
          <p:spPr>
            <a:xfrm>
              <a:off x="332936" y="2663674"/>
              <a:ext cx="2937088" cy="389850"/>
            </a:xfrm>
            <a:prstGeom prst="rect">
              <a:avLst/>
            </a:prstGeom>
            <a:noFill/>
          </p:spPr>
          <p:txBody>
            <a:bodyPr wrap="square" lIns="0" rIns="0" rtlCol="0" anchor="ctr">
              <a:spAutoFit/>
            </a:bodyPr>
            <a:lstStyle/>
            <a:p>
              <a:pPr algn="r" defTabSz="1371600"/>
              <a:r>
                <a:rPr lang="en-US" sz="3200" b="1" dirty="0">
                  <a:solidFill>
                    <a:schemeClr val="bg1">
                      <a:lumMod val="50000"/>
                    </a:schemeClr>
                  </a:solidFill>
                  <a:latin typeface="+mj-lt"/>
                </a:rPr>
                <a:t>Traffic infringements</a:t>
              </a:r>
            </a:p>
          </p:txBody>
        </p:sp>
        <p:sp>
          <p:nvSpPr>
            <p:cNvPr id="70" name="TextBox 69"/>
            <p:cNvSpPr txBox="1"/>
            <p:nvPr/>
          </p:nvSpPr>
          <p:spPr>
            <a:xfrm>
              <a:off x="340731" y="3286976"/>
              <a:ext cx="2929293" cy="430887"/>
            </a:xfrm>
            <a:prstGeom prst="rect">
              <a:avLst/>
            </a:prstGeom>
            <a:noFill/>
          </p:spPr>
          <p:txBody>
            <a:bodyPr wrap="square" lIns="0" rIns="0" rtlCol="0" anchor="ctr">
              <a:spAutoFit/>
            </a:bodyPr>
            <a:lstStyle/>
            <a:p>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The number of infringements which did not result in a criminal proceeding</a:t>
              </a:r>
            </a:p>
          </p:txBody>
        </p:sp>
      </p:grpSp>
      <p:grpSp>
        <p:nvGrpSpPr>
          <p:cNvPr id="71" name="Group 70"/>
          <p:cNvGrpSpPr/>
          <p:nvPr/>
        </p:nvGrpSpPr>
        <p:grpSpPr>
          <a:xfrm>
            <a:off x="9828501" y="6992379"/>
            <a:ext cx="4405632" cy="2344762"/>
            <a:chOff x="8921977" y="1554264"/>
            <a:chExt cx="2937088" cy="1149121"/>
          </a:xfrm>
        </p:grpSpPr>
        <p:sp>
          <p:nvSpPr>
            <p:cNvPr id="72" name="TextBox 71"/>
            <p:cNvSpPr txBox="1"/>
            <p:nvPr/>
          </p:nvSpPr>
          <p:spPr>
            <a:xfrm>
              <a:off x="8921977" y="1554264"/>
              <a:ext cx="2937088" cy="286586"/>
            </a:xfrm>
            <a:prstGeom prst="rect">
              <a:avLst/>
            </a:prstGeom>
            <a:noFill/>
          </p:spPr>
          <p:txBody>
            <a:bodyPr wrap="square" lIns="0" rIns="0" rtlCol="0" anchor="ctr">
              <a:spAutoFit/>
            </a:bodyPr>
            <a:lstStyle/>
            <a:p>
              <a:pPr defTabSz="1371600"/>
              <a:r>
                <a:rPr lang="en-US" sz="3200" b="1" dirty="0">
                  <a:solidFill>
                    <a:srgbClr val="FFC000"/>
                  </a:solidFill>
                  <a:latin typeface="+mj-lt"/>
                </a:rPr>
                <a:t>Crashes</a:t>
              </a:r>
            </a:p>
          </p:txBody>
        </p:sp>
        <p:sp>
          <p:nvSpPr>
            <p:cNvPr id="73" name="TextBox 72"/>
            <p:cNvSpPr txBox="1"/>
            <p:nvPr/>
          </p:nvSpPr>
          <p:spPr>
            <a:xfrm>
              <a:off x="8929772" y="1979376"/>
              <a:ext cx="2929293" cy="724009"/>
            </a:xfrm>
            <a:prstGeom prst="rect">
              <a:avLst/>
            </a:prstGeom>
            <a:noFill/>
          </p:spPr>
          <p:txBody>
            <a:bodyPr wrap="square" lIns="0" rIns="0" rtlCol="0" anchor="ctr">
              <a:spAutoFit/>
            </a:bodyPr>
            <a:lstStyle/>
            <a:p>
              <a:pPr marL="285750" indent="-285750" defTabSz="1371600">
                <a:buFont typeface="Arial" panose="020B0604020202020204" pitchFamily="34" charset="0"/>
                <a:buChar char="•"/>
              </a:pPr>
              <a:r>
                <a:rPr lang="en-AU" sz="1800" b="1" dirty="0">
                  <a:solidFill>
                    <a:schemeClr val="tx1">
                      <a:lumMod val="85000"/>
                      <a:lumOff val="15000"/>
                    </a:schemeClr>
                  </a:solidFill>
                  <a:latin typeface="+mj-lt"/>
                  <a:ea typeface="Open Sans" panose="020B0606030504020204" pitchFamily="34" charset="0"/>
                  <a:cs typeface="Open Sans" panose="020B0606030504020204" pitchFamily="34" charset="0"/>
                </a:rPr>
                <a:t>Alcohol-related crashes: </a:t>
              </a:r>
              <a:r>
                <a:rPr lang="en-AU" sz="1800" b="0" dirty="0">
                  <a:solidFill>
                    <a:schemeClr val="tx1">
                      <a:lumMod val="85000"/>
                      <a:lumOff val="15000"/>
                    </a:schemeClr>
                  </a:solidFill>
                  <a:latin typeface="+mj-lt"/>
                  <a:ea typeface="Open Sans" panose="020B0606030504020204" pitchFamily="34" charset="0"/>
                  <a:cs typeface="Open Sans" panose="020B0606030504020204" pitchFamily="34" charset="0"/>
                </a:rPr>
                <a:t>the probability of the offender being detected </a:t>
              </a: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with a BAC above the legal limit in an </a:t>
              </a:r>
              <a:r>
                <a:rPr lang="en-AU" sz="1800" b="0" dirty="0">
                  <a:solidFill>
                    <a:schemeClr val="tx1">
                      <a:lumMod val="85000"/>
                      <a:lumOff val="15000"/>
                    </a:schemeClr>
                  </a:solidFill>
                  <a:latin typeface="+mj-lt"/>
                  <a:ea typeface="Open Sans" panose="020B0606030504020204" pitchFamily="34" charset="0"/>
                  <a:cs typeface="Open Sans" panose="020B0606030504020204" pitchFamily="34" charset="0"/>
                </a:rPr>
                <a:t>alcohol-related crash</a:t>
              </a:r>
              <a:r>
                <a:rPr lang="en-AU" sz="1800" dirty="0">
                  <a:solidFill>
                    <a:schemeClr val="tx1">
                      <a:lumMod val="85000"/>
                      <a:lumOff val="15000"/>
                    </a:schemeClr>
                  </a:solidFill>
                  <a:latin typeface="+mj-lt"/>
                  <a:ea typeface="Open Sans" panose="020B0606030504020204" pitchFamily="34" charset="0"/>
                  <a:cs typeface="Open Sans" panose="020B0606030504020204" pitchFamily="34" charset="0"/>
                </a:rPr>
                <a:t> </a:t>
              </a:r>
            </a:p>
            <a:p>
              <a:pPr marL="285750" indent="-285750" algn="just" defTabSz="1371600">
                <a:buFont typeface="Arial" panose="020B0604020202020204" pitchFamily="34" charset="0"/>
                <a:buChar char="•"/>
              </a:pPr>
              <a:r>
                <a:rPr lang="en-AU" sz="1800" b="1" dirty="0">
                  <a:solidFill>
                    <a:schemeClr val="tx1">
                      <a:lumMod val="85000"/>
                      <a:lumOff val="15000"/>
                    </a:schemeClr>
                  </a:solidFill>
                  <a:latin typeface="+mj-lt"/>
                  <a:ea typeface="Open Sans" panose="020B0606030504020204" pitchFamily="34" charset="0"/>
                  <a:cs typeface="Open Sans" panose="020B0606030504020204" pitchFamily="34" charset="0"/>
                </a:rPr>
                <a:t>a crash involving an injury or fatality</a:t>
              </a:r>
              <a:endParaRPr lang="en-US" sz="1800" dirty="0">
                <a:solidFill>
                  <a:schemeClr val="tx1">
                    <a:lumMod val="85000"/>
                    <a:lumOff val="15000"/>
                  </a:schemeClr>
                </a:solidFill>
                <a:latin typeface="+mj-lt"/>
              </a:endParaRPr>
            </a:p>
          </p:txBody>
        </p:sp>
      </p:grpSp>
      <p:pic>
        <p:nvPicPr>
          <p:cNvPr id="12" name="Graphic 11" descr="Ca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02222" y="4777652"/>
            <a:ext cx="1143405" cy="1143405"/>
          </a:xfrm>
          <a:prstGeom prst="rect">
            <a:avLst/>
          </a:prstGeom>
        </p:spPr>
      </p:pic>
      <p:pic>
        <p:nvPicPr>
          <p:cNvPr id="4" name="Graphic 3" descr="Beer with solid fill">
            <a:extLst>
              <a:ext uri="{FF2B5EF4-FFF2-40B4-BE49-F238E27FC236}">
                <a16:creationId xmlns:a16="http://schemas.microsoft.com/office/drawing/2014/main" id="{2E4A9FE7-F90F-43E2-91CD-3CD78CF0AB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6690" y="2731619"/>
            <a:ext cx="914400" cy="914400"/>
          </a:xfrm>
          <a:prstGeom prst="rect">
            <a:avLst/>
          </a:prstGeom>
        </p:spPr>
      </p:pic>
      <p:pic>
        <p:nvPicPr>
          <p:cNvPr id="6" name="Graphic 5" descr="Crash with solid fill">
            <a:extLst>
              <a:ext uri="{FF2B5EF4-FFF2-40B4-BE49-F238E27FC236}">
                <a16:creationId xmlns:a16="http://schemas.microsoft.com/office/drawing/2014/main" id="{3FC98591-B891-442A-B583-78D4757174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64487" y="7085325"/>
            <a:ext cx="914400" cy="914400"/>
          </a:xfrm>
          <a:prstGeom prst="rect">
            <a:avLst/>
          </a:prstGeom>
        </p:spPr>
      </p:pic>
      <p:pic>
        <p:nvPicPr>
          <p:cNvPr id="9" name="Graphic 8" descr="Forbidden with solid fill">
            <a:extLst>
              <a:ext uri="{FF2B5EF4-FFF2-40B4-BE49-F238E27FC236}">
                <a16:creationId xmlns:a16="http://schemas.microsoft.com/office/drawing/2014/main" id="{537D6424-A156-4827-A440-BFC91FC2C4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5714" y="4897066"/>
            <a:ext cx="914400" cy="914400"/>
          </a:xfrm>
          <a:prstGeom prst="rect">
            <a:avLst/>
          </a:prstGeom>
        </p:spPr>
      </p:pic>
    </p:spTree>
    <p:extLst>
      <p:ext uri="{BB962C8B-B14F-4D97-AF65-F5344CB8AC3E}">
        <p14:creationId xmlns:p14="http://schemas.microsoft.com/office/powerpoint/2010/main" val="341063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031D8DC-605E-436F-ABBC-734871BBD6E6}"/>
              </a:ext>
            </a:extLst>
          </p:cNvPr>
          <p:cNvSpPr>
            <a:spLocks noGrp="1"/>
          </p:cNvSpPr>
          <p:nvPr>
            <p:ph type="body" sz="quarter" idx="12"/>
          </p:nvPr>
        </p:nvSpPr>
        <p:spPr>
          <a:xfrm>
            <a:off x="2025535" y="173453"/>
            <a:ext cx="15002793" cy="914400"/>
          </a:xfrm>
        </p:spPr>
        <p:txBody>
          <a:bodyPr/>
          <a:lstStyle/>
          <a:p>
            <a:r>
              <a:rPr lang="en-AU" dirty="0">
                <a:latin typeface="+mj-lt"/>
                <a:ea typeface="Open Sans" panose="020B0606030504020204" pitchFamily="34" charset="0"/>
                <a:cs typeface="Open Sans" panose="020B0606030504020204" pitchFamily="34" charset="0"/>
              </a:rPr>
              <a:t>In general, eligible and ineligible offenders had similar characteristics</a:t>
            </a:r>
          </a:p>
          <a:p>
            <a:endParaRPr lang="en-AU" dirty="0"/>
          </a:p>
        </p:txBody>
      </p:sp>
      <p:grpSp>
        <p:nvGrpSpPr>
          <p:cNvPr id="29" name="Group 28">
            <a:extLst>
              <a:ext uri="{FF2B5EF4-FFF2-40B4-BE49-F238E27FC236}">
                <a16:creationId xmlns:a16="http://schemas.microsoft.com/office/drawing/2014/main" id="{EA4CC8F0-7E17-422A-A51A-6EF8EE1D9257}"/>
              </a:ext>
            </a:extLst>
          </p:cNvPr>
          <p:cNvGrpSpPr/>
          <p:nvPr/>
        </p:nvGrpSpPr>
        <p:grpSpPr>
          <a:xfrm>
            <a:off x="2083808" y="1790583"/>
            <a:ext cx="11503419" cy="6976242"/>
            <a:chOff x="2261527" y="1103586"/>
            <a:chExt cx="7668946" cy="4650828"/>
          </a:xfrm>
        </p:grpSpPr>
        <p:sp>
          <p:nvSpPr>
            <p:cNvPr id="3" name="Shape">
              <a:extLst>
                <a:ext uri="{FF2B5EF4-FFF2-40B4-BE49-F238E27FC236}">
                  <a16:creationId xmlns:a16="http://schemas.microsoft.com/office/drawing/2014/main" id="{08E5367D-9C22-46A0-A189-4377DA18020D}"/>
                </a:ext>
              </a:extLst>
            </p:cNvPr>
            <p:cNvSpPr/>
            <p:nvPr/>
          </p:nvSpPr>
          <p:spPr>
            <a:xfrm>
              <a:off x="2261527" y="2508074"/>
              <a:ext cx="1576971" cy="3227858"/>
            </a:xfrm>
            <a:custGeom>
              <a:avLst/>
              <a:gdLst/>
              <a:ahLst/>
              <a:cxnLst>
                <a:cxn ang="0">
                  <a:pos x="wd2" y="hd2"/>
                </a:cxn>
                <a:cxn ang="5400000">
                  <a:pos x="wd2" y="hd2"/>
                </a:cxn>
                <a:cxn ang="10800000">
                  <a:pos x="wd2" y="hd2"/>
                </a:cxn>
                <a:cxn ang="16200000">
                  <a:pos x="wd2" y="hd2"/>
                </a:cxn>
              </a:cxnLst>
              <a:rect l="0" t="0" r="r" b="b"/>
              <a:pathLst>
                <a:path w="21600" h="21600" extrusionOk="0">
                  <a:moveTo>
                    <a:pt x="21600" y="214"/>
                  </a:moveTo>
                  <a:lnTo>
                    <a:pt x="21600" y="11938"/>
                  </a:lnTo>
                  <a:cubicBezTo>
                    <a:pt x="21600" y="12004"/>
                    <a:pt x="21533" y="12086"/>
                    <a:pt x="21397" y="12119"/>
                  </a:cubicBezTo>
                  <a:lnTo>
                    <a:pt x="11002" y="15054"/>
                  </a:lnTo>
                  <a:cubicBezTo>
                    <a:pt x="10969" y="15071"/>
                    <a:pt x="10935" y="15071"/>
                    <a:pt x="10901" y="15071"/>
                  </a:cubicBezTo>
                  <a:lnTo>
                    <a:pt x="10901" y="20396"/>
                  </a:lnTo>
                  <a:lnTo>
                    <a:pt x="11880" y="20677"/>
                  </a:lnTo>
                  <a:lnTo>
                    <a:pt x="11880" y="21287"/>
                  </a:lnTo>
                  <a:lnTo>
                    <a:pt x="10800" y="21600"/>
                  </a:lnTo>
                  <a:lnTo>
                    <a:pt x="9720" y="21287"/>
                  </a:lnTo>
                  <a:lnTo>
                    <a:pt x="9720" y="20677"/>
                  </a:lnTo>
                  <a:lnTo>
                    <a:pt x="10699" y="20396"/>
                  </a:lnTo>
                  <a:lnTo>
                    <a:pt x="10699" y="15071"/>
                  </a:lnTo>
                  <a:cubicBezTo>
                    <a:pt x="10665" y="15071"/>
                    <a:pt x="10631" y="15054"/>
                    <a:pt x="10597" y="15054"/>
                  </a:cubicBezTo>
                  <a:lnTo>
                    <a:pt x="202" y="12119"/>
                  </a:lnTo>
                  <a:cubicBezTo>
                    <a:pt x="67" y="12086"/>
                    <a:pt x="0" y="12020"/>
                    <a:pt x="0" y="11938"/>
                  </a:cubicBezTo>
                  <a:lnTo>
                    <a:pt x="0" y="6068"/>
                  </a:lnTo>
                  <a:cubicBezTo>
                    <a:pt x="0" y="6002"/>
                    <a:pt x="67" y="5919"/>
                    <a:pt x="202" y="5886"/>
                  </a:cubicBezTo>
                  <a:lnTo>
                    <a:pt x="10597" y="2951"/>
                  </a:lnTo>
                  <a:cubicBezTo>
                    <a:pt x="10732" y="2918"/>
                    <a:pt x="10868" y="2918"/>
                    <a:pt x="11002" y="2951"/>
                  </a:cubicBezTo>
                  <a:lnTo>
                    <a:pt x="19204" y="5210"/>
                  </a:lnTo>
                  <a:cubicBezTo>
                    <a:pt x="19406" y="5260"/>
                    <a:pt x="19474" y="5392"/>
                    <a:pt x="19372" y="5491"/>
                  </a:cubicBezTo>
                  <a:cubicBezTo>
                    <a:pt x="19271" y="5590"/>
                    <a:pt x="19001" y="5623"/>
                    <a:pt x="18799" y="5573"/>
                  </a:cubicBezTo>
                  <a:lnTo>
                    <a:pt x="10800" y="3364"/>
                  </a:lnTo>
                  <a:lnTo>
                    <a:pt x="810" y="6183"/>
                  </a:lnTo>
                  <a:lnTo>
                    <a:pt x="810" y="11806"/>
                  </a:lnTo>
                  <a:lnTo>
                    <a:pt x="10800" y="14625"/>
                  </a:lnTo>
                  <a:lnTo>
                    <a:pt x="20790" y="11806"/>
                  </a:lnTo>
                  <a:lnTo>
                    <a:pt x="20790" y="198"/>
                  </a:lnTo>
                  <a:cubicBezTo>
                    <a:pt x="20790" y="82"/>
                    <a:pt x="20993" y="0"/>
                    <a:pt x="21195" y="0"/>
                  </a:cubicBezTo>
                  <a:cubicBezTo>
                    <a:pt x="21397" y="0"/>
                    <a:pt x="21600" y="99"/>
                    <a:pt x="21600" y="214"/>
                  </a:cubicBezTo>
                  <a:close/>
                </a:path>
              </a:pathLst>
            </a:custGeom>
            <a:solidFill>
              <a:schemeClr val="accent2"/>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4" name="Shape">
              <a:extLst>
                <a:ext uri="{FF2B5EF4-FFF2-40B4-BE49-F238E27FC236}">
                  <a16:creationId xmlns:a16="http://schemas.microsoft.com/office/drawing/2014/main" id="{DC7571C5-1DEA-4643-B4C3-65AC5F0DA583}"/>
                </a:ext>
              </a:extLst>
            </p:cNvPr>
            <p:cNvSpPr/>
            <p:nvPr/>
          </p:nvSpPr>
          <p:spPr>
            <a:xfrm>
              <a:off x="5464747" y="2508076"/>
              <a:ext cx="1430331" cy="3227862"/>
            </a:xfrm>
            <a:custGeom>
              <a:avLst/>
              <a:gdLst/>
              <a:ahLst/>
              <a:cxnLst>
                <a:cxn ang="0">
                  <a:pos x="wd2" y="hd2"/>
                </a:cxn>
                <a:cxn ang="5400000">
                  <a:pos x="wd2" y="hd2"/>
                </a:cxn>
                <a:cxn ang="10800000">
                  <a:pos x="wd2" y="hd2"/>
                </a:cxn>
                <a:cxn ang="16200000">
                  <a:pos x="wd2" y="hd2"/>
                </a:cxn>
              </a:cxnLst>
              <a:rect l="0" t="0" r="r" b="b"/>
              <a:pathLst>
                <a:path w="21507" h="21600" extrusionOk="0">
                  <a:moveTo>
                    <a:pt x="51" y="5936"/>
                  </a:moveTo>
                  <a:cubicBezTo>
                    <a:pt x="-60" y="5837"/>
                    <a:pt x="14" y="5722"/>
                    <a:pt x="236" y="5656"/>
                  </a:cubicBezTo>
                  <a:lnTo>
                    <a:pt x="9906" y="3182"/>
                  </a:lnTo>
                  <a:cubicBezTo>
                    <a:pt x="10055" y="3149"/>
                    <a:pt x="10240" y="3149"/>
                    <a:pt x="10351" y="3182"/>
                  </a:cubicBezTo>
                  <a:lnTo>
                    <a:pt x="20021" y="5656"/>
                  </a:lnTo>
                  <a:cubicBezTo>
                    <a:pt x="20243" y="5705"/>
                    <a:pt x="20317" y="5837"/>
                    <a:pt x="20206" y="5936"/>
                  </a:cubicBezTo>
                  <a:cubicBezTo>
                    <a:pt x="20132" y="6002"/>
                    <a:pt x="19984" y="6035"/>
                    <a:pt x="19799" y="6035"/>
                  </a:cubicBezTo>
                  <a:cubicBezTo>
                    <a:pt x="19725" y="6035"/>
                    <a:pt x="19650" y="6018"/>
                    <a:pt x="19576" y="6002"/>
                  </a:cubicBezTo>
                  <a:lnTo>
                    <a:pt x="10166" y="3578"/>
                  </a:lnTo>
                  <a:lnTo>
                    <a:pt x="755" y="6002"/>
                  </a:lnTo>
                  <a:cubicBezTo>
                    <a:pt x="459" y="6068"/>
                    <a:pt x="199" y="6035"/>
                    <a:pt x="51" y="5936"/>
                  </a:cubicBezTo>
                  <a:close/>
                  <a:moveTo>
                    <a:pt x="21058" y="0"/>
                  </a:moveTo>
                  <a:cubicBezTo>
                    <a:pt x="20799" y="0"/>
                    <a:pt x="20614" y="99"/>
                    <a:pt x="20614" y="198"/>
                  </a:cubicBezTo>
                  <a:lnTo>
                    <a:pt x="20614" y="11806"/>
                  </a:lnTo>
                  <a:lnTo>
                    <a:pt x="9647" y="14625"/>
                  </a:lnTo>
                  <a:lnTo>
                    <a:pt x="681" y="12317"/>
                  </a:lnTo>
                  <a:cubicBezTo>
                    <a:pt x="459" y="12267"/>
                    <a:pt x="199" y="12300"/>
                    <a:pt x="51" y="12399"/>
                  </a:cubicBezTo>
                  <a:cubicBezTo>
                    <a:pt x="-60" y="12498"/>
                    <a:pt x="14" y="12614"/>
                    <a:pt x="236" y="12680"/>
                  </a:cubicBezTo>
                  <a:lnTo>
                    <a:pt x="9388" y="15038"/>
                  </a:lnTo>
                  <a:lnTo>
                    <a:pt x="9388" y="20396"/>
                  </a:lnTo>
                  <a:lnTo>
                    <a:pt x="8313" y="20677"/>
                  </a:lnTo>
                  <a:lnTo>
                    <a:pt x="8313" y="21287"/>
                  </a:lnTo>
                  <a:lnTo>
                    <a:pt x="9499" y="21600"/>
                  </a:lnTo>
                  <a:lnTo>
                    <a:pt x="10684" y="21287"/>
                  </a:lnTo>
                  <a:lnTo>
                    <a:pt x="10684" y="20677"/>
                  </a:lnTo>
                  <a:lnTo>
                    <a:pt x="9610" y="20396"/>
                  </a:lnTo>
                  <a:lnTo>
                    <a:pt x="9610" y="15087"/>
                  </a:lnTo>
                  <a:cubicBezTo>
                    <a:pt x="9610" y="15087"/>
                    <a:pt x="9647" y="15087"/>
                    <a:pt x="9647" y="15087"/>
                  </a:cubicBezTo>
                  <a:cubicBezTo>
                    <a:pt x="9721" y="15087"/>
                    <a:pt x="9795" y="15071"/>
                    <a:pt x="9869" y="15054"/>
                  </a:cubicBezTo>
                  <a:lnTo>
                    <a:pt x="21281" y="12119"/>
                  </a:lnTo>
                  <a:cubicBezTo>
                    <a:pt x="21429" y="12086"/>
                    <a:pt x="21503" y="12020"/>
                    <a:pt x="21503" y="11938"/>
                  </a:cubicBezTo>
                  <a:lnTo>
                    <a:pt x="21503" y="214"/>
                  </a:lnTo>
                  <a:cubicBezTo>
                    <a:pt x="21540" y="82"/>
                    <a:pt x="21318" y="0"/>
                    <a:pt x="21058" y="0"/>
                  </a:cubicBezTo>
                  <a:close/>
                </a:path>
              </a:pathLst>
            </a:custGeom>
            <a:solidFill>
              <a:schemeClr val="accent6"/>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5" name="Shape">
              <a:extLst>
                <a:ext uri="{FF2B5EF4-FFF2-40B4-BE49-F238E27FC236}">
                  <a16:creationId xmlns:a16="http://schemas.microsoft.com/office/drawing/2014/main" id="{7CEA0C5F-1487-420D-B4AF-6E314EF04766}"/>
                </a:ext>
              </a:extLst>
            </p:cNvPr>
            <p:cNvSpPr/>
            <p:nvPr/>
          </p:nvSpPr>
          <p:spPr>
            <a:xfrm>
              <a:off x="3912416" y="1103588"/>
              <a:ext cx="1479821" cy="3227862"/>
            </a:xfrm>
            <a:custGeom>
              <a:avLst/>
              <a:gdLst/>
              <a:ahLst/>
              <a:cxnLst>
                <a:cxn ang="0">
                  <a:pos x="wd2" y="hd2"/>
                </a:cxn>
                <a:cxn ang="5400000">
                  <a:pos x="wd2" y="hd2"/>
                </a:cxn>
                <a:cxn ang="10800000">
                  <a:pos x="wd2" y="hd2"/>
                </a:cxn>
                <a:cxn ang="16200000">
                  <a:pos x="wd2" y="hd2"/>
                </a:cxn>
              </a:cxnLst>
              <a:rect l="0" t="0" r="r" b="b"/>
              <a:pathLst>
                <a:path w="21513" h="21600" extrusionOk="0">
                  <a:moveTo>
                    <a:pt x="19536" y="15813"/>
                  </a:moveTo>
                  <a:cubicBezTo>
                    <a:pt x="19643" y="15911"/>
                    <a:pt x="19572" y="16027"/>
                    <a:pt x="19357" y="16093"/>
                  </a:cubicBezTo>
                  <a:lnTo>
                    <a:pt x="10008" y="18566"/>
                  </a:lnTo>
                  <a:cubicBezTo>
                    <a:pt x="9936" y="18583"/>
                    <a:pt x="9864" y="18599"/>
                    <a:pt x="9793" y="18599"/>
                  </a:cubicBezTo>
                  <a:cubicBezTo>
                    <a:pt x="9721" y="18599"/>
                    <a:pt x="9649" y="18583"/>
                    <a:pt x="9578" y="18566"/>
                  </a:cubicBezTo>
                  <a:lnTo>
                    <a:pt x="229" y="16093"/>
                  </a:lnTo>
                  <a:cubicBezTo>
                    <a:pt x="14" y="16043"/>
                    <a:pt x="-58" y="15911"/>
                    <a:pt x="49" y="15813"/>
                  </a:cubicBezTo>
                  <a:cubicBezTo>
                    <a:pt x="157" y="15714"/>
                    <a:pt x="443" y="15681"/>
                    <a:pt x="658" y="15730"/>
                  </a:cubicBezTo>
                  <a:lnTo>
                    <a:pt x="9757" y="18154"/>
                  </a:lnTo>
                  <a:lnTo>
                    <a:pt x="18855" y="15730"/>
                  </a:lnTo>
                  <a:cubicBezTo>
                    <a:pt x="19142" y="15681"/>
                    <a:pt x="19429" y="15714"/>
                    <a:pt x="19536" y="15813"/>
                  </a:cubicBezTo>
                  <a:close/>
                  <a:moveTo>
                    <a:pt x="21291" y="9481"/>
                  </a:moveTo>
                  <a:lnTo>
                    <a:pt x="10258" y="6546"/>
                  </a:lnTo>
                  <a:cubicBezTo>
                    <a:pt x="10151" y="6513"/>
                    <a:pt x="10008" y="6513"/>
                    <a:pt x="9900" y="6529"/>
                  </a:cubicBezTo>
                  <a:lnTo>
                    <a:pt x="9900" y="1204"/>
                  </a:lnTo>
                  <a:lnTo>
                    <a:pt x="10939" y="923"/>
                  </a:lnTo>
                  <a:lnTo>
                    <a:pt x="10939" y="313"/>
                  </a:lnTo>
                  <a:lnTo>
                    <a:pt x="9793" y="0"/>
                  </a:lnTo>
                  <a:lnTo>
                    <a:pt x="8646" y="313"/>
                  </a:lnTo>
                  <a:lnTo>
                    <a:pt x="8646" y="923"/>
                  </a:lnTo>
                  <a:lnTo>
                    <a:pt x="9685" y="1204"/>
                  </a:lnTo>
                  <a:lnTo>
                    <a:pt x="9685" y="6579"/>
                  </a:lnTo>
                  <a:lnTo>
                    <a:pt x="623" y="8821"/>
                  </a:lnTo>
                  <a:cubicBezTo>
                    <a:pt x="408" y="8871"/>
                    <a:pt x="336" y="9003"/>
                    <a:pt x="444" y="9102"/>
                  </a:cubicBezTo>
                  <a:cubicBezTo>
                    <a:pt x="551" y="9201"/>
                    <a:pt x="838" y="9234"/>
                    <a:pt x="1052" y="9184"/>
                  </a:cubicBezTo>
                  <a:lnTo>
                    <a:pt x="10043" y="6975"/>
                  </a:lnTo>
                  <a:lnTo>
                    <a:pt x="20646" y="9794"/>
                  </a:lnTo>
                  <a:lnTo>
                    <a:pt x="20646" y="21402"/>
                  </a:lnTo>
                  <a:cubicBezTo>
                    <a:pt x="20646" y="21518"/>
                    <a:pt x="20861" y="21600"/>
                    <a:pt x="21076" y="21600"/>
                  </a:cubicBezTo>
                  <a:cubicBezTo>
                    <a:pt x="21291" y="21600"/>
                    <a:pt x="21506" y="21501"/>
                    <a:pt x="21506" y="21402"/>
                  </a:cubicBezTo>
                  <a:lnTo>
                    <a:pt x="21506" y="9679"/>
                  </a:lnTo>
                  <a:cubicBezTo>
                    <a:pt x="21542" y="9596"/>
                    <a:pt x="21435" y="9530"/>
                    <a:pt x="21291" y="9481"/>
                  </a:cubicBezTo>
                  <a:close/>
                </a:path>
              </a:pathLst>
            </a:custGeom>
            <a:solidFill>
              <a:schemeClr val="accent3"/>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6" name="Shape">
              <a:extLst>
                <a:ext uri="{FF2B5EF4-FFF2-40B4-BE49-F238E27FC236}">
                  <a16:creationId xmlns:a16="http://schemas.microsoft.com/office/drawing/2014/main" id="{E68FE804-3DBF-4CBB-9AB5-6937F9518E45}"/>
                </a:ext>
              </a:extLst>
            </p:cNvPr>
            <p:cNvSpPr/>
            <p:nvPr/>
          </p:nvSpPr>
          <p:spPr>
            <a:xfrm>
              <a:off x="6943155" y="1103586"/>
              <a:ext cx="1457165" cy="3225398"/>
            </a:xfrm>
            <a:custGeom>
              <a:avLst/>
              <a:gdLst/>
              <a:ahLst/>
              <a:cxnLst>
                <a:cxn ang="0">
                  <a:pos x="wd2" y="hd2"/>
                </a:cxn>
                <a:cxn ang="5400000">
                  <a:pos x="wd2" y="hd2"/>
                </a:cxn>
                <a:cxn ang="10800000">
                  <a:pos x="wd2" y="hd2"/>
                </a:cxn>
                <a:cxn ang="16200000">
                  <a:pos x="wd2" y="hd2"/>
                </a:cxn>
              </a:cxnLst>
              <a:rect l="0" t="0" r="r" b="b"/>
              <a:pathLst>
                <a:path w="21541" h="21600" extrusionOk="0">
                  <a:moveTo>
                    <a:pt x="19865" y="15825"/>
                  </a:moveTo>
                  <a:cubicBezTo>
                    <a:pt x="19975" y="15924"/>
                    <a:pt x="19902" y="16039"/>
                    <a:pt x="19683" y="16105"/>
                  </a:cubicBezTo>
                  <a:lnTo>
                    <a:pt x="10176" y="18580"/>
                  </a:lnTo>
                  <a:cubicBezTo>
                    <a:pt x="10104" y="18597"/>
                    <a:pt x="10031" y="18613"/>
                    <a:pt x="9958" y="18613"/>
                  </a:cubicBezTo>
                  <a:cubicBezTo>
                    <a:pt x="9885" y="18613"/>
                    <a:pt x="9812" y="18597"/>
                    <a:pt x="9739" y="18580"/>
                  </a:cubicBezTo>
                  <a:lnTo>
                    <a:pt x="232" y="16105"/>
                  </a:lnTo>
                  <a:cubicBezTo>
                    <a:pt x="14" y="16056"/>
                    <a:pt x="-59" y="15924"/>
                    <a:pt x="50" y="15825"/>
                  </a:cubicBezTo>
                  <a:cubicBezTo>
                    <a:pt x="160" y="15726"/>
                    <a:pt x="451" y="15693"/>
                    <a:pt x="669" y="15742"/>
                  </a:cubicBezTo>
                  <a:lnTo>
                    <a:pt x="9921" y="18168"/>
                  </a:lnTo>
                  <a:lnTo>
                    <a:pt x="19173" y="15742"/>
                  </a:lnTo>
                  <a:cubicBezTo>
                    <a:pt x="19465" y="15693"/>
                    <a:pt x="19756" y="15726"/>
                    <a:pt x="19865" y="15825"/>
                  </a:cubicBezTo>
                  <a:close/>
                  <a:moveTo>
                    <a:pt x="21286" y="9488"/>
                  </a:moveTo>
                  <a:lnTo>
                    <a:pt x="10104" y="6551"/>
                  </a:lnTo>
                  <a:lnTo>
                    <a:pt x="10104" y="1205"/>
                  </a:lnTo>
                  <a:lnTo>
                    <a:pt x="11160" y="924"/>
                  </a:lnTo>
                  <a:lnTo>
                    <a:pt x="11160" y="314"/>
                  </a:lnTo>
                  <a:lnTo>
                    <a:pt x="9994" y="0"/>
                  </a:lnTo>
                  <a:lnTo>
                    <a:pt x="8829" y="314"/>
                  </a:lnTo>
                  <a:lnTo>
                    <a:pt x="8829" y="924"/>
                  </a:lnTo>
                  <a:lnTo>
                    <a:pt x="9885" y="1205"/>
                  </a:lnTo>
                  <a:lnTo>
                    <a:pt x="9885" y="6518"/>
                  </a:lnTo>
                  <a:cubicBezTo>
                    <a:pt x="9812" y="6518"/>
                    <a:pt x="9739" y="6518"/>
                    <a:pt x="9666" y="6534"/>
                  </a:cubicBezTo>
                  <a:lnTo>
                    <a:pt x="305" y="8812"/>
                  </a:lnTo>
                  <a:cubicBezTo>
                    <a:pt x="87" y="8861"/>
                    <a:pt x="14" y="8993"/>
                    <a:pt x="123" y="9092"/>
                  </a:cubicBezTo>
                  <a:cubicBezTo>
                    <a:pt x="232" y="9191"/>
                    <a:pt x="524" y="9224"/>
                    <a:pt x="742" y="9175"/>
                  </a:cubicBezTo>
                  <a:lnTo>
                    <a:pt x="9885" y="6963"/>
                  </a:lnTo>
                  <a:lnTo>
                    <a:pt x="20667" y="9785"/>
                  </a:lnTo>
                  <a:lnTo>
                    <a:pt x="20667" y="21402"/>
                  </a:lnTo>
                  <a:cubicBezTo>
                    <a:pt x="20667" y="21517"/>
                    <a:pt x="20885" y="21600"/>
                    <a:pt x="21104" y="21600"/>
                  </a:cubicBezTo>
                  <a:cubicBezTo>
                    <a:pt x="21359" y="21600"/>
                    <a:pt x="21541" y="21501"/>
                    <a:pt x="21541" y="21402"/>
                  </a:cubicBezTo>
                  <a:lnTo>
                    <a:pt x="21541" y="9670"/>
                  </a:lnTo>
                  <a:cubicBezTo>
                    <a:pt x="21541" y="9604"/>
                    <a:pt x="21432" y="9538"/>
                    <a:pt x="21286" y="9488"/>
                  </a:cubicBezTo>
                  <a:close/>
                </a:path>
              </a:pathLst>
            </a:custGeom>
            <a:solidFill>
              <a:schemeClr val="accent5"/>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7" name="Shape">
              <a:extLst>
                <a:ext uri="{FF2B5EF4-FFF2-40B4-BE49-F238E27FC236}">
                  <a16:creationId xmlns:a16="http://schemas.microsoft.com/office/drawing/2014/main" id="{25384879-0ABB-4FCD-81DF-8DBD3C94DEFE}"/>
                </a:ext>
              </a:extLst>
            </p:cNvPr>
            <p:cNvSpPr/>
            <p:nvPr/>
          </p:nvSpPr>
          <p:spPr>
            <a:xfrm>
              <a:off x="8495484" y="3025517"/>
              <a:ext cx="1434989" cy="2728897"/>
            </a:xfrm>
            <a:custGeom>
              <a:avLst/>
              <a:gdLst/>
              <a:ahLst/>
              <a:cxnLst>
                <a:cxn ang="0">
                  <a:pos x="wd2" y="hd2"/>
                </a:cxn>
                <a:cxn ang="5400000">
                  <a:pos x="wd2" y="hd2"/>
                </a:cxn>
                <a:cxn ang="10800000">
                  <a:pos x="wd2" y="hd2"/>
                </a:cxn>
                <a:cxn ang="16200000">
                  <a:pos x="wd2" y="hd2"/>
                </a:cxn>
              </a:cxnLst>
              <a:rect l="0" t="0" r="r" b="b"/>
              <a:pathLst>
                <a:path w="21540" h="21590" extrusionOk="0">
                  <a:moveTo>
                    <a:pt x="21540" y="3226"/>
                  </a:moveTo>
                  <a:lnTo>
                    <a:pt x="21540" y="10166"/>
                  </a:lnTo>
                  <a:cubicBezTo>
                    <a:pt x="21540" y="10244"/>
                    <a:pt x="21466" y="10342"/>
                    <a:pt x="21318" y="10381"/>
                  </a:cubicBezTo>
                  <a:lnTo>
                    <a:pt x="9926" y="13851"/>
                  </a:lnTo>
                  <a:cubicBezTo>
                    <a:pt x="9889" y="13870"/>
                    <a:pt x="9815" y="13870"/>
                    <a:pt x="9741" y="13870"/>
                  </a:cubicBezTo>
                  <a:lnTo>
                    <a:pt x="9741" y="20167"/>
                  </a:lnTo>
                  <a:lnTo>
                    <a:pt x="10814" y="20498"/>
                  </a:lnTo>
                  <a:lnTo>
                    <a:pt x="10814" y="21220"/>
                  </a:lnTo>
                  <a:lnTo>
                    <a:pt x="9630" y="21590"/>
                  </a:lnTo>
                  <a:lnTo>
                    <a:pt x="8447" y="21220"/>
                  </a:lnTo>
                  <a:lnTo>
                    <a:pt x="8447" y="20498"/>
                  </a:lnTo>
                  <a:lnTo>
                    <a:pt x="9519" y="20167"/>
                  </a:lnTo>
                  <a:lnTo>
                    <a:pt x="9519" y="13870"/>
                  </a:lnTo>
                  <a:cubicBezTo>
                    <a:pt x="9482" y="13870"/>
                    <a:pt x="9482" y="13870"/>
                    <a:pt x="9445" y="13851"/>
                  </a:cubicBezTo>
                  <a:lnTo>
                    <a:pt x="236" y="11043"/>
                  </a:lnTo>
                  <a:cubicBezTo>
                    <a:pt x="14" y="10985"/>
                    <a:pt x="-60" y="10829"/>
                    <a:pt x="51" y="10712"/>
                  </a:cubicBezTo>
                  <a:cubicBezTo>
                    <a:pt x="162" y="10595"/>
                    <a:pt x="458" y="10556"/>
                    <a:pt x="680" y="10615"/>
                  </a:cubicBezTo>
                  <a:lnTo>
                    <a:pt x="9630" y="13344"/>
                  </a:lnTo>
                  <a:lnTo>
                    <a:pt x="20578" y="10010"/>
                  </a:lnTo>
                  <a:lnTo>
                    <a:pt x="20578" y="3363"/>
                  </a:lnTo>
                  <a:lnTo>
                    <a:pt x="9335" y="497"/>
                  </a:lnTo>
                  <a:lnTo>
                    <a:pt x="717" y="3168"/>
                  </a:lnTo>
                  <a:cubicBezTo>
                    <a:pt x="495" y="3226"/>
                    <a:pt x="236" y="3187"/>
                    <a:pt x="88" y="3090"/>
                  </a:cubicBezTo>
                  <a:cubicBezTo>
                    <a:pt x="-23" y="2973"/>
                    <a:pt x="51" y="2836"/>
                    <a:pt x="236" y="2758"/>
                  </a:cubicBezTo>
                  <a:lnTo>
                    <a:pt x="9076" y="29"/>
                  </a:lnTo>
                  <a:cubicBezTo>
                    <a:pt x="9224" y="-10"/>
                    <a:pt x="9372" y="-10"/>
                    <a:pt x="9519" y="29"/>
                  </a:cubicBezTo>
                  <a:lnTo>
                    <a:pt x="21244" y="3031"/>
                  </a:lnTo>
                  <a:cubicBezTo>
                    <a:pt x="21429" y="3051"/>
                    <a:pt x="21540" y="3129"/>
                    <a:pt x="21540" y="3226"/>
                  </a:cubicBezTo>
                  <a:close/>
                </a:path>
              </a:pathLst>
            </a:custGeom>
            <a:solidFill>
              <a:schemeClr val="accent4"/>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grpSp>
      <p:grpSp>
        <p:nvGrpSpPr>
          <p:cNvPr id="13" name="Group 12">
            <a:extLst>
              <a:ext uri="{FF2B5EF4-FFF2-40B4-BE49-F238E27FC236}">
                <a16:creationId xmlns:a16="http://schemas.microsoft.com/office/drawing/2014/main" id="{A4306BDE-69FD-4052-AB65-41555F3CEA57}"/>
              </a:ext>
            </a:extLst>
          </p:cNvPr>
          <p:cNvGrpSpPr/>
          <p:nvPr/>
        </p:nvGrpSpPr>
        <p:grpSpPr>
          <a:xfrm>
            <a:off x="3559092" y="7668841"/>
            <a:ext cx="2696022" cy="1935230"/>
            <a:chOff x="332936" y="2720099"/>
            <a:chExt cx="2975111" cy="1290153"/>
          </a:xfrm>
        </p:grpSpPr>
        <p:sp>
          <p:nvSpPr>
            <p:cNvPr id="14" name="TextBox 13">
              <a:extLst>
                <a:ext uri="{FF2B5EF4-FFF2-40B4-BE49-F238E27FC236}">
                  <a16:creationId xmlns:a16="http://schemas.microsoft.com/office/drawing/2014/main" id="{D51750BB-B787-439A-BD32-F2351E18DBA0}"/>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Eligibility</a:t>
              </a:r>
            </a:p>
          </p:txBody>
        </p:sp>
        <p:sp>
          <p:nvSpPr>
            <p:cNvPr id="15" name="TextBox 14">
              <a:extLst>
                <a:ext uri="{FF2B5EF4-FFF2-40B4-BE49-F238E27FC236}">
                  <a16:creationId xmlns:a16="http://schemas.microsoft.com/office/drawing/2014/main" id="{F09A778F-F89A-4D4F-91BB-78D7539B7B9C}"/>
                </a:ext>
              </a:extLst>
            </p:cNvPr>
            <p:cNvSpPr txBox="1"/>
            <p:nvPr/>
          </p:nvSpPr>
          <p:spPr>
            <a:xfrm>
              <a:off x="332936" y="3086922"/>
              <a:ext cx="2975111" cy="923330"/>
            </a:xfrm>
            <a:prstGeom prst="rect">
              <a:avLst/>
            </a:prstGeom>
            <a:noFill/>
          </p:spPr>
          <p:txBody>
            <a:bodyPr wrap="square" lIns="0" rIns="0" rtlCol="0" anchor="t">
              <a:spAutoFit/>
            </a:bodyPr>
            <a:lstStyle/>
            <a:p>
              <a:pPr defTabSz="1371600"/>
              <a:r>
                <a:rPr lang="en-US" sz="2100" noProof="1">
                  <a:solidFill>
                    <a:prstClr val="black">
                      <a:lumMod val="65000"/>
                      <a:lumOff val="35000"/>
                    </a:prstClr>
                  </a:solidFill>
                  <a:latin typeface="+mj-lt"/>
                </a:rPr>
                <a:t>Approximately </a:t>
              </a:r>
              <a:r>
                <a:rPr lang="en-US" sz="2100" b="1" noProof="1">
                  <a:solidFill>
                    <a:prstClr val="black">
                      <a:lumMod val="65000"/>
                      <a:lumOff val="35000"/>
                    </a:prstClr>
                  </a:solidFill>
                  <a:latin typeface="+mj-lt"/>
                </a:rPr>
                <a:t>25%</a:t>
              </a:r>
              <a:r>
                <a:rPr lang="en-US" sz="2100" noProof="1">
                  <a:solidFill>
                    <a:prstClr val="black">
                      <a:lumMod val="65000"/>
                      <a:lumOff val="35000"/>
                    </a:prstClr>
                  </a:solidFill>
                  <a:latin typeface="+mj-lt"/>
                </a:rPr>
                <a:t> of the sample committed MAIP Phase 1-eligible offences</a:t>
              </a:r>
            </a:p>
          </p:txBody>
        </p:sp>
      </p:grpSp>
      <p:grpSp>
        <p:nvGrpSpPr>
          <p:cNvPr id="16" name="Group 15">
            <a:extLst>
              <a:ext uri="{FF2B5EF4-FFF2-40B4-BE49-F238E27FC236}">
                <a16:creationId xmlns:a16="http://schemas.microsoft.com/office/drawing/2014/main" id="{F12FDE99-A2FB-4BF6-9768-1592470E5EAA}"/>
              </a:ext>
            </a:extLst>
          </p:cNvPr>
          <p:cNvGrpSpPr/>
          <p:nvPr/>
        </p:nvGrpSpPr>
        <p:grpSpPr>
          <a:xfrm>
            <a:off x="8124114" y="7668841"/>
            <a:ext cx="2696022" cy="1935230"/>
            <a:chOff x="332936" y="2720099"/>
            <a:chExt cx="2975111" cy="1290153"/>
          </a:xfrm>
        </p:grpSpPr>
        <p:sp>
          <p:nvSpPr>
            <p:cNvPr id="17" name="TextBox 16">
              <a:extLst>
                <a:ext uri="{FF2B5EF4-FFF2-40B4-BE49-F238E27FC236}">
                  <a16:creationId xmlns:a16="http://schemas.microsoft.com/office/drawing/2014/main" id="{E6A20F76-EBF6-4403-8A5B-E8B45DAC54EC}"/>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Aboriginality</a:t>
              </a:r>
            </a:p>
          </p:txBody>
        </p:sp>
        <p:sp>
          <p:nvSpPr>
            <p:cNvPr id="18" name="TextBox 17">
              <a:extLst>
                <a:ext uri="{FF2B5EF4-FFF2-40B4-BE49-F238E27FC236}">
                  <a16:creationId xmlns:a16="http://schemas.microsoft.com/office/drawing/2014/main" id="{EC889E3E-CC7E-4517-89F8-324CF2E28511}"/>
                </a:ext>
              </a:extLst>
            </p:cNvPr>
            <p:cNvSpPr txBox="1"/>
            <p:nvPr/>
          </p:nvSpPr>
          <p:spPr>
            <a:xfrm>
              <a:off x="332936" y="3086922"/>
              <a:ext cx="2975111" cy="923330"/>
            </a:xfrm>
            <a:prstGeom prst="rect">
              <a:avLst/>
            </a:prstGeom>
            <a:noFill/>
          </p:spPr>
          <p:txBody>
            <a:bodyPr wrap="square" lIns="0" rIns="0" rtlCol="0" anchor="t">
              <a:spAutoFit/>
            </a:bodyPr>
            <a:lstStyle/>
            <a:p>
              <a:pPr defTabSz="1371600"/>
              <a:r>
                <a:rPr lang="en-US" sz="2100" b="1" noProof="1">
                  <a:solidFill>
                    <a:prstClr val="black">
                      <a:lumMod val="65000"/>
                      <a:lumOff val="35000"/>
                    </a:prstClr>
                  </a:solidFill>
                  <a:latin typeface="+mj-lt"/>
                </a:rPr>
                <a:t>More than twice </a:t>
              </a:r>
              <a:r>
                <a:rPr lang="en-US" sz="2100" noProof="1">
                  <a:solidFill>
                    <a:prstClr val="black">
                      <a:lumMod val="65000"/>
                      <a:lumOff val="35000"/>
                    </a:prstClr>
                  </a:solidFill>
                  <a:latin typeface="+mj-lt"/>
                </a:rPr>
                <a:t>the proportion with unknown Aboriginality among ineligible</a:t>
              </a:r>
            </a:p>
          </p:txBody>
        </p:sp>
      </p:grpSp>
      <p:grpSp>
        <p:nvGrpSpPr>
          <p:cNvPr id="19" name="Group 18">
            <a:extLst>
              <a:ext uri="{FF2B5EF4-FFF2-40B4-BE49-F238E27FC236}">
                <a16:creationId xmlns:a16="http://schemas.microsoft.com/office/drawing/2014/main" id="{19FD3C62-782E-4302-B80E-A866C34851FA}"/>
              </a:ext>
            </a:extLst>
          </p:cNvPr>
          <p:cNvGrpSpPr/>
          <p:nvPr/>
        </p:nvGrpSpPr>
        <p:grpSpPr>
          <a:xfrm>
            <a:off x="12689136" y="7668841"/>
            <a:ext cx="2696022" cy="1612064"/>
            <a:chOff x="332936" y="2720099"/>
            <a:chExt cx="2975111" cy="1074709"/>
          </a:xfrm>
        </p:grpSpPr>
        <p:sp>
          <p:nvSpPr>
            <p:cNvPr id="20" name="TextBox 19">
              <a:extLst>
                <a:ext uri="{FF2B5EF4-FFF2-40B4-BE49-F238E27FC236}">
                  <a16:creationId xmlns:a16="http://schemas.microsoft.com/office/drawing/2014/main" id="{1FD6A6B0-E4D0-4451-9D23-51C162830CBF}"/>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Gender</a:t>
              </a:r>
            </a:p>
          </p:txBody>
        </p:sp>
        <p:sp>
          <p:nvSpPr>
            <p:cNvPr id="21" name="TextBox 20">
              <a:extLst>
                <a:ext uri="{FF2B5EF4-FFF2-40B4-BE49-F238E27FC236}">
                  <a16:creationId xmlns:a16="http://schemas.microsoft.com/office/drawing/2014/main" id="{605106E9-C29D-443F-BD81-1E56EA0BF05A}"/>
                </a:ext>
              </a:extLst>
            </p:cNvPr>
            <p:cNvSpPr txBox="1"/>
            <p:nvPr/>
          </p:nvSpPr>
          <p:spPr>
            <a:xfrm>
              <a:off x="332936" y="3086922"/>
              <a:ext cx="2975111" cy="707886"/>
            </a:xfrm>
            <a:prstGeom prst="rect">
              <a:avLst/>
            </a:prstGeom>
            <a:noFill/>
          </p:spPr>
          <p:txBody>
            <a:bodyPr wrap="square" lIns="0" rIns="0" rtlCol="0" anchor="t">
              <a:spAutoFit/>
            </a:bodyPr>
            <a:lstStyle/>
            <a:p>
              <a:pPr defTabSz="1371600"/>
              <a:r>
                <a:rPr lang="en-US" sz="2100" b="1" noProof="1">
                  <a:solidFill>
                    <a:prstClr val="black">
                      <a:lumMod val="65000"/>
                      <a:lumOff val="35000"/>
                    </a:prstClr>
                  </a:solidFill>
                  <a:latin typeface="+mj-lt"/>
                </a:rPr>
                <a:t>80% </a:t>
              </a:r>
              <a:r>
                <a:rPr lang="en-US" sz="2100" noProof="1">
                  <a:solidFill>
                    <a:prstClr val="black">
                      <a:lumMod val="65000"/>
                      <a:lumOff val="35000"/>
                    </a:prstClr>
                  </a:solidFill>
                  <a:latin typeface="+mj-lt"/>
                </a:rPr>
                <a:t>of offenders in both groups were men</a:t>
              </a:r>
            </a:p>
            <a:p>
              <a:pPr defTabSz="1371600"/>
              <a:r>
                <a:rPr lang="en-US" sz="2100" noProof="1">
                  <a:solidFill>
                    <a:prstClr val="black">
                      <a:lumMod val="65000"/>
                      <a:lumOff val="35000"/>
                    </a:prstClr>
                  </a:solidFill>
                  <a:latin typeface="+mj-lt"/>
                </a:rPr>
                <a:t> </a:t>
              </a:r>
            </a:p>
          </p:txBody>
        </p:sp>
      </p:grpSp>
      <p:grpSp>
        <p:nvGrpSpPr>
          <p:cNvPr id="22" name="Group 21">
            <a:extLst>
              <a:ext uri="{FF2B5EF4-FFF2-40B4-BE49-F238E27FC236}">
                <a16:creationId xmlns:a16="http://schemas.microsoft.com/office/drawing/2014/main" id="{E6151031-CF75-402E-8086-27E1474420BC}"/>
              </a:ext>
            </a:extLst>
          </p:cNvPr>
          <p:cNvGrpSpPr/>
          <p:nvPr/>
        </p:nvGrpSpPr>
        <p:grpSpPr>
          <a:xfrm>
            <a:off x="5841603" y="1608608"/>
            <a:ext cx="2696022" cy="1288899"/>
            <a:chOff x="332936" y="2720099"/>
            <a:chExt cx="2975111" cy="859266"/>
          </a:xfrm>
        </p:grpSpPr>
        <p:sp>
          <p:nvSpPr>
            <p:cNvPr id="23" name="TextBox 22">
              <a:extLst>
                <a:ext uri="{FF2B5EF4-FFF2-40B4-BE49-F238E27FC236}">
                  <a16:creationId xmlns:a16="http://schemas.microsoft.com/office/drawing/2014/main" id="{88569C37-23EA-4D0C-A4C0-BDF4AE635BFA}"/>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Age</a:t>
              </a:r>
            </a:p>
          </p:txBody>
        </p:sp>
        <p:sp>
          <p:nvSpPr>
            <p:cNvPr id="24" name="TextBox 23">
              <a:extLst>
                <a:ext uri="{FF2B5EF4-FFF2-40B4-BE49-F238E27FC236}">
                  <a16:creationId xmlns:a16="http://schemas.microsoft.com/office/drawing/2014/main" id="{58EE1F2D-6F19-4F6C-A933-5AF1E3F5A2E1}"/>
                </a:ext>
              </a:extLst>
            </p:cNvPr>
            <p:cNvSpPr txBox="1"/>
            <p:nvPr/>
          </p:nvSpPr>
          <p:spPr>
            <a:xfrm>
              <a:off x="332936" y="3086922"/>
              <a:ext cx="2975111" cy="492443"/>
            </a:xfrm>
            <a:prstGeom prst="rect">
              <a:avLst/>
            </a:prstGeom>
            <a:noFill/>
          </p:spPr>
          <p:txBody>
            <a:bodyPr wrap="square" lIns="0" rIns="0" rtlCol="0" anchor="t">
              <a:spAutoFit/>
            </a:bodyPr>
            <a:lstStyle/>
            <a:p>
              <a:pPr defTabSz="1371600"/>
              <a:r>
                <a:rPr lang="en-US" sz="2100" noProof="1">
                  <a:solidFill>
                    <a:prstClr val="black">
                      <a:lumMod val="65000"/>
                      <a:lumOff val="35000"/>
                    </a:prstClr>
                  </a:solidFill>
                  <a:latin typeface="+mj-lt"/>
                </a:rPr>
                <a:t>On average, offenders were </a:t>
              </a:r>
              <a:r>
                <a:rPr lang="en-US" sz="2100" b="1" noProof="1">
                  <a:solidFill>
                    <a:prstClr val="black">
                      <a:lumMod val="65000"/>
                      <a:lumOff val="35000"/>
                    </a:prstClr>
                  </a:solidFill>
                  <a:latin typeface="+mj-lt"/>
                </a:rPr>
                <a:t>38</a:t>
              </a:r>
              <a:r>
                <a:rPr lang="en-US" sz="2100" noProof="1">
                  <a:solidFill>
                    <a:prstClr val="black">
                      <a:lumMod val="65000"/>
                      <a:lumOff val="35000"/>
                    </a:prstClr>
                  </a:solidFill>
                  <a:latin typeface="+mj-lt"/>
                </a:rPr>
                <a:t> years old</a:t>
              </a:r>
            </a:p>
          </p:txBody>
        </p:sp>
      </p:grpSp>
      <p:grpSp>
        <p:nvGrpSpPr>
          <p:cNvPr id="25" name="Group 24">
            <a:extLst>
              <a:ext uri="{FF2B5EF4-FFF2-40B4-BE49-F238E27FC236}">
                <a16:creationId xmlns:a16="http://schemas.microsoft.com/office/drawing/2014/main" id="{BDA9E86E-A123-4CEF-A2A9-35EBDECD92C1}"/>
              </a:ext>
            </a:extLst>
          </p:cNvPr>
          <p:cNvGrpSpPr/>
          <p:nvPr/>
        </p:nvGrpSpPr>
        <p:grpSpPr>
          <a:xfrm>
            <a:off x="10406625" y="1608609"/>
            <a:ext cx="2696022" cy="1612064"/>
            <a:chOff x="332936" y="2720099"/>
            <a:chExt cx="2975111" cy="1074709"/>
          </a:xfrm>
        </p:grpSpPr>
        <p:sp>
          <p:nvSpPr>
            <p:cNvPr id="26" name="TextBox 25">
              <a:extLst>
                <a:ext uri="{FF2B5EF4-FFF2-40B4-BE49-F238E27FC236}">
                  <a16:creationId xmlns:a16="http://schemas.microsoft.com/office/drawing/2014/main" id="{26BEFD0F-FA3C-443C-BBBC-21B7BC49C219}"/>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Regions</a:t>
              </a:r>
            </a:p>
          </p:txBody>
        </p:sp>
        <p:sp>
          <p:nvSpPr>
            <p:cNvPr id="27" name="TextBox 26">
              <a:extLst>
                <a:ext uri="{FF2B5EF4-FFF2-40B4-BE49-F238E27FC236}">
                  <a16:creationId xmlns:a16="http://schemas.microsoft.com/office/drawing/2014/main" id="{B75FB1D3-9569-4D31-A0DA-05DCDBAFF986}"/>
                </a:ext>
              </a:extLst>
            </p:cNvPr>
            <p:cNvSpPr txBox="1"/>
            <p:nvPr/>
          </p:nvSpPr>
          <p:spPr>
            <a:xfrm>
              <a:off x="332936" y="3086922"/>
              <a:ext cx="2975111" cy="707886"/>
            </a:xfrm>
            <a:prstGeom prst="rect">
              <a:avLst/>
            </a:prstGeom>
            <a:noFill/>
          </p:spPr>
          <p:txBody>
            <a:bodyPr wrap="square" lIns="0" rIns="0" rtlCol="0" anchor="t">
              <a:spAutoFit/>
            </a:bodyPr>
            <a:lstStyle/>
            <a:p>
              <a:pPr defTabSz="1371600"/>
              <a:r>
                <a:rPr lang="en-US" sz="2100" b="1" noProof="1">
                  <a:solidFill>
                    <a:prstClr val="black">
                      <a:lumMod val="65000"/>
                      <a:lumOff val="35000"/>
                    </a:prstClr>
                  </a:solidFill>
                  <a:latin typeface="+mj-lt"/>
                </a:rPr>
                <a:t>60% </a:t>
              </a:r>
              <a:r>
                <a:rPr lang="en-US" sz="2100" noProof="1">
                  <a:solidFill>
                    <a:prstClr val="black">
                      <a:lumMod val="65000"/>
                      <a:lumOff val="35000"/>
                    </a:prstClr>
                  </a:solidFill>
                  <a:latin typeface="+mj-lt"/>
                </a:rPr>
                <a:t>were from major cities, </a:t>
              </a:r>
              <a:r>
                <a:rPr lang="en-US" sz="2100" b="1" noProof="1">
                  <a:solidFill>
                    <a:prstClr val="black">
                      <a:lumMod val="65000"/>
                      <a:lumOff val="35000"/>
                    </a:prstClr>
                  </a:solidFill>
                  <a:latin typeface="+mj-lt"/>
                </a:rPr>
                <a:t>25% </a:t>
              </a:r>
              <a:r>
                <a:rPr lang="en-US" sz="2100" noProof="1">
                  <a:solidFill>
                    <a:prstClr val="black">
                      <a:lumMod val="65000"/>
                      <a:lumOff val="35000"/>
                    </a:prstClr>
                  </a:solidFill>
                  <a:latin typeface="+mj-lt"/>
                </a:rPr>
                <a:t>from inner regional areas</a:t>
              </a:r>
            </a:p>
          </p:txBody>
        </p:sp>
      </p:grpSp>
      <p:sp>
        <p:nvSpPr>
          <p:cNvPr id="54" name="Shape">
            <a:extLst>
              <a:ext uri="{FF2B5EF4-FFF2-40B4-BE49-F238E27FC236}">
                <a16:creationId xmlns:a16="http://schemas.microsoft.com/office/drawing/2014/main" id="{05914F85-4EC6-4643-B8E1-B8C51FBB03EE}"/>
              </a:ext>
            </a:extLst>
          </p:cNvPr>
          <p:cNvSpPr/>
          <p:nvPr/>
        </p:nvSpPr>
        <p:spPr>
          <a:xfrm>
            <a:off x="13640516" y="1777067"/>
            <a:ext cx="2185748" cy="4169051"/>
          </a:xfrm>
          <a:custGeom>
            <a:avLst/>
            <a:gdLst>
              <a:gd name="connsiteX0" fmla="*/ 19865 w 21541"/>
              <a:gd name="connsiteY0" fmla="*/ 15825 h 21600"/>
              <a:gd name="connsiteX1" fmla="*/ 19683 w 21541"/>
              <a:gd name="connsiteY1" fmla="*/ 16105 h 21600"/>
              <a:gd name="connsiteX2" fmla="*/ 10176 w 21541"/>
              <a:gd name="connsiteY2" fmla="*/ 18580 h 21600"/>
              <a:gd name="connsiteX3" fmla="*/ 9958 w 21541"/>
              <a:gd name="connsiteY3" fmla="*/ 18613 h 21600"/>
              <a:gd name="connsiteX4" fmla="*/ 9739 w 21541"/>
              <a:gd name="connsiteY4" fmla="*/ 18580 h 21600"/>
              <a:gd name="connsiteX5" fmla="*/ 232 w 21541"/>
              <a:gd name="connsiteY5" fmla="*/ 16105 h 21600"/>
              <a:gd name="connsiteX6" fmla="*/ 50 w 21541"/>
              <a:gd name="connsiteY6" fmla="*/ 15825 h 21600"/>
              <a:gd name="connsiteX7" fmla="*/ 669 w 21541"/>
              <a:gd name="connsiteY7" fmla="*/ 15742 h 21600"/>
              <a:gd name="connsiteX8" fmla="*/ 9921 w 21541"/>
              <a:gd name="connsiteY8" fmla="*/ 18168 h 21600"/>
              <a:gd name="connsiteX9" fmla="*/ 19173 w 21541"/>
              <a:gd name="connsiteY9" fmla="*/ 15742 h 21600"/>
              <a:gd name="connsiteX10" fmla="*/ 19865 w 21541"/>
              <a:gd name="connsiteY10" fmla="*/ 15825 h 21600"/>
              <a:gd name="connsiteX11" fmla="*/ 21286 w 21541"/>
              <a:gd name="connsiteY11" fmla="*/ 9488 h 21600"/>
              <a:gd name="connsiteX12" fmla="*/ 10104 w 21541"/>
              <a:gd name="connsiteY12" fmla="*/ 6551 h 21600"/>
              <a:gd name="connsiteX13" fmla="*/ 10104 w 21541"/>
              <a:gd name="connsiteY13" fmla="*/ 1205 h 21600"/>
              <a:gd name="connsiteX14" fmla="*/ 11160 w 21541"/>
              <a:gd name="connsiteY14" fmla="*/ 924 h 21600"/>
              <a:gd name="connsiteX15" fmla="*/ 11160 w 21541"/>
              <a:gd name="connsiteY15" fmla="*/ 314 h 21600"/>
              <a:gd name="connsiteX16" fmla="*/ 9994 w 21541"/>
              <a:gd name="connsiteY16" fmla="*/ 0 h 21600"/>
              <a:gd name="connsiteX17" fmla="*/ 8829 w 21541"/>
              <a:gd name="connsiteY17" fmla="*/ 314 h 21600"/>
              <a:gd name="connsiteX18" fmla="*/ 8829 w 21541"/>
              <a:gd name="connsiteY18" fmla="*/ 924 h 21600"/>
              <a:gd name="connsiteX19" fmla="*/ 9885 w 21541"/>
              <a:gd name="connsiteY19" fmla="*/ 1205 h 21600"/>
              <a:gd name="connsiteX20" fmla="*/ 9885 w 21541"/>
              <a:gd name="connsiteY20" fmla="*/ 6518 h 21600"/>
              <a:gd name="connsiteX21" fmla="*/ 9666 w 21541"/>
              <a:gd name="connsiteY21" fmla="*/ 6534 h 21600"/>
              <a:gd name="connsiteX22" fmla="*/ 305 w 21541"/>
              <a:gd name="connsiteY22" fmla="*/ 8812 h 21600"/>
              <a:gd name="connsiteX23" fmla="*/ 123 w 21541"/>
              <a:gd name="connsiteY23" fmla="*/ 9092 h 21600"/>
              <a:gd name="connsiteX24" fmla="*/ 742 w 21541"/>
              <a:gd name="connsiteY24" fmla="*/ 9175 h 21600"/>
              <a:gd name="connsiteX25" fmla="*/ 9885 w 21541"/>
              <a:gd name="connsiteY25" fmla="*/ 6963 h 21600"/>
              <a:gd name="connsiteX26" fmla="*/ 20667 w 21541"/>
              <a:gd name="connsiteY26" fmla="*/ 9785 h 21600"/>
              <a:gd name="connsiteX27" fmla="*/ 20667 w 21541"/>
              <a:gd name="connsiteY27" fmla="*/ 21402 h 21600"/>
              <a:gd name="connsiteX28" fmla="*/ 21104 w 21541"/>
              <a:gd name="connsiteY28" fmla="*/ 21600 h 21600"/>
              <a:gd name="connsiteX29" fmla="*/ 21541 w 21541"/>
              <a:gd name="connsiteY29" fmla="*/ 21402 h 21600"/>
              <a:gd name="connsiteX30" fmla="*/ 21541 w 21541"/>
              <a:gd name="connsiteY30" fmla="*/ 9670 h 21600"/>
              <a:gd name="connsiteX31" fmla="*/ 21286 w 21541"/>
              <a:gd name="connsiteY31" fmla="*/ 9488 h 21600"/>
              <a:gd name="connsiteX0" fmla="*/ 19865 w 21541"/>
              <a:gd name="connsiteY0" fmla="*/ 15825 h 22063"/>
              <a:gd name="connsiteX1" fmla="*/ 19683 w 21541"/>
              <a:gd name="connsiteY1" fmla="*/ 16105 h 22063"/>
              <a:gd name="connsiteX2" fmla="*/ 10176 w 21541"/>
              <a:gd name="connsiteY2" fmla="*/ 18580 h 22063"/>
              <a:gd name="connsiteX3" fmla="*/ 9958 w 21541"/>
              <a:gd name="connsiteY3" fmla="*/ 18613 h 22063"/>
              <a:gd name="connsiteX4" fmla="*/ 9739 w 21541"/>
              <a:gd name="connsiteY4" fmla="*/ 18580 h 22063"/>
              <a:gd name="connsiteX5" fmla="*/ 232 w 21541"/>
              <a:gd name="connsiteY5" fmla="*/ 16105 h 22063"/>
              <a:gd name="connsiteX6" fmla="*/ 50 w 21541"/>
              <a:gd name="connsiteY6" fmla="*/ 15825 h 22063"/>
              <a:gd name="connsiteX7" fmla="*/ 669 w 21541"/>
              <a:gd name="connsiteY7" fmla="*/ 15742 h 22063"/>
              <a:gd name="connsiteX8" fmla="*/ 9921 w 21541"/>
              <a:gd name="connsiteY8" fmla="*/ 18168 h 22063"/>
              <a:gd name="connsiteX9" fmla="*/ 19173 w 21541"/>
              <a:gd name="connsiteY9" fmla="*/ 15742 h 22063"/>
              <a:gd name="connsiteX10" fmla="*/ 19865 w 21541"/>
              <a:gd name="connsiteY10" fmla="*/ 15825 h 22063"/>
              <a:gd name="connsiteX11" fmla="*/ 21286 w 21541"/>
              <a:gd name="connsiteY11" fmla="*/ 9488 h 22063"/>
              <a:gd name="connsiteX12" fmla="*/ 10104 w 21541"/>
              <a:gd name="connsiteY12" fmla="*/ 6551 h 22063"/>
              <a:gd name="connsiteX13" fmla="*/ 10104 w 21541"/>
              <a:gd name="connsiteY13" fmla="*/ 1205 h 22063"/>
              <a:gd name="connsiteX14" fmla="*/ 11160 w 21541"/>
              <a:gd name="connsiteY14" fmla="*/ 924 h 22063"/>
              <a:gd name="connsiteX15" fmla="*/ 11160 w 21541"/>
              <a:gd name="connsiteY15" fmla="*/ 314 h 22063"/>
              <a:gd name="connsiteX16" fmla="*/ 9994 w 21541"/>
              <a:gd name="connsiteY16" fmla="*/ 0 h 22063"/>
              <a:gd name="connsiteX17" fmla="*/ 8829 w 21541"/>
              <a:gd name="connsiteY17" fmla="*/ 314 h 22063"/>
              <a:gd name="connsiteX18" fmla="*/ 8829 w 21541"/>
              <a:gd name="connsiteY18" fmla="*/ 924 h 22063"/>
              <a:gd name="connsiteX19" fmla="*/ 9885 w 21541"/>
              <a:gd name="connsiteY19" fmla="*/ 1205 h 22063"/>
              <a:gd name="connsiteX20" fmla="*/ 9885 w 21541"/>
              <a:gd name="connsiteY20" fmla="*/ 6518 h 22063"/>
              <a:gd name="connsiteX21" fmla="*/ 9666 w 21541"/>
              <a:gd name="connsiteY21" fmla="*/ 6534 h 22063"/>
              <a:gd name="connsiteX22" fmla="*/ 305 w 21541"/>
              <a:gd name="connsiteY22" fmla="*/ 8812 h 22063"/>
              <a:gd name="connsiteX23" fmla="*/ 123 w 21541"/>
              <a:gd name="connsiteY23" fmla="*/ 9092 h 22063"/>
              <a:gd name="connsiteX24" fmla="*/ 742 w 21541"/>
              <a:gd name="connsiteY24" fmla="*/ 9175 h 22063"/>
              <a:gd name="connsiteX25" fmla="*/ 9885 w 21541"/>
              <a:gd name="connsiteY25" fmla="*/ 6963 h 22063"/>
              <a:gd name="connsiteX26" fmla="*/ 20667 w 21541"/>
              <a:gd name="connsiteY26" fmla="*/ 9785 h 22063"/>
              <a:gd name="connsiteX27" fmla="*/ 20604 w 21541"/>
              <a:gd name="connsiteY27" fmla="*/ 14811 h 22063"/>
              <a:gd name="connsiteX28" fmla="*/ 21104 w 21541"/>
              <a:gd name="connsiteY28" fmla="*/ 21600 h 22063"/>
              <a:gd name="connsiteX29" fmla="*/ 21541 w 21541"/>
              <a:gd name="connsiteY29" fmla="*/ 21402 h 22063"/>
              <a:gd name="connsiteX30" fmla="*/ 21541 w 21541"/>
              <a:gd name="connsiteY30" fmla="*/ 9670 h 22063"/>
              <a:gd name="connsiteX31" fmla="*/ 21286 w 21541"/>
              <a:gd name="connsiteY31" fmla="*/ 9488 h 22063"/>
              <a:gd name="connsiteX0" fmla="*/ 19865 w 21541"/>
              <a:gd name="connsiteY0" fmla="*/ 15825 h 21600"/>
              <a:gd name="connsiteX1" fmla="*/ 19683 w 21541"/>
              <a:gd name="connsiteY1" fmla="*/ 16105 h 21600"/>
              <a:gd name="connsiteX2" fmla="*/ 10176 w 21541"/>
              <a:gd name="connsiteY2" fmla="*/ 18580 h 21600"/>
              <a:gd name="connsiteX3" fmla="*/ 9958 w 21541"/>
              <a:gd name="connsiteY3" fmla="*/ 18613 h 21600"/>
              <a:gd name="connsiteX4" fmla="*/ 9739 w 21541"/>
              <a:gd name="connsiteY4" fmla="*/ 18580 h 21600"/>
              <a:gd name="connsiteX5" fmla="*/ 232 w 21541"/>
              <a:gd name="connsiteY5" fmla="*/ 16105 h 21600"/>
              <a:gd name="connsiteX6" fmla="*/ 50 w 21541"/>
              <a:gd name="connsiteY6" fmla="*/ 15825 h 21600"/>
              <a:gd name="connsiteX7" fmla="*/ 669 w 21541"/>
              <a:gd name="connsiteY7" fmla="*/ 15742 h 21600"/>
              <a:gd name="connsiteX8" fmla="*/ 9921 w 21541"/>
              <a:gd name="connsiteY8" fmla="*/ 18168 h 21600"/>
              <a:gd name="connsiteX9" fmla="*/ 19173 w 21541"/>
              <a:gd name="connsiteY9" fmla="*/ 15742 h 21600"/>
              <a:gd name="connsiteX10" fmla="*/ 19865 w 21541"/>
              <a:gd name="connsiteY10" fmla="*/ 15825 h 21600"/>
              <a:gd name="connsiteX11" fmla="*/ 21286 w 21541"/>
              <a:gd name="connsiteY11" fmla="*/ 9488 h 21600"/>
              <a:gd name="connsiteX12" fmla="*/ 10104 w 21541"/>
              <a:gd name="connsiteY12" fmla="*/ 6551 h 21600"/>
              <a:gd name="connsiteX13" fmla="*/ 10104 w 21541"/>
              <a:gd name="connsiteY13" fmla="*/ 1205 h 21600"/>
              <a:gd name="connsiteX14" fmla="*/ 11160 w 21541"/>
              <a:gd name="connsiteY14" fmla="*/ 924 h 21600"/>
              <a:gd name="connsiteX15" fmla="*/ 11160 w 21541"/>
              <a:gd name="connsiteY15" fmla="*/ 314 h 21600"/>
              <a:gd name="connsiteX16" fmla="*/ 9994 w 21541"/>
              <a:gd name="connsiteY16" fmla="*/ 0 h 21600"/>
              <a:gd name="connsiteX17" fmla="*/ 8829 w 21541"/>
              <a:gd name="connsiteY17" fmla="*/ 314 h 21600"/>
              <a:gd name="connsiteX18" fmla="*/ 8829 w 21541"/>
              <a:gd name="connsiteY18" fmla="*/ 924 h 21600"/>
              <a:gd name="connsiteX19" fmla="*/ 9885 w 21541"/>
              <a:gd name="connsiteY19" fmla="*/ 1205 h 21600"/>
              <a:gd name="connsiteX20" fmla="*/ 9885 w 21541"/>
              <a:gd name="connsiteY20" fmla="*/ 6518 h 21600"/>
              <a:gd name="connsiteX21" fmla="*/ 9666 w 21541"/>
              <a:gd name="connsiteY21" fmla="*/ 6534 h 21600"/>
              <a:gd name="connsiteX22" fmla="*/ 305 w 21541"/>
              <a:gd name="connsiteY22" fmla="*/ 8812 h 21600"/>
              <a:gd name="connsiteX23" fmla="*/ 123 w 21541"/>
              <a:gd name="connsiteY23" fmla="*/ 9092 h 21600"/>
              <a:gd name="connsiteX24" fmla="*/ 742 w 21541"/>
              <a:gd name="connsiteY24" fmla="*/ 9175 h 21600"/>
              <a:gd name="connsiteX25" fmla="*/ 9885 w 21541"/>
              <a:gd name="connsiteY25" fmla="*/ 6963 h 21600"/>
              <a:gd name="connsiteX26" fmla="*/ 20667 w 21541"/>
              <a:gd name="connsiteY26" fmla="*/ 9785 h 21600"/>
              <a:gd name="connsiteX27" fmla="*/ 20604 w 21541"/>
              <a:gd name="connsiteY27" fmla="*/ 14811 h 21600"/>
              <a:gd name="connsiteX28" fmla="*/ 21104 w 21541"/>
              <a:gd name="connsiteY28" fmla="*/ 21600 h 21600"/>
              <a:gd name="connsiteX29" fmla="*/ 21510 w 21541"/>
              <a:gd name="connsiteY29" fmla="*/ 14711 h 21600"/>
              <a:gd name="connsiteX30" fmla="*/ 21541 w 21541"/>
              <a:gd name="connsiteY30" fmla="*/ 9670 h 21600"/>
              <a:gd name="connsiteX31" fmla="*/ 21286 w 21541"/>
              <a:gd name="connsiteY31" fmla="*/ 9488 h 21600"/>
              <a:gd name="connsiteX0" fmla="*/ 19865 w 21541"/>
              <a:gd name="connsiteY0" fmla="*/ 15825 h 18613"/>
              <a:gd name="connsiteX1" fmla="*/ 19683 w 21541"/>
              <a:gd name="connsiteY1" fmla="*/ 16105 h 18613"/>
              <a:gd name="connsiteX2" fmla="*/ 10176 w 21541"/>
              <a:gd name="connsiteY2" fmla="*/ 18580 h 18613"/>
              <a:gd name="connsiteX3" fmla="*/ 9958 w 21541"/>
              <a:gd name="connsiteY3" fmla="*/ 18613 h 18613"/>
              <a:gd name="connsiteX4" fmla="*/ 9739 w 21541"/>
              <a:gd name="connsiteY4" fmla="*/ 18580 h 18613"/>
              <a:gd name="connsiteX5" fmla="*/ 232 w 21541"/>
              <a:gd name="connsiteY5" fmla="*/ 16105 h 18613"/>
              <a:gd name="connsiteX6" fmla="*/ 50 w 21541"/>
              <a:gd name="connsiteY6" fmla="*/ 15825 h 18613"/>
              <a:gd name="connsiteX7" fmla="*/ 669 w 21541"/>
              <a:gd name="connsiteY7" fmla="*/ 15742 h 18613"/>
              <a:gd name="connsiteX8" fmla="*/ 9921 w 21541"/>
              <a:gd name="connsiteY8" fmla="*/ 18168 h 18613"/>
              <a:gd name="connsiteX9" fmla="*/ 19173 w 21541"/>
              <a:gd name="connsiteY9" fmla="*/ 15742 h 18613"/>
              <a:gd name="connsiteX10" fmla="*/ 19865 w 21541"/>
              <a:gd name="connsiteY10" fmla="*/ 15825 h 18613"/>
              <a:gd name="connsiteX11" fmla="*/ 21286 w 21541"/>
              <a:gd name="connsiteY11" fmla="*/ 9488 h 18613"/>
              <a:gd name="connsiteX12" fmla="*/ 10104 w 21541"/>
              <a:gd name="connsiteY12" fmla="*/ 6551 h 18613"/>
              <a:gd name="connsiteX13" fmla="*/ 10104 w 21541"/>
              <a:gd name="connsiteY13" fmla="*/ 1205 h 18613"/>
              <a:gd name="connsiteX14" fmla="*/ 11160 w 21541"/>
              <a:gd name="connsiteY14" fmla="*/ 924 h 18613"/>
              <a:gd name="connsiteX15" fmla="*/ 11160 w 21541"/>
              <a:gd name="connsiteY15" fmla="*/ 314 h 18613"/>
              <a:gd name="connsiteX16" fmla="*/ 9994 w 21541"/>
              <a:gd name="connsiteY16" fmla="*/ 0 h 18613"/>
              <a:gd name="connsiteX17" fmla="*/ 8829 w 21541"/>
              <a:gd name="connsiteY17" fmla="*/ 314 h 18613"/>
              <a:gd name="connsiteX18" fmla="*/ 8829 w 21541"/>
              <a:gd name="connsiteY18" fmla="*/ 924 h 18613"/>
              <a:gd name="connsiteX19" fmla="*/ 9885 w 21541"/>
              <a:gd name="connsiteY19" fmla="*/ 1205 h 18613"/>
              <a:gd name="connsiteX20" fmla="*/ 9885 w 21541"/>
              <a:gd name="connsiteY20" fmla="*/ 6518 h 18613"/>
              <a:gd name="connsiteX21" fmla="*/ 9666 w 21541"/>
              <a:gd name="connsiteY21" fmla="*/ 6534 h 18613"/>
              <a:gd name="connsiteX22" fmla="*/ 305 w 21541"/>
              <a:gd name="connsiteY22" fmla="*/ 8812 h 18613"/>
              <a:gd name="connsiteX23" fmla="*/ 123 w 21541"/>
              <a:gd name="connsiteY23" fmla="*/ 9092 h 18613"/>
              <a:gd name="connsiteX24" fmla="*/ 742 w 21541"/>
              <a:gd name="connsiteY24" fmla="*/ 9175 h 18613"/>
              <a:gd name="connsiteX25" fmla="*/ 9885 w 21541"/>
              <a:gd name="connsiteY25" fmla="*/ 6963 h 18613"/>
              <a:gd name="connsiteX26" fmla="*/ 20667 w 21541"/>
              <a:gd name="connsiteY26" fmla="*/ 9785 h 18613"/>
              <a:gd name="connsiteX27" fmla="*/ 20604 w 21541"/>
              <a:gd name="connsiteY27" fmla="*/ 14811 h 18613"/>
              <a:gd name="connsiteX28" fmla="*/ 21073 w 21541"/>
              <a:gd name="connsiteY28" fmla="*/ 14938 h 18613"/>
              <a:gd name="connsiteX29" fmla="*/ 21510 w 21541"/>
              <a:gd name="connsiteY29" fmla="*/ 14711 h 18613"/>
              <a:gd name="connsiteX30" fmla="*/ 21541 w 21541"/>
              <a:gd name="connsiteY30" fmla="*/ 9670 h 18613"/>
              <a:gd name="connsiteX31" fmla="*/ 21286 w 21541"/>
              <a:gd name="connsiteY31" fmla="*/ 9488 h 1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541" h="18613" extrusionOk="0">
                <a:moveTo>
                  <a:pt x="19865" y="15825"/>
                </a:moveTo>
                <a:cubicBezTo>
                  <a:pt x="19975" y="15924"/>
                  <a:pt x="19902" y="16039"/>
                  <a:pt x="19683" y="16105"/>
                </a:cubicBezTo>
                <a:lnTo>
                  <a:pt x="10176" y="18580"/>
                </a:lnTo>
                <a:cubicBezTo>
                  <a:pt x="10104" y="18597"/>
                  <a:pt x="10031" y="18613"/>
                  <a:pt x="9958" y="18613"/>
                </a:cubicBezTo>
                <a:cubicBezTo>
                  <a:pt x="9885" y="18613"/>
                  <a:pt x="9812" y="18597"/>
                  <a:pt x="9739" y="18580"/>
                </a:cubicBezTo>
                <a:lnTo>
                  <a:pt x="232" y="16105"/>
                </a:lnTo>
                <a:cubicBezTo>
                  <a:pt x="14" y="16056"/>
                  <a:pt x="-59" y="15924"/>
                  <a:pt x="50" y="15825"/>
                </a:cubicBezTo>
                <a:cubicBezTo>
                  <a:pt x="160" y="15726"/>
                  <a:pt x="451" y="15693"/>
                  <a:pt x="669" y="15742"/>
                </a:cubicBezTo>
                <a:lnTo>
                  <a:pt x="9921" y="18168"/>
                </a:lnTo>
                <a:lnTo>
                  <a:pt x="19173" y="15742"/>
                </a:lnTo>
                <a:cubicBezTo>
                  <a:pt x="19465" y="15693"/>
                  <a:pt x="19756" y="15726"/>
                  <a:pt x="19865" y="15825"/>
                </a:cubicBezTo>
                <a:close/>
                <a:moveTo>
                  <a:pt x="21286" y="9488"/>
                </a:moveTo>
                <a:lnTo>
                  <a:pt x="10104" y="6551"/>
                </a:lnTo>
                <a:lnTo>
                  <a:pt x="10104" y="1205"/>
                </a:lnTo>
                <a:lnTo>
                  <a:pt x="11160" y="924"/>
                </a:lnTo>
                <a:lnTo>
                  <a:pt x="11160" y="314"/>
                </a:lnTo>
                <a:lnTo>
                  <a:pt x="9994" y="0"/>
                </a:lnTo>
                <a:lnTo>
                  <a:pt x="8829" y="314"/>
                </a:lnTo>
                <a:lnTo>
                  <a:pt x="8829" y="924"/>
                </a:lnTo>
                <a:lnTo>
                  <a:pt x="9885" y="1205"/>
                </a:lnTo>
                <a:lnTo>
                  <a:pt x="9885" y="6518"/>
                </a:lnTo>
                <a:cubicBezTo>
                  <a:pt x="9812" y="6518"/>
                  <a:pt x="9739" y="6518"/>
                  <a:pt x="9666" y="6534"/>
                </a:cubicBezTo>
                <a:lnTo>
                  <a:pt x="305" y="8812"/>
                </a:lnTo>
                <a:cubicBezTo>
                  <a:pt x="87" y="8861"/>
                  <a:pt x="14" y="8993"/>
                  <a:pt x="123" y="9092"/>
                </a:cubicBezTo>
                <a:cubicBezTo>
                  <a:pt x="232" y="9191"/>
                  <a:pt x="524" y="9224"/>
                  <a:pt x="742" y="9175"/>
                </a:cubicBezTo>
                <a:lnTo>
                  <a:pt x="9885" y="6963"/>
                </a:lnTo>
                <a:lnTo>
                  <a:pt x="20667" y="9785"/>
                </a:lnTo>
                <a:cubicBezTo>
                  <a:pt x="20667" y="13657"/>
                  <a:pt x="20604" y="10939"/>
                  <a:pt x="20604" y="14811"/>
                </a:cubicBezTo>
                <a:cubicBezTo>
                  <a:pt x="20604" y="14926"/>
                  <a:pt x="20922" y="14955"/>
                  <a:pt x="21073" y="14938"/>
                </a:cubicBezTo>
                <a:cubicBezTo>
                  <a:pt x="21224" y="14921"/>
                  <a:pt x="21463" y="14821"/>
                  <a:pt x="21510" y="14711"/>
                </a:cubicBezTo>
                <a:cubicBezTo>
                  <a:pt x="21520" y="13031"/>
                  <a:pt x="21531" y="11350"/>
                  <a:pt x="21541" y="9670"/>
                </a:cubicBezTo>
                <a:cubicBezTo>
                  <a:pt x="21541" y="9604"/>
                  <a:pt x="21432" y="9538"/>
                  <a:pt x="21286" y="9488"/>
                </a:cubicBezTo>
                <a:close/>
              </a:path>
            </a:pathLst>
          </a:custGeom>
          <a:solidFill>
            <a:srgbClr val="4F408E"/>
          </a:solidFill>
          <a:ln w="12700">
            <a:solidFill>
              <a:srgbClr val="4F408E"/>
            </a:solidFill>
            <a:miter lim="400000"/>
          </a:ln>
        </p:spPr>
        <p:txBody>
          <a:bodyPr lIns="57150" tIns="57150" rIns="57150" bIns="57150" anchor="ctr"/>
          <a:lstStyle/>
          <a:p>
            <a:pPr defTabSz="1371600">
              <a:defRPr sz="3000">
                <a:solidFill>
                  <a:srgbClr val="FFFFFF"/>
                </a:solidFill>
              </a:defRPr>
            </a:pPr>
            <a:endParaRPr sz="4500" dirty="0">
              <a:solidFill>
                <a:srgbClr val="FFFFFF"/>
              </a:solidFill>
              <a:latin typeface="Calibri" panose="020F0502020204030204"/>
            </a:endParaRPr>
          </a:p>
        </p:txBody>
      </p:sp>
      <p:grpSp>
        <p:nvGrpSpPr>
          <p:cNvPr id="56" name="Group 55">
            <a:extLst>
              <a:ext uri="{FF2B5EF4-FFF2-40B4-BE49-F238E27FC236}">
                <a16:creationId xmlns:a16="http://schemas.microsoft.com/office/drawing/2014/main" id="{A44732C0-AB78-4C89-871F-32D6F783E25F}"/>
              </a:ext>
            </a:extLst>
          </p:cNvPr>
          <p:cNvGrpSpPr/>
          <p:nvPr/>
        </p:nvGrpSpPr>
        <p:grpSpPr>
          <a:xfrm>
            <a:off x="15005505" y="1054838"/>
            <a:ext cx="3168907" cy="2073731"/>
            <a:chOff x="332936" y="2412321"/>
            <a:chExt cx="2975111" cy="1382486"/>
          </a:xfrm>
        </p:grpSpPr>
        <p:sp>
          <p:nvSpPr>
            <p:cNvPr id="57" name="TextBox 56">
              <a:extLst>
                <a:ext uri="{FF2B5EF4-FFF2-40B4-BE49-F238E27FC236}">
                  <a16:creationId xmlns:a16="http://schemas.microsoft.com/office/drawing/2014/main" id="{480EE4C5-7549-4E10-A225-016D93985919}"/>
                </a:ext>
              </a:extLst>
            </p:cNvPr>
            <p:cNvSpPr txBox="1"/>
            <p:nvPr/>
          </p:nvSpPr>
          <p:spPr>
            <a:xfrm>
              <a:off x="332936" y="2412321"/>
              <a:ext cx="2926079" cy="677108"/>
            </a:xfrm>
            <a:prstGeom prst="rect">
              <a:avLst/>
            </a:prstGeom>
            <a:noFill/>
          </p:spPr>
          <p:txBody>
            <a:bodyPr wrap="square" lIns="0" rIns="0" rtlCol="0" anchor="b">
              <a:spAutoFit/>
            </a:bodyPr>
            <a:lstStyle/>
            <a:p>
              <a:pPr defTabSz="1371600"/>
              <a:r>
                <a:rPr lang="en-US" sz="3000" b="1" noProof="1">
                  <a:solidFill>
                    <a:prstClr val="black"/>
                  </a:solidFill>
                  <a:latin typeface="+mj-lt"/>
                </a:rPr>
                <a:t>Prior infringements</a:t>
              </a:r>
            </a:p>
          </p:txBody>
        </p:sp>
        <p:sp>
          <p:nvSpPr>
            <p:cNvPr id="58" name="TextBox 57">
              <a:extLst>
                <a:ext uri="{FF2B5EF4-FFF2-40B4-BE49-F238E27FC236}">
                  <a16:creationId xmlns:a16="http://schemas.microsoft.com/office/drawing/2014/main" id="{3928D036-347A-4FAB-BC53-182E868EAA6D}"/>
                </a:ext>
              </a:extLst>
            </p:cNvPr>
            <p:cNvSpPr txBox="1"/>
            <p:nvPr/>
          </p:nvSpPr>
          <p:spPr>
            <a:xfrm>
              <a:off x="332936" y="3086922"/>
              <a:ext cx="2975111" cy="707885"/>
            </a:xfrm>
            <a:prstGeom prst="rect">
              <a:avLst/>
            </a:prstGeom>
            <a:noFill/>
          </p:spPr>
          <p:txBody>
            <a:bodyPr wrap="square" lIns="0" rIns="0" rtlCol="0" anchor="t">
              <a:spAutoFit/>
            </a:bodyPr>
            <a:lstStyle/>
            <a:p>
              <a:pPr defTabSz="1371600"/>
              <a:r>
                <a:rPr lang="en-AU" sz="2100" noProof="1">
                  <a:solidFill>
                    <a:prstClr val="black">
                      <a:lumMod val="65000"/>
                      <a:lumOff val="35000"/>
                    </a:prstClr>
                  </a:solidFill>
                  <a:latin typeface="+mj-lt"/>
                </a:rPr>
                <a:t>Approximately </a:t>
              </a:r>
              <a:r>
                <a:rPr lang="en-AU" sz="2100" b="1" noProof="1">
                  <a:solidFill>
                    <a:prstClr val="black">
                      <a:lumMod val="65000"/>
                      <a:lumOff val="35000"/>
                    </a:prstClr>
                  </a:solidFill>
                  <a:latin typeface="+mj-lt"/>
                </a:rPr>
                <a:t>1</a:t>
              </a:r>
              <a:r>
                <a:rPr lang="en-AU" sz="2100" noProof="1">
                  <a:solidFill>
                    <a:prstClr val="black">
                      <a:lumMod val="65000"/>
                      <a:lumOff val="35000"/>
                    </a:prstClr>
                  </a:solidFill>
                  <a:latin typeface="+mj-lt"/>
                </a:rPr>
                <a:t> prior traffic infringement in the 2 years pre-finalisation</a:t>
              </a:r>
            </a:p>
          </p:txBody>
        </p:sp>
      </p:grpSp>
      <p:sp>
        <p:nvSpPr>
          <p:cNvPr id="2" name="Rectangle: Rounded Corners 1">
            <a:extLst>
              <a:ext uri="{FF2B5EF4-FFF2-40B4-BE49-F238E27FC236}">
                <a16:creationId xmlns:a16="http://schemas.microsoft.com/office/drawing/2014/main" id="{1F611B83-0CA1-4057-8D34-FE30FC634776}"/>
              </a:ext>
            </a:extLst>
          </p:cNvPr>
          <p:cNvSpPr/>
          <p:nvPr/>
        </p:nvSpPr>
        <p:spPr>
          <a:xfrm>
            <a:off x="13497162" y="3933970"/>
            <a:ext cx="80540" cy="183747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9C69B46A-96AF-47C8-BB94-E249BDFCEB57}"/>
              </a:ext>
            </a:extLst>
          </p:cNvPr>
          <p:cNvSpPr/>
          <p:nvPr/>
        </p:nvSpPr>
        <p:spPr>
          <a:xfrm>
            <a:off x="13497162" y="3889067"/>
            <a:ext cx="80540" cy="11143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Icon&#10;&#10;Description automatically generated">
            <a:extLst>
              <a:ext uri="{FF2B5EF4-FFF2-40B4-BE49-F238E27FC236}">
                <a16:creationId xmlns:a16="http://schemas.microsoft.com/office/drawing/2014/main" id="{3B3DD841-F5C4-438B-AD9B-362A7630E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550" y="3581400"/>
            <a:ext cx="1816100" cy="1816100"/>
          </a:xfrm>
          <a:prstGeom prst="rect">
            <a:avLst/>
          </a:prstGeom>
        </p:spPr>
      </p:pic>
      <p:pic>
        <p:nvPicPr>
          <p:cNvPr id="36" name="Picture 35" descr="A picture containing text, sign, outdoor&#10;&#10;Description automatically generated">
            <a:extLst>
              <a:ext uri="{FF2B5EF4-FFF2-40B4-BE49-F238E27FC236}">
                <a16:creationId xmlns:a16="http://schemas.microsoft.com/office/drawing/2014/main" id="{5EC1B68A-D7D8-4359-939D-F1011826C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1100" y="5108575"/>
            <a:ext cx="1625600" cy="1625600"/>
          </a:xfrm>
          <a:prstGeom prst="rect">
            <a:avLst/>
          </a:prstGeom>
        </p:spPr>
      </p:pic>
      <p:pic>
        <p:nvPicPr>
          <p:cNvPr id="40" name="Picture 39" descr="Text, arrow&#10;&#10;Description automatically generated">
            <a:extLst>
              <a:ext uri="{FF2B5EF4-FFF2-40B4-BE49-F238E27FC236}">
                <a16:creationId xmlns:a16="http://schemas.microsoft.com/office/drawing/2014/main" id="{B3A60958-2CCB-4740-AF69-CBCDA9FAD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7050" y="3841750"/>
            <a:ext cx="1454150" cy="1454150"/>
          </a:xfrm>
          <a:prstGeom prst="rect">
            <a:avLst/>
          </a:prstGeom>
        </p:spPr>
      </p:pic>
      <p:pic>
        <p:nvPicPr>
          <p:cNvPr id="42" name="Picture 41" descr="Icon&#10;&#10;Description automatically generated">
            <a:extLst>
              <a:ext uri="{FF2B5EF4-FFF2-40B4-BE49-F238E27FC236}">
                <a16:creationId xmlns:a16="http://schemas.microsoft.com/office/drawing/2014/main" id="{57606707-4061-4612-86E4-A6EB3411C4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4774" y="5057775"/>
            <a:ext cx="1787525" cy="1787525"/>
          </a:xfrm>
          <a:prstGeom prst="rect">
            <a:avLst/>
          </a:prstGeom>
        </p:spPr>
      </p:pic>
      <p:pic>
        <p:nvPicPr>
          <p:cNvPr id="44" name="Picture 43" descr="Icon&#10;&#10;Description automatically generated">
            <a:extLst>
              <a:ext uri="{FF2B5EF4-FFF2-40B4-BE49-F238E27FC236}">
                <a16:creationId xmlns:a16="http://schemas.microsoft.com/office/drawing/2014/main" id="{F73A9AE6-CE07-494C-A97F-95099337E9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74750" y="3810000"/>
            <a:ext cx="1593850" cy="1593850"/>
          </a:xfrm>
          <a:prstGeom prst="rect">
            <a:avLst/>
          </a:prstGeom>
        </p:spPr>
      </p:pic>
      <p:pic>
        <p:nvPicPr>
          <p:cNvPr id="46" name="Picture 45" descr="Shape&#10;&#10;Description automatically generated with low confidence">
            <a:extLst>
              <a:ext uri="{FF2B5EF4-FFF2-40B4-BE49-F238E27FC236}">
                <a16:creationId xmlns:a16="http://schemas.microsoft.com/office/drawing/2014/main" id="{55B48412-155C-4422-A09E-9669EA58BD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42150" y="5130800"/>
            <a:ext cx="1530350" cy="1530350"/>
          </a:xfrm>
          <a:prstGeom prst="rect">
            <a:avLst/>
          </a:prstGeom>
        </p:spPr>
      </p:pic>
    </p:spTree>
    <p:extLst>
      <p:ext uri="{BB962C8B-B14F-4D97-AF65-F5344CB8AC3E}">
        <p14:creationId xmlns:p14="http://schemas.microsoft.com/office/powerpoint/2010/main" val="29420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031D8DC-605E-436F-ABBC-734871BBD6E6}"/>
              </a:ext>
            </a:extLst>
          </p:cNvPr>
          <p:cNvSpPr>
            <a:spLocks noGrp="1"/>
          </p:cNvSpPr>
          <p:nvPr>
            <p:ph type="body" sz="quarter" idx="12"/>
          </p:nvPr>
        </p:nvSpPr>
        <p:spPr>
          <a:xfrm>
            <a:off x="2025535" y="173453"/>
            <a:ext cx="15002793" cy="914400"/>
          </a:xfrm>
        </p:spPr>
        <p:txBody>
          <a:bodyPr/>
          <a:lstStyle/>
          <a:p>
            <a:r>
              <a:rPr lang="en-AU" dirty="0">
                <a:latin typeface="+mj-lt"/>
                <a:ea typeface="Open Sans" panose="020B0606030504020204" pitchFamily="34" charset="0"/>
                <a:cs typeface="Open Sans" panose="020B0606030504020204" pitchFamily="34" charset="0"/>
              </a:rPr>
              <a:t>In general, eligible and ineligible offenders had similar characteristics</a:t>
            </a:r>
          </a:p>
          <a:p>
            <a:endParaRPr lang="en-AU" dirty="0"/>
          </a:p>
        </p:txBody>
      </p:sp>
      <p:grpSp>
        <p:nvGrpSpPr>
          <p:cNvPr id="29" name="Group 28">
            <a:extLst>
              <a:ext uri="{FF2B5EF4-FFF2-40B4-BE49-F238E27FC236}">
                <a16:creationId xmlns:a16="http://schemas.microsoft.com/office/drawing/2014/main" id="{EA4CC8F0-7E17-422A-A51A-6EF8EE1D9257}"/>
              </a:ext>
            </a:extLst>
          </p:cNvPr>
          <p:cNvGrpSpPr/>
          <p:nvPr/>
        </p:nvGrpSpPr>
        <p:grpSpPr>
          <a:xfrm>
            <a:off x="2083808" y="1790583"/>
            <a:ext cx="11503419" cy="6976242"/>
            <a:chOff x="2261527" y="1103586"/>
            <a:chExt cx="7668946" cy="4650828"/>
          </a:xfrm>
        </p:grpSpPr>
        <p:sp>
          <p:nvSpPr>
            <p:cNvPr id="3" name="Shape">
              <a:extLst>
                <a:ext uri="{FF2B5EF4-FFF2-40B4-BE49-F238E27FC236}">
                  <a16:creationId xmlns:a16="http://schemas.microsoft.com/office/drawing/2014/main" id="{08E5367D-9C22-46A0-A189-4377DA18020D}"/>
                </a:ext>
              </a:extLst>
            </p:cNvPr>
            <p:cNvSpPr/>
            <p:nvPr/>
          </p:nvSpPr>
          <p:spPr>
            <a:xfrm>
              <a:off x="2261527" y="2508074"/>
              <a:ext cx="1576971" cy="3227858"/>
            </a:xfrm>
            <a:custGeom>
              <a:avLst/>
              <a:gdLst/>
              <a:ahLst/>
              <a:cxnLst>
                <a:cxn ang="0">
                  <a:pos x="wd2" y="hd2"/>
                </a:cxn>
                <a:cxn ang="5400000">
                  <a:pos x="wd2" y="hd2"/>
                </a:cxn>
                <a:cxn ang="10800000">
                  <a:pos x="wd2" y="hd2"/>
                </a:cxn>
                <a:cxn ang="16200000">
                  <a:pos x="wd2" y="hd2"/>
                </a:cxn>
              </a:cxnLst>
              <a:rect l="0" t="0" r="r" b="b"/>
              <a:pathLst>
                <a:path w="21600" h="21600" extrusionOk="0">
                  <a:moveTo>
                    <a:pt x="21600" y="214"/>
                  </a:moveTo>
                  <a:lnTo>
                    <a:pt x="21600" y="11938"/>
                  </a:lnTo>
                  <a:cubicBezTo>
                    <a:pt x="21600" y="12004"/>
                    <a:pt x="21533" y="12086"/>
                    <a:pt x="21397" y="12119"/>
                  </a:cubicBezTo>
                  <a:lnTo>
                    <a:pt x="11002" y="15054"/>
                  </a:lnTo>
                  <a:cubicBezTo>
                    <a:pt x="10969" y="15071"/>
                    <a:pt x="10935" y="15071"/>
                    <a:pt x="10901" y="15071"/>
                  </a:cubicBezTo>
                  <a:lnTo>
                    <a:pt x="10901" y="20396"/>
                  </a:lnTo>
                  <a:lnTo>
                    <a:pt x="11880" y="20677"/>
                  </a:lnTo>
                  <a:lnTo>
                    <a:pt x="11880" y="21287"/>
                  </a:lnTo>
                  <a:lnTo>
                    <a:pt x="10800" y="21600"/>
                  </a:lnTo>
                  <a:lnTo>
                    <a:pt x="9720" y="21287"/>
                  </a:lnTo>
                  <a:lnTo>
                    <a:pt x="9720" y="20677"/>
                  </a:lnTo>
                  <a:lnTo>
                    <a:pt x="10699" y="20396"/>
                  </a:lnTo>
                  <a:lnTo>
                    <a:pt x="10699" y="15071"/>
                  </a:lnTo>
                  <a:cubicBezTo>
                    <a:pt x="10665" y="15071"/>
                    <a:pt x="10631" y="15054"/>
                    <a:pt x="10597" y="15054"/>
                  </a:cubicBezTo>
                  <a:lnTo>
                    <a:pt x="202" y="12119"/>
                  </a:lnTo>
                  <a:cubicBezTo>
                    <a:pt x="67" y="12086"/>
                    <a:pt x="0" y="12020"/>
                    <a:pt x="0" y="11938"/>
                  </a:cubicBezTo>
                  <a:lnTo>
                    <a:pt x="0" y="6068"/>
                  </a:lnTo>
                  <a:cubicBezTo>
                    <a:pt x="0" y="6002"/>
                    <a:pt x="67" y="5919"/>
                    <a:pt x="202" y="5886"/>
                  </a:cubicBezTo>
                  <a:lnTo>
                    <a:pt x="10597" y="2951"/>
                  </a:lnTo>
                  <a:cubicBezTo>
                    <a:pt x="10732" y="2918"/>
                    <a:pt x="10868" y="2918"/>
                    <a:pt x="11002" y="2951"/>
                  </a:cubicBezTo>
                  <a:lnTo>
                    <a:pt x="19204" y="5210"/>
                  </a:lnTo>
                  <a:cubicBezTo>
                    <a:pt x="19406" y="5260"/>
                    <a:pt x="19474" y="5392"/>
                    <a:pt x="19372" y="5491"/>
                  </a:cubicBezTo>
                  <a:cubicBezTo>
                    <a:pt x="19271" y="5590"/>
                    <a:pt x="19001" y="5623"/>
                    <a:pt x="18799" y="5573"/>
                  </a:cubicBezTo>
                  <a:lnTo>
                    <a:pt x="10800" y="3364"/>
                  </a:lnTo>
                  <a:lnTo>
                    <a:pt x="810" y="6183"/>
                  </a:lnTo>
                  <a:lnTo>
                    <a:pt x="810" y="11806"/>
                  </a:lnTo>
                  <a:lnTo>
                    <a:pt x="10800" y="14625"/>
                  </a:lnTo>
                  <a:lnTo>
                    <a:pt x="20790" y="11806"/>
                  </a:lnTo>
                  <a:lnTo>
                    <a:pt x="20790" y="198"/>
                  </a:lnTo>
                  <a:cubicBezTo>
                    <a:pt x="20790" y="82"/>
                    <a:pt x="20993" y="0"/>
                    <a:pt x="21195" y="0"/>
                  </a:cubicBezTo>
                  <a:cubicBezTo>
                    <a:pt x="21397" y="0"/>
                    <a:pt x="21600" y="99"/>
                    <a:pt x="21600" y="214"/>
                  </a:cubicBezTo>
                  <a:close/>
                </a:path>
              </a:pathLst>
            </a:custGeom>
            <a:solidFill>
              <a:schemeClr val="accent2"/>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4" name="Shape">
              <a:extLst>
                <a:ext uri="{FF2B5EF4-FFF2-40B4-BE49-F238E27FC236}">
                  <a16:creationId xmlns:a16="http://schemas.microsoft.com/office/drawing/2014/main" id="{DC7571C5-1DEA-4643-B4C3-65AC5F0DA583}"/>
                </a:ext>
              </a:extLst>
            </p:cNvPr>
            <p:cNvSpPr/>
            <p:nvPr/>
          </p:nvSpPr>
          <p:spPr>
            <a:xfrm>
              <a:off x="5464747" y="2508076"/>
              <a:ext cx="1430331" cy="3227862"/>
            </a:xfrm>
            <a:custGeom>
              <a:avLst/>
              <a:gdLst/>
              <a:ahLst/>
              <a:cxnLst>
                <a:cxn ang="0">
                  <a:pos x="wd2" y="hd2"/>
                </a:cxn>
                <a:cxn ang="5400000">
                  <a:pos x="wd2" y="hd2"/>
                </a:cxn>
                <a:cxn ang="10800000">
                  <a:pos x="wd2" y="hd2"/>
                </a:cxn>
                <a:cxn ang="16200000">
                  <a:pos x="wd2" y="hd2"/>
                </a:cxn>
              </a:cxnLst>
              <a:rect l="0" t="0" r="r" b="b"/>
              <a:pathLst>
                <a:path w="21507" h="21600" extrusionOk="0">
                  <a:moveTo>
                    <a:pt x="51" y="5936"/>
                  </a:moveTo>
                  <a:cubicBezTo>
                    <a:pt x="-60" y="5837"/>
                    <a:pt x="14" y="5722"/>
                    <a:pt x="236" y="5656"/>
                  </a:cubicBezTo>
                  <a:lnTo>
                    <a:pt x="9906" y="3182"/>
                  </a:lnTo>
                  <a:cubicBezTo>
                    <a:pt x="10055" y="3149"/>
                    <a:pt x="10240" y="3149"/>
                    <a:pt x="10351" y="3182"/>
                  </a:cubicBezTo>
                  <a:lnTo>
                    <a:pt x="20021" y="5656"/>
                  </a:lnTo>
                  <a:cubicBezTo>
                    <a:pt x="20243" y="5705"/>
                    <a:pt x="20317" y="5837"/>
                    <a:pt x="20206" y="5936"/>
                  </a:cubicBezTo>
                  <a:cubicBezTo>
                    <a:pt x="20132" y="6002"/>
                    <a:pt x="19984" y="6035"/>
                    <a:pt x="19799" y="6035"/>
                  </a:cubicBezTo>
                  <a:cubicBezTo>
                    <a:pt x="19725" y="6035"/>
                    <a:pt x="19650" y="6018"/>
                    <a:pt x="19576" y="6002"/>
                  </a:cubicBezTo>
                  <a:lnTo>
                    <a:pt x="10166" y="3578"/>
                  </a:lnTo>
                  <a:lnTo>
                    <a:pt x="755" y="6002"/>
                  </a:lnTo>
                  <a:cubicBezTo>
                    <a:pt x="459" y="6068"/>
                    <a:pt x="199" y="6035"/>
                    <a:pt x="51" y="5936"/>
                  </a:cubicBezTo>
                  <a:close/>
                  <a:moveTo>
                    <a:pt x="21058" y="0"/>
                  </a:moveTo>
                  <a:cubicBezTo>
                    <a:pt x="20799" y="0"/>
                    <a:pt x="20614" y="99"/>
                    <a:pt x="20614" y="198"/>
                  </a:cubicBezTo>
                  <a:lnTo>
                    <a:pt x="20614" y="11806"/>
                  </a:lnTo>
                  <a:lnTo>
                    <a:pt x="9647" y="14625"/>
                  </a:lnTo>
                  <a:lnTo>
                    <a:pt x="681" y="12317"/>
                  </a:lnTo>
                  <a:cubicBezTo>
                    <a:pt x="459" y="12267"/>
                    <a:pt x="199" y="12300"/>
                    <a:pt x="51" y="12399"/>
                  </a:cubicBezTo>
                  <a:cubicBezTo>
                    <a:pt x="-60" y="12498"/>
                    <a:pt x="14" y="12614"/>
                    <a:pt x="236" y="12680"/>
                  </a:cubicBezTo>
                  <a:lnTo>
                    <a:pt x="9388" y="15038"/>
                  </a:lnTo>
                  <a:lnTo>
                    <a:pt x="9388" y="20396"/>
                  </a:lnTo>
                  <a:lnTo>
                    <a:pt x="8313" y="20677"/>
                  </a:lnTo>
                  <a:lnTo>
                    <a:pt x="8313" y="21287"/>
                  </a:lnTo>
                  <a:lnTo>
                    <a:pt x="9499" y="21600"/>
                  </a:lnTo>
                  <a:lnTo>
                    <a:pt x="10684" y="21287"/>
                  </a:lnTo>
                  <a:lnTo>
                    <a:pt x="10684" y="20677"/>
                  </a:lnTo>
                  <a:lnTo>
                    <a:pt x="9610" y="20396"/>
                  </a:lnTo>
                  <a:lnTo>
                    <a:pt x="9610" y="15087"/>
                  </a:lnTo>
                  <a:cubicBezTo>
                    <a:pt x="9610" y="15087"/>
                    <a:pt x="9647" y="15087"/>
                    <a:pt x="9647" y="15087"/>
                  </a:cubicBezTo>
                  <a:cubicBezTo>
                    <a:pt x="9721" y="15087"/>
                    <a:pt x="9795" y="15071"/>
                    <a:pt x="9869" y="15054"/>
                  </a:cubicBezTo>
                  <a:lnTo>
                    <a:pt x="21281" y="12119"/>
                  </a:lnTo>
                  <a:cubicBezTo>
                    <a:pt x="21429" y="12086"/>
                    <a:pt x="21503" y="12020"/>
                    <a:pt x="21503" y="11938"/>
                  </a:cubicBezTo>
                  <a:lnTo>
                    <a:pt x="21503" y="214"/>
                  </a:lnTo>
                  <a:cubicBezTo>
                    <a:pt x="21540" y="82"/>
                    <a:pt x="21318" y="0"/>
                    <a:pt x="21058" y="0"/>
                  </a:cubicBezTo>
                  <a:close/>
                </a:path>
              </a:pathLst>
            </a:custGeom>
            <a:solidFill>
              <a:schemeClr val="accent6"/>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5" name="Shape">
              <a:extLst>
                <a:ext uri="{FF2B5EF4-FFF2-40B4-BE49-F238E27FC236}">
                  <a16:creationId xmlns:a16="http://schemas.microsoft.com/office/drawing/2014/main" id="{7CEA0C5F-1487-420D-B4AF-6E314EF04766}"/>
                </a:ext>
              </a:extLst>
            </p:cNvPr>
            <p:cNvSpPr/>
            <p:nvPr/>
          </p:nvSpPr>
          <p:spPr>
            <a:xfrm>
              <a:off x="3912416" y="1103588"/>
              <a:ext cx="1479821" cy="3227862"/>
            </a:xfrm>
            <a:custGeom>
              <a:avLst/>
              <a:gdLst/>
              <a:ahLst/>
              <a:cxnLst>
                <a:cxn ang="0">
                  <a:pos x="wd2" y="hd2"/>
                </a:cxn>
                <a:cxn ang="5400000">
                  <a:pos x="wd2" y="hd2"/>
                </a:cxn>
                <a:cxn ang="10800000">
                  <a:pos x="wd2" y="hd2"/>
                </a:cxn>
                <a:cxn ang="16200000">
                  <a:pos x="wd2" y="hd2"/>
                </a:cxn>
              </a:cxnLst>
              <a:rect l="0" t="0" r="r" b="b"/>
              <a:pathLst>
                <a:path w="21513" h="21600" extrusionOk="0">
                  <a:moveTo>
                    <a:pt x="19536" y="15813"/>
                  </a:moveTo>
                  <a:cubicBezTo>
                    <a:pt x="19643" y="15911"/>
                    <a:pt x="19572" y="16027"/>
                    <a:pt x="19357" y="16093"/>
                  </a:cubicBezTo>
                  <a:lnTo>
                    <a:pt x="10008" y="18566"/>
                  </a:lnTo>
                  <a:cubicBezTo>
                    <a:pt x="9936" y="18583"/>
                    <a:pt x="9864" y="18599"/>
                    <a:pt x="9793" y="18599"/>
                  </a:cubicBezTo>
                  <a:cubicBezTo>
                    <a:pt x="9721" y="18599"/>
                    <a:pt x="9649" y="18583"/>
                    <a:pt x="9578" y="18566"/>
                  </a:cubicBezTo>
                  <a:lnTo>
                    <a:pt x="229" y="16093"/>
                  </a:lnTo>
                  <a:cubicBezTo>
                    <a:pt x="14" y="16043"/>
                    <a:pt x="-58" y="15911"/>
                    <a:pt x="49" y="15813"/>
                  </a:cubicBezTo>
                  <a:cubicBezTo>
                    <a:pt x="157" y="15714"/>
                    <a:pt x="443" y="15681"/>
                    <a:pt x="658" y="15730"/>
                  </a:cubicBezTo>
                  <a:lnTo>
                    <a:pt x="9757" y="18154"/>
                  </a:lnTo>
                  <a:lnTo>
                    <a:pt x="18855" y="15730"/>
                  </a:lnTo>
                  <a:cubicBezTo>
                    <a:pt x="19142" y="15681"/>
                    <a:pt x="19429" y="15714"/>
                    <a:pt x="19536" y="15813"/>
                  </a:cubicBezTo>
                  <a:close/>
                  <a:moveTo>
                    <a:pt x="21291" y="9481"/>
                  </a:moveTo>
                  <a:lnTo>
                    <a:pt x="10258" y="6546"/>
                  </a:lnTo>
                  <a:cubicBezTo>
                    <a:pt x="10151" y="6513"/>
                    <a:pt x="10008" y="6513"/>
                    <a:pt x="9900" y="6529"/>
                  </a:cubicBezTo>
                  <a:lnTo>
                    <a:pt x="9900" y="1204"/>
                  </a:lnTo>
                  <a:lnTo>
                    <a:pt x="10939" y="923"/>
                  </a:lnTo>
                  <a:lnTo>
                    <a:pt x="10939" y="313"/>
                  </a:lnTo>
                  <a:lnTo>
                    <a:pt x="9793" y="0"/>
                  </a:lnTo>
                  <a:lnTo>
                    <a:pt x="8646" y="313"/>
                  </a:lnTo>
                  <a:lnTo>
                    <a:pt x="8646" y="923"/>
                  </a:lnTo>
                  <a:lnTo>
                    <a:pt x="9685" y="1204"/>
                  </a:lnTo>
                  <a:lnTo>
                    <a:pt x="9685" y="6579"/>
                  </a:lnTo>
                  <a:lnTo>
                    <a:pt x="623" y="8821"/>
                  </a:lnTo>
                  <a:cubicBezTo>
                    <a:pt x="408" y="8871"/>
                    <a:pt x="336" y="9003"/>
                    <a:pt x="444" y="9102"/>
                  </a:cubicBezTo>
                  <a:cubicBezTo>
                    <a:pt x="551" y="9201"/>
                    <a:pt x="838" y="9234"/>
                    <a:pt x="1052" y="9184"/>
                  </a:cubicBezTo>
                  <a:lnTo>
                    <a:pt x="10043" y="6975"/>
                  </a:lnTo>
                  <a:lnTo>
                    <a:pt x="20646" y="9794"/>
                  </a:lnTo>
                  <a:lnTo>
                    <a:pt x="20646" y="21402"/>
                  </a:lnTo>
                  <a:cubicBezTo>
                    <a:pt x="20646" y="21518"/>
                    <a:pt x="20861" y="21600"/>
                    <a:pt x="21076" y="21600"/>
                  </a:cubicBezTo>
                  <a:cubicBezTo>
                    <a:pt x="21291" y="21600"/>
                    <a:pt x="21506" y="21501"/>
                    <a:pt x="21506" y="21402"/>
                  </a:cubicBezTo>
                  <a:lnTo>
                    <a:pt x="21506" y="9679"/>
                  </a:lnTo>
                  <a:cubicBezTo>
                    <a:pt x="21542" y="9596"/>
                    <a:pt x="21435" y="9530"/>
                    <a:pt x="21291" y="9481"/>
                  </a:cubicBezTo>
                  <a:close/>
                </a:path>
              </a:pathLst>
            </a:custGeom>
            <a:solidFill>
              <a:schemeClr val="accent3"/>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6" name="Shape">
              <a:extLst>
                <a:ext uri="{FF2B5EF4-FFF2-40B4-BE49-F238E27FC236}">
                  <a16:creationId xmlns:a16="http://schemas.microsoft.com/office/drawing/2014/main" id="{E68FE804-3DBF-4CBB-9AB5-6937F9518E45}"/>
                </a:ext>
              </a:extLst>
            </p:cNvPr>
            <p:cNvSpPr/>
            <p:nvPr/>
          </p:nvSpPr>
          <p:spPr>
            <a:xfrm>
              <a:off x="6943155" y="1103586"/>
              <a:ext cx="1457165" cy="3225398"/>
            </a:xfrm>
            <a:custGeom>
              <a:avLst/>
              <a:gdLst/>
              <a:ahLst/>
              <a:cxnLst>
                <a:cxn ang="0">
                  <a:pos x="wd2" y="hd2"/>
                </a:cxn>
                <a:cxn ang="5400000">
                  <a:pos x="wd2" y="hd2"/>
                </a:cxn>
                <a:cxn ang="10800000">
                  <a:pos x="wd2" y="hd2"/>
                </a:cxn>
                <a:cxn ang="16200000">
                  <a:pos x="wd2" y="hd2"/>
                </a:cxn>
              </a:cxnLst>
              <a:rect l="0" t="0" r="r" b="b"/>
              <a:pathLst>
                <a:path w="21541" h="21600" extrusionOk="0">
                  <a:moveTo>
                    <a:pt x="19865" y="15825"/>
                  </a:moveTo>
                  <a:cubicBezTo>
                    <a:pt x="19975" y="15924"/>
                    <a:pt x="19902" y="16039"/>
                    <a:pt x="19683" y="16105"/>
                  </a:cubicBezTo>
                  <a:lnTo>
                    <a:pt x="10176" y="18580"/>
                  </a:lnTo>
                  <a:cubicBezTo>
                    <a:pt x="10104" y="18597"/>
                    <a:pt x="10031" y="18613"/>
                    <a:pt x="9958" y="18613"/>
                  </a:cubicBezTo>
                  <a:cubicBezTo>
                    <a:pt x="9885" y="18613"/>
                    <a:pt x="9812" y="18597"/>
                    <a:pt x="9739" y="18580"/>
                  </a:cubicBezTo>
                  <a:lnTo>
                    <a:pt x="232" y="16105"/>
                  </a:lnTo>
                  <a:cubicBezTo>
                    <a:pt x="14" y="16056"/>
                    <a:pt x="-59" y="15924"/>
                    <a:pt x="50" y="15825"/>
                  </a:cubicBezTo>
                  <a:cubicBezTo>
                    <a:pt x="160" y="15726"/>
                    <a:pt x="451" y="15693"/>
                    <a:pt x="669" y="15742"/>
                  </a:cubicBezTo>
                  <a:lnTo>
                    <a:pt x="9921" y="18168"/>
                  </a:lnTo>
                  <a:lnTo>
                    <a:pt x="19173" y="15742"/>
                  </a:lnTo>
                  <a:cubicBezTo>
                    <a:pt x="19465" y="15693"/>
                    <a:pt x="19756" y="15726"/>
                    <a:pt x="19865" y="15825"/>
                  </a:cubicBezTo>
                  <a:close/>
                  <a:moveTo>
                    <a:pt x="21286" y="9488"/>
                  </a:moveTo>
                  <a:lnTo>
                    <a:pt x="10104" y="6551"/>
                  </a:lnTo>
                  <a:lnTo>
                    <a:pt x="10104" y="1205"/>
                  </a:lnTo>
                  <a:lnTo>
                    <a:pt x="11160" y="924"/>
                  </a:lnTo>
                  <a:lnTo>
                    <a:pt x="11160" y="314"/>
                  </a:lnTo>
                  <a:lnTo>
                    <a:pt x="9994" y="0"/>
                  </a:lnTo>
                  <a:lnTo>
                    <a:pt x="8829" y="314"/>
                  </a:lnTo>
                  <a:lnTo>
                    <a:pt x="8829" y="924"/>
                  </a:lnTo>
                  <a:lnTo>
                    <a:pt x="9885" y="1205"/>
                  </a:lnTo>
                  <a:lnTo>
                    <a:pt x="9885" y="6518"/>
                  </a:lnTo>
                  <a:cubicBezTo>
                    <a:pt x="9812" y="6518"/>
                    <a:pt x="9739" y="6518"/>
                    <a:pt x="9666" y="6534"/>
                  </a:cubicBezTo>
                  <a:lnTo>
                    <a:pt x="305" y="8812"/>
                  </a:lnTo>
                  <a:cubicBezTo>
                    <a:pt x="87" y="8861"/>
                    <a:pt x="14" y="8993"/>
                    <a:pt x="123" y="9092"/>
                  </a:cubicBezTo>
                  <a:cubicBezTo>
                    <a:pt x="232" y="9191"/>
                    <a:pt x="524" y="9224"/>
                    <a:pt x="742" y="9175"/>
                  </a:cubicBezTo>
                  <a:lnTo>
                    <a:pt x="9885" y="6963"/>
                  </a:lnTo>
                  <a:lnTo>
                    <a:pt x="20667" y="9785"/>
                  </a:lnTo>
                  <a:lnTo>
                    <a:pt x="20667" y="21402"/>
                  </a:lnTo>
                  <a:cubicBezTo>
                    <a:pt x="20667" y="21517"/>
                    <a:pt x="20885" y="21600"/>
                    <a:pt x="21104" y="21600"/>
                  </a:cubicBezTo>
                  <a:cubicBezTo>
                    <a:pt x="21359" y="21600"/>
                    <a:pt x="21541" y="21501"/>
                    <a:pt x="21541" y="21402"/>
                  </a:cubicBezTo>
                  <a:lnTo>
                    <a:pt x="21541" y="9670"/>
                  </a:lnTo>
                  <a:cubicBezTo>
                    <a:pt x="21541" y="9604"/>
                    <a:pt x="21432" y="9538"/>
                    <a:pt x="21286" y="9488"/>
                  </a:cubicBezTo>
                  <a:close/>
                </a:path>
              </a:pathLst>
            </a:custGeom>
            <a:solidFill>
              <a:schemeClr val="accent5"/>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sp>
          <p:nvSpPr>
            <p:cNvPr id="7" name="Shape">
              <a:extLst>
                <a:ext uri="{FF2B5EF4-FFF2-40B4-BE49-F238E27FC236}">
                  <a16:creationId xmlns:a16="http://schemas.microsoft.com/office/drawing/2014/main" id="{25384879-0ABB-4FCD-81DF-8DBD3C94DEFE}"/>
                </a:ext>
              </a:extLst>
            </p:cNvPr>
            <p:cNvSpPr/>
            <p:nvPr/>
          </p:nvSpPr>
          <p:spPr>
            <a:xfrm>
              <a:off x="8495484" y="3025517"/>
              <a:ext cx="1434989" cy="2728897"/>
            </a:xfrm>
            <a:custGeom>
              <a:avLst/>
              <a:gdLst/>
              <a:ahLst/>
              <a:cxnLst>
                <a:cxn ang="0">
                  <a:pos x="wd2" y="hd2"/>
                </a:cxn>
                <a:cxn ang="5400000">
                  <a:pos x="wd2" y="hd2"/>
                </a:cxn>
                <a:cxn ang="10800000">
                  <a:pos x="wd2" y="hd2"/>
                </a:cxn>
                <a:cxn ang="16200000">
                  <a:pos x="wd2" y="hd2"/>
                </a:cxn>
              </a:cxnLst>
              <a:rect l="0" t="0" r="r" b="b"/>
              <a:pathLst>
                <a:path w="21540" h="21590" extrusionOk="0">
                  <a:moveTo>
                    <a:pt x="21540" y="3226"/>
                  </a:moveTo>
                  <a:lnTo>
                    <a:pt x="21540" y="10166"/>
                  </a:lnTo>
                  <a:cubicBezTo>
                    <a:pt x="21540" y="10244"/>
                    <a:pt x="21466" y="10342"/>
                    <a:pt x="21318" y="10381"/>
                  </a:cubicBezTo>
                  <a:lnTo>
                    <a:pt x="9926" y="13851"/>
                  </a:lnTo>
                  <a:cubicBezTo>
                    <a:pt x="9889" y="13870"/>
                    <a:pt x="9815" y="13870"/>
                    <a:pt x="9741" y="13870"/>
                  </a:cubicBezTo>
                  <a:lnTo>
                    <a:pt x="9741" y="20167"/>
                  </a:lnTo>
                  <a:lnTo>
                    <a:pt x="10814" y="20498"/>
                  </a:lnTo>
                  <a:lnTo>
                    <a:pt x="10814" y="21220"/>
                  </a:lnTo>
                  <a:lnTo>
                    <a:pt x="9630" y="21590"/>
                  </a:lnTo>
                  <a:lnTo>
                    <a:pt x="8447" y="21220"/>
                  </a:lnTo>
                  <a:lnTo>
                    <a:pt x="8447" y="20498"/>
                  </a:lnTo>
                  <a:lnTo>
                    <a:pt x="9519" y="20167"/>
                  </a:lnTo>
                  <a:lnTo>
                    <a:pt x="9519" y="13870"/>
                  </a:lnTo>
                  <a:cubicBezTo>
                    <a:pt x="9482" y="13870"/>
                    <a:pt x="9482" y="13870"/>
                    <a:pt x="9445" y="13851"/>
                  </a:cubicBezTo>
                  <a:lnTo>
                    <a:pt x="236" y="11043"/>
                  </a:lnTo>
                  <a:cubicBezTo>
                    <a:pt x="14" y="10985"/>
                    <a:pt x="-60" y="10829"/>
                    <a:pt x="51" y="10712"/>
                  </a:cubicBezTo>
                  <a:cubicBezTo>
                    <a:pt x="162" y="10595"/>
                    <a:pt x="458" y="10556"/>
                    <a:pt x="680" y="10615"/>
                  </a:cubicBezTo>
                  <a:lnTo>
                    <a:pt x="9630" y="13344"/>
                  </a:lnTo>
                  <a:lnTo>
                    <a:pt x="20578" y="10010"/>
                  </a:lnTo>
                  <a:lnTo>
                    <a:pt x="20578" y="3363"/>
                  </a:lnTo>
                  <a:lnTo>
                    <a:pt x="9335" y="497"/>
                  </a:lnTo>
                  <a:lnTo>
                    <a:pt x="717" y="3168"/>
                  </a:lnTo>
                  <a:cubicBezTo>
                    <a:pt x="495" y="3226"/>
                    <a:pt x="236" y="3187"/>
                    <a:pt x="88" y="3090"/>
                  </a:cubicBezTo>
                  <a:cubicBezTo>
                    <a:pt x="-23" y="2973"/>
                    <a:pt x="51" y="2836"/>
                    <a:pt x="236" y="2758"/>
                  </a:cubicBezTo>
                  <a:lnTo>
                    <a:pt x="9076" y="29"/>
                  </a:lnTo>
                  <a:cubicBezTo>
                    <a:pt x="9224" y="-10"/>
                    <a:pt x="9372" y="-10"/>
                    <a:pt x="9519" y="29"/>
                  </a:cubicBezTo>
                  <a:lnTo>
                    <a:pt x="21244" y="3031"/>
                  </a:lnTo>
                  <a:cubicBezTo>
                    <a:pt x="21429" y="3051"/>
                    <a:pt x="21540" y="3129"/>
                    <a:pt x="21540" y="3226"/>
                  </a:cubicBezTo>
                  <a:close/>
                </a:path>
              </a:pathLst>
            </a:custGeom>
            <a:solidFill>
              <a:schemeClr val="accent4"/>
            </a:solidFill>
            <a:ln w="12700">
              <a:miter lim="400000"/>
            </a:ln>
          </p:spPr>
          <p:txBody>
            <a:bodyPr lIns="57150" tIns="57150" rIns="57150" bIns="57150" anchor="ctr"/>
            <a:lstStyle/>
            <a:p>
              <a:pPr defTabSz="1371600">
                <a:defRPr sz="3000">
                  <a:solidFill>
                    <a:srgbClr val="FFFFFF"/>
                  </a:solidFill>
                </a:defRPr>
              </a:pPr>
              <a:endParaRPr sz="4500">
                <a:solidFill>
                  <a:srgbClr val="FFFFFF"/>
                </a:solidFill>
                <a:latin typeface="Calibri" panose="020F0502020204030204"/>
              </a:endParaRPr>
            </a:p>
          </p:txBody>
        </p:sp>
      </p:grpSp>
      <p:grpSp>
        <p:nvGrpSpPr>
          <p:cNvPr id="13" name="Group 12">
            <a:extLst>
              <a:ext uri="{FF2B5EF4-FFF2-40B4-BE49-F238E27FC236}">
                <a16:creationId xmlns:a16="http://schemas.microsoft.com/office/drawing/2014/main" id="{A4306BDE-69FD-4052-AB65-41555F3CEA57}"/>
              </a:ext>
            </a:extLst>
          </p:cNvPr>
          <p:cNvGrpSpPr/>
          <p:nvPr/>
        </p:nvGrpSpPr>
        <p:grpSpPr>
          <a:xfrm>
            <a:off x="3559092" y="7668841"/>
            <a:ext cx="2696022" cy="1935230"/>
            <a:chOff x="332936" y="2720099"/>
            <a:chExt cx="2975111" cy="1290153"/>
          </a:xfrm>
        </p:grpSpPr>
        <p:sp>
          <p:nvSpPr>
            <p:cNvPr id="14" name="TextBox 13">
              <a:extLst>
                <a:ext uri="{FF2B5EF4-FFF2-40B4-BE49-F238E27FC236}">
                  <a16:creationId xmlns:a16="http://schemas.microsoft.com/office/drawing/2014/main" id="{D51750BB-B787-439A-BD32-F2351E18DBA0}"/>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Eligibility</a:t>
              </a:r>
            </a:p>
          </p:txBody>
        </p:sp>
        <p:sp>
          <p:nvSpPr>
            <p:cNvPr id="15" name="TextBox 14">
              <a:extLst>
                <a:ext uri="{FF2B5EF4-FFF2-40B4-BE49-F238E27FC236}">
                  <a16:creationId xmlns:a16="http://schemas.microsoft.com/office/drawing/2014/main" id="{F09A778F-F89A-4D4F-91BB-78D7539B7B9C}"/>
                </a:ext>
              </a:extLst>
            </p:cNvPr>
            <p:cNvSpPr txBox="1"/>
            <p:nvPr/>
          </p:nvSpPr>
          <p:spPr>
            <a:xfrm>
              <a:off x="332936" y="3086922"/>
              <a:ext cx="2975111" cy="923330"/>
            </a:xfrm>
            <a:prstGeom prst="rect">
              <a:avLst/>
            </a:prstGeom>
            <a:noFill/>
          </p:spPr>
          <p:txBody>
            <a:bodyPr wrap="square" lIns="0" rIns="0" rtlCol="0" anchor="t">
              <a:spAutoFit/>
            </a:bodyPr>
            <a:lstStyle/>
            <a:p>
              <a:pPr defTabSz="1371600"/>
              <a:r>
                <a:rPr lang="en-US" sz="2100" noProof="1">
                  <a:solidFill>
                    <a:prstClr val="black">
                      <a:lumMod val="65000"/>
                      <a:lumOff val="35000"/>
                    </a:prstClr>
                  </a:solidFill>
                  <a:latin typeface="+mj-lt"/>
                </a:rPr>
                <a:t>Approximately </a:t>
              </a:r>
              <a:r>
                <a:rPr lang="en-US" sz="2100" b="1" noProof="1">
                  <a:solidFill>
                    <a:prstClr val="black">
                      <a:lumMod val="65000"/>
                      <a:lumOff val="35000"/>
                    </a:prstClr>
                  </a:solidFill>
                  <a:latin typeface="+mj-lt"/>
                </a:rPr>
                <a:t>25%</a:t>
              </a:r>
              <a:r>
                <a:rPr lang="en-US" sz="2100" noProof="1">
                  <a:solidFill>
                    <a:prstClr val="black">
                      <a:lumMod val="65000"/>
                      <a:lumOff val="35000"/>
                    </a:prstClr>
                  </a:solidFill>
                  <a:latin typeface="+mj-lt"/>
                </a:rPr>
                <a:t> of the sample committed MAIP Phase 1-eligible offences</a:t>
              </a:r>
            </a:p>
          </p:txBody>
        </p:sp>
      </p:grpSp>
      <p:grpSp>
        <p:nvGrpSpPr>
          <p:cNvPr id="16" name="Group 15">
            <a:extLst>
              <a:ext uri="{FF2B5EF4-FFF2-40B4-BE49-F238E27FC236}">
                <a16:creationId xmlns:a16="http://schemas.microsoft.com/office/drawing/2014/main" id="{F12FDE99-A2FB-4BF6-9768-1592470E5EAA}"/>
              </a:ext>
            </a:extLst>
          </p:cNvPr>
          <p:cNvGrpSpPr/>
          <p:nvPr/>
        </p:nvGrpSpPr>
        <p:grpSpPr>
          <a:xfrm>
            <a:off x="8124114" y="7668841"/>
            <a:ext cx="2696022" cy="1935230"/>
            <a:chOff x="332936" y="2720099"/>
            <a:chExt cx="2975111" cy="1290153"/>
          </a:xfrm>
        </p:grpSpPr>
        <p:sp>
          <p:nvSpPr>
            <p:cNvPr id="17" name="TextBox 16">
              <a:extLst>
                <a:ext uri="{FF2B5EF4-FFF2-40B4-BE49-F238E27FC236}">
                  <a16:creationId xmlns:a16="http://schemas.microsoft.com/office/drawing/2014/main" id="{E6A20F76-EBF6-4403-8A5B-E8B45DAC54EC}"/>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Aboriginality</a:t>
              </a:r>
            </a:p>
          </p:txBody>
        </p:sp>
        <p:sp>
          <p:nvSpPr>
            <p:cNvPr id="18" name="TextBox 17">
              <a:extLst>
                <a:ext uri="{FF2B5EF4-FFF2-40B4-BE49-F238E27FC236}">
                  <a16:creationId xmlns:a16="http://schemas.microsoft.com/office/drawing/2014/main" id="{EC889E3E-CC7E-4517-89F8-324CF2E28511}"/>
                </a:ext>
              </a:extLst>
            </p:cNvPr>
            <p:cNvSpPr txBox="1"/>
            <p:nvPr/>
          </p:nvSpPr>
          <p:spPr>
            <a:xfrm>
              <a:off x="332936" y="3086922"/>
              <a:ext cx="2975111" cy="923330"/>
            </a:xfrm>
            <a:prstGeom prst="rect">
              <a:avLst/>
            </a:prstGeom>
            <a:noFill/>
          </p:spPr>
          <p:txBody>
            <a:bodyPr wrap="square" lIns="0" rIns="0" rtlCol="0" anchor="t">
              <a:spAutoFit/>
            </a:bodyPr>
            <a:lstStyle/>
            <a:p>
              <a:pPr defTabSz="1371600"/>
              <a:r>
                <a:rPr lang="en-US" sz="2100" b="1" noProof="1">
                  <a:solidFill>
                    <a:prstClr val="black">
                      <a:lumMod val="65000"/>
                      <a:lumOff val="35000"/>
                    </a:prstClr>
                  </a:solidFill>
                  <a:latin typeface="+mj-lt"/>
                </a:rPr>
                <a:t>More than twice </a:t>
              </a:r>
              <a:r>
                <a:rPr lang="en-US" sz="2100" noProof="1">
                  <a:solidFill>
                    <a:prstClr val="black">
                      <a:lumMod val="65000"/>
                      <a:lumOff val="35000"/>
                    </a:prstClr>
                  </a:solidFill>
                  <a:latin typeface="+mj-lt"/>
                </a:rPr>
                <a:t>the proportion with unknown Aboriginality among ineligible</a:t>
              </a:r>
            </a:p>
          </p:txBody>
        </p:sp>
      </p:grpSp>
      <p:grpSp>
        <p:nvGrpSpPr>
          <p:cNvPr id="19" name="Group 18">
            <a:extLst>
              <a:ext uri="{FF2B5EF4-FFF2-40B4-BE49-F238E27FC236}">
                <a16:creationId xmlns:a16="http://schemas.microsoft.com/office/drawing/2014/main" id="{19FD3C62-782E-4302-B80E-A866C34851FA}"/>
              </a:ext>
            </a:extLst>
          </p:cNvPr>
          <p:cNvGrpSpPr/>
          <p:nvPr/>
        </p:nvGrpSpPr>
        <p:grpSpPr>
          <a:xfrm>
            <a:off x="12689136" y="7668841"/>
            <a:ext cx="2696022" cy="1612064"/>
            <a:chOff x="332936" y="2720099"/>
            <a:chExt cx="2975111" cy="1074709"/>
          </a:xfrm>
        </p:grpSpPr>
        <p:sp>
          <p:nvSpPr>
            <p:cNvPr id="20" name="TextBox 19">
              <a:extLst>
                <a:ext uri="{FF2B5EF4-FFF2-40B4-BE49-F238E27FC236}">
                  <a16:creationId xmlns:a16="http://schemas.microsoft.com/office/drawing/2014/main" id="{1FD6A6B0-E4D0-4451-9D23-51C162830CBF}"/>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Gender</a:t>
              </a:r>
            </a:p>
          </p:txBody>
        </p:sp>
        <p:sp>
          <p:nvSpPr>
            <p:cNvPr id="21" name="TextBox 20">
              <a:extLst>
                <a:ext uri="{FF2B5EF4-FFF2-40B4-BE49-F238E27FC236}">
                  <a16:creationId xmlns:a16="http://schemas.microsoft.com/office/drawing/2014/main" id="{605106E9-C29D-443F-BD81-1E56EA0BF05A}"/>
                </a:ext>
              </a:extLst>
            </p:cNvPr>
            <p:cNvSpPr txBox="1"/>
            <p:nvPr/>
          </p:nvSpPr>
          <p:spPr>
            <a:xfrm>
              <a:off x="332936" y="3086922"/>
              <a:ext cx="2975111" cy="707886"/>
            </a:xfrm>
            <a:prstGeom prst="rect">
              <a:avLst/>
            </a:prstGeom>
            <a:noFill/>
          </p:spPr>
          <p:txBody>
            <a:bodyPr wrap="square" lIns="0" rIns="0" rtlCol="0" anchor="t">
              <a:spAutoFit/>
            </a:bodyPr>
            <a:lstStyle/>
            <a:p>
              <a:pPr defTabSz="1371600"/>
              <a:r>
                <a:rPr lang="en-US" sz="2100" b="1" noProof="1">
                  <a:solidFill>
                    <a:prstClr val="black">
                      <a:lumMod val="65000"/>
                      <a:lumOff val="35000"/>
                    </a:prstClr>
                  </a:solidFill>
                  <a:latin typeface="+mj-lt"/>
                </a:rPr>
                <a:t>80% </a:t>
              </a:r>
              <a:r>
                <a:rPr lang="en-US" sz="2100" noProof="1">
                  <a:solidFill>
                    <a:prstClr val="black">
                      <a:lumMod val="65000"/>
                      <a:lumOff val="35000"/>
                    </a:prstClr>
                  </a:solidFill>
                  <a:latin typeface="+mj-lt"/>
                </a:rPr>
                <a:t>of offenders in both groups were men</a:t>
              </a:r>
            </a:p>
            <a:p>
              <a:pPr defTabSz="1371600"/>
              <a:r>
                <a:rPr lang="en-US" sz="2100" noProof="1">
                  <a:solidFill>
                    <a:prstClr val="black">
                      <a:lumMod val="65000"/>
                      <a:lumOff val="35000"/>
                    </a:prstClr>
                  </a:solidFill>
                  <a:latin typeface="+mj-lt"/>
                </a:rPr>
                <a:t> </a:t>
              </a:r>
            </a:p>
          </p:txBody>
        </p:sp>
      </p:grpSp>
      <p:grpSp>
        <p:nvGrpSpPr>
          <p:cNvPr id="22" name="Group 21">
            <a:extLst>
              <a:ext uri="{FF2B5EF4-FFF2-40B4-BE49-F238E27FC236}">
                <a16:creationId xmlns:a16="http://schemas.microsoft.com/office/drawing/2014/main" id="{E6151031-CF75-402E-8086-27E1474420BC}"/>
              </a:ext>
            </a:extLst>
          </p:cNvPr>
          <p:cNvGrpSpPr/>
          <p:nvPr/>
        </p:nvGrpSpPr>
        <p:grpSpPr>
          <a:xfrm>
            <a:off x="5841603" y="1608608"/>
            <a:ext cx="2696022" cy="1288899"/>
            <a:chOff x="332936" y="2720099"/>
            <a:chExt cx="2975111" cy="859266"/>
          </a:xfrm>
        </p:grpSpPr>
        <p:sp>
          <p:nvSpPr>
            <p:cNvPr id="23" name="TextBox 22">
              <a:extLst>
                <a:ext uri="{FF2B5EF4-FFF2-40B4-BE49-F238E27FC236}">
                  <a16:creationId xmlns:a16="http://schemas.microsoft.com/office/drawing/2014/main" id="{88569C37-23EA-4D0C-A4C0-BDF4AE635BFA}"/>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Age</a:t>
              </a:r>
            </a:p>
          </p:txBody>
        </p:sp>
        <p:sp>
          <p:nvSpPr>
            <p:cNvPr id="24" name="TextBox 23">
              <a:extLst>
                <a:ext uri="{FF2B5EF4-FFF2-40B4-BE49-F238E27FC236}">
                  <a16:creationId xmlns:a16="http://schemas.microsoft.com/office/drawing/2014/main" id="{58EE1F2D-6F19-4F6C-A933-5AF1E3F5A2E1}"/>
                </a:ext>
              </a:extLst>
            </p:cNvPr>
            <p:cNvSpPr txBox="1"/>
            <p:nvPr/>
          </p:nvSpPr>
          <p:spPr>
            <a:xfrm>
              <a:off x="332936" y="3086922"/>
              <a:ext cx="2975111" cy="492443"/>
            </a:xfrm>
            <a:prstGeom prst="rect">
              <a:avLst/>
            </a:prstGeom>
            <a:noFill/>
          </p:spPr>
          <p:txBody>
            <a:bodyPr wrap="square" lIns="0" rIns="0" rtlCol="0" anchor="t">
              <a:spAutoFit/>
            </a:bodyPr>
            <a:lstStyle/>
            <a:p>
              <a:pPr defTabSz="1371600"/>
              <a:r>
                <a:rPr lang="en-US" sz="2100" noProof="1">
                  <a:solidFill>
                    <a:prstClr val="black">
                      <a:lumMod val="65000"/>
                      <a:lumOff val="35000"/>
                    </a:prstClr>
                  </a:solidFill>
                  <a:latin typeface="+mj-lt"/>
                </a:rPr>
                <a:t>On average, offenders were </a:t>
              </a:r>
              <a:r>
                <a:rPr lang="en-US" sz="2100" b="1" noProof="1">
                  <a:solidFill>
                    <a:prstClr val="black">
                      <a:lumMod val="65000"/>
                      <a:lumOff val="35000"/>
                    </a:prstClr>
                  </a:solidFill>
                  <a:latin typeface="+mj-lt"/>
                </a:rPr>
                <a:t>38</a:t>
              </a:r>
              <a:r>
                <a:rPr lang="en-US" sz="2100" noProof="1">
                  <a:solidFill>
                    <a:prstClr val="black">
                      <a:lumMod val="65000"/>
                      <a:lumOff val="35000"/>
                    </a:prstClr>
                  </a:solidFill>
                  <a:latin typeface="+mj-lt"/>
                </a:rPr>
                <a:t> years old</a:t>
              </a:r>
            </a:p>
          </p:txBody>
        </p:sp>
      </p:grpSp>
      <p:grpSp>
        <p:nvGrpSpPr>
          <p:cNvPr id="25" name="Group 24">
            <a:extLst>
              <a:ext uri="{FF2B5EF4-FFF2-40B4-BE49-F238E27FC236}">
                <a16:creationId xmlns:a16="http://schemas.microsoft.com/office/drawing/2014/main" id="{BDA9E86E-A123-4CEF-A2A9-35EBDECD92C1}"/>
              </a:ext>
            </a:extLst>
          </p:cNvPr>
          <p:cNvGrpSpPr/>
          <p:nvPr/>
        </p:nvGrpSpPr>
        <p:grpSpPr>
          <a:xfrm>
            <a:off x="10406625" y="1608609"/>
            <a:ext cx="2696022" cy="1612064"/>
            <a:chOff x="332936" y="2720099"/>
            <a:chExt cx="2975111" cy="1074709"/>
          </a:xfrm>
        </p:grpSpPr>
        <p:sp>
          <p:nvSpPr>
            <p:cNvPr id="26" name="TextBox 25">
              <a:extLst>
                <a:ext uri="{FF2B5EF4-FFF2-40B4-BE49-F238E27FC236}">
                  <a16:creationId xmlns:a16="http://schemas.microsoft.com/office/drawing/2014/main" id="{26BEFD0F-FA3C-443C-BBBC-21B7BC49C219}"/>
                </a:ext>
              </a:extLst>
            </p:cNvPr>
            <p:cNvSpPr txBox="1"/>
            <p:nvPr/>
          </p:nvSpPr>
          <p:spPr>
            <a:xfrm>
              <a:off x="332936" y="2720099"/>
              <a:ext cx="2926079" cy="369332"/>
            </a:xfrm>
            <a:prstGeom prst="rect">
              <a:avLst/>
            </a:prstGeom>
            <a:noFill/>
          </p:spPr>
          <p:txBody>
            <a:bodyPr wrap="square" lIns="0" rIns="0" rtlCol="0" anchor="b">
              <a:spAutoFit/>
            </a:bodyPr>
            <a:lstStyle/>
            <a:p>
              <a:pPr defTabSz="1371600"/>
              <a:r>
                <a:rPr lang="en-US" sz="3000" b="1" noProof="1">
                  <a:solidFill>
                    <a:prstClr val="black"/>
                  </a:solidFill>
                  <a:latin typeface="+mj-lt"/>
                </a:rPr>
                <a:t>Regions</a:t>
              </a:r>
            </a:p>
          </p:txBody>
        </p:sp>
        <p:sp>
          <p:nvSpPr>
            <p:cNvPr id="27" name="TextBox 26">
              <a:extLst>
                <a:ext uri="{FF2B5EF4-FFF2-40B4-BE49-F238E27FC236}">
                  <a16:creationId xmlns:a16="http://schemas.microsoft.com/office/drawing/2014/main" id="{B75FB1D3-9569-4D31-A0DA-05DCDBAFF986}"/>
                </a:ext>
              </a:extLst>
            </p:cNvPr>
            <p:cNvSpPr txBox="1"/>
            <p:nvPr/>
          </p:nvSpPr>
          <p:spPr>
            <a:xfrm>
              <a:off x="332936" y="3086922"/>
              <a:ext cx="2975111" cy="707886"/>
            </a:xfrm>
            <a:prstGeom prst="rect">
              <a:avLst/>
            </a:prstGeom>
            <a:noFill/>
          </p:spPr>
          <p:txBody>
            <a:bodyPr wrap="square" lIns="0" rIns="0" rtlCol="0" anchor="t">
              <a:spAutoFit/>
            </a:bodyPr>
            <a:lstStyle/>
            <a:p>
              <a:pPr defTabSz="1371600"/>
              <a:r>
                <a:rPr lang="en-US" sz="2100" b="1" noProof="1">
                  <a:solidFill>
                    <a:prstClr val="black">
                      <a:lumMod val="65000"/>
                      <a:lumOff val="35000"/>
                    </a:prstClr>
                  </a:solidFill>
                  <a:latin typeface="+mj-lt"/>
                </a:rPr>
                <a:t>60% </a:t>
              </a:r>
              <a:r>
                <a:rPr lang="en-US" sz="2100" noProof="1">
                  <a:solidFill>
                    <a:prstClr val="black">
                      <a:lumMod val="65000"/>
                      <a:lumOff val="35000"/>
                    </a:prstClr>
                  </a:solidFill>
                  <a:latin typeface="+mj-lt"/>
                </a:rPr>
                <a:t>were from major cities, </a:t>
              </a:r>
              <a:r>
                <a:rPr lang="en-US" sz="2100" b="1" noProof="1">
                  <a:solidFill>
                    <a:prstClr val="black">
                      <a:lumMod val="65000"/>
                      <a:lumOff val="35000"/>
                    </a:prstClr>
                  </a:solidFill>
                  <a:latin typeface="+mj-lt"/>
                </a:rPr>
                <a:t>25% </a:t>
              </a:r>
              <a:r>
                <a:rPr lang="en-US" sz="2100" noProof="1">
                  <a:solidFill>
                    <a:prstClr val="black">
                      <a:lumMod val="65000"/>
                      <a:lumOff val="35000"/>
                    </a:prstClr>
                  </a:solidFill>
                  <a:latin typeface="+mj-lt"/>
                </a:rPr>
                <a:t>from inner regional areas</a:t>
              </a:r>
            </a:p>
          </p:txBody>
        </p:sp>
      </p:grpSp>
      <p:grpSp>
        <p:nvGrpSpPr>
          <p:cNvPr id="30" name="Graphic 8" descr="Lightbulb">
            <a:extLst>
              <a:ext uri="{FF2B5EF4-FFF2-40B4-BE49-F238E27FC236}">
                <a16:creationId xmlns:a16="http://schemas.microsoft.com/office/drawing/2014/main" id="{DF23C802-54CB-4916-A6D0-FA7C8F6E4E51}"/>
              </a:ext>
            </a:extLst>
          </p:cNvPr>
          <p:cNvGrpSpPr/>
          <p:nvPr/>
        </p:nvGrpSpPr>
        <p:grpSpPr>
          <a:xfrm>
            <a:off x="2500058" y="5196506"/>
            <a:ext cx="1371600" cy="1371600"/>
            <a:chOff x="2593859" y="3380460"/>
            <a:chExt cx="914400" cy="914400"/>
          </a:xfrm>
        </p:grpSpPr>
        <p:sp>
          <p:nvSpPr>
            <p:cNvPr id="31" name="Freeform: Shape 30">
              <a:extLst>
                <a:ext uri="{FF2B5EF4-FFF2-40B4-BE49-F238E27FC236}">
                  <a16:creationId xmlns:a16="http://schemas.microsoft.com/office/drawing/2014/main" id="{33F433C0-F7CB-4555-9921-8ECD1740B8B1}"/>
                </a:ext>
              </a:extLst>
            </p:cNvPr>
            <p:cNvSpPr/>
            <p:nvPr/>
          </p:nvSpPr>
          <p:spPr>
            <a:xfrm>
              <a:off x="2927234" y="3990060"/>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accent2">
                <a:lumMod val="75000"/>
              </a:schemeClr>
            </a:solidFill>
            <a:ln w="9525" cap="flat">
              <a:noFill/>
              <a:prstDash val="solid"/>
              <a:miter/>
            </a:ln>
          </p:spPr>
          <p:txBody>
            <a:bodyPr rtlCol="0" anchor="ctr"/>
            <a:lstStyle/>
            <a:p>
              <a:pPr defTabSz="1371600"/>
              <a:endParaRPr lang="en-US">
                <a:solidFill>
                  <a:prstClr val="black"/>
                </a:solidFill>
                <a:latin typeface="Calibri" panose="020F0502020204030204"/>
              </a:endParaRPr>
            </a:p>
          </p:txBody>
        </p:sp>
        <p:sp>
          <p:nvSpPr>
            <p:cNvPr id="32" name="Freeform: Shape 31">
              <a:extLst>
                <a:ext uri="{FF2B5EF4-FFF2-40B4-BE49-F238E27FC236}">
                  <a16:creationId xmlns:a16="http://schemas.microsoft.com/office/drawing/2014/main" id="{13FAF40C-3FE4-4208-8ECA-6B25EBCE5204}"/>
                </a:ext>
              </a:extLst>
            </p:cNvPr>
            <p:cNvSpPr/>
            <p:nvPr/>
          </p:nvSpPr>
          <p:spPr>
            <a:xfrm>
              <a:off x="2927234" y="4085310"/>
              <a:ext cx="247650" cy="57150"/>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chemeClr val="accent2">
                <a:lumMod val="75000"/>
              </a:schemeClr>
            </a:solidFill>
            <a:ln w="9525" cap="flat">
              <a:noFill/>
              <a:prstDash val="solid"/>
              <a:miter/>
            </a:ln>
          </p:spPr>
          <p:txBody>
            <a:bodyPr rtlCol="0" anchor="ctr"/>
            <a:lstStyle/>
            <a:p>
              <a:pPr defTabSz="1371600"/>
              <a:endParaRPr lang="en-US">
                <a:solidFill>
                  <a:prstClr val="black"/>
                </a:solidFill>
                <a:latin typeface="Calibri" panose="020F0502020204030204"/>
              </a:endParaRPr>
            </a:p>
          </p:txBody>
        </p:sp>
        <p:sp>
          <p:nvSpPr>
            <p:cNvPr id="33" name="Freeform: Shape 32">
              <a:extLst>
                <a:ext uri="{FF2B5EF4-FFF2-40B4-BE49-F238E27FC236}">
                  <a16:creationId xmlns:a16="http://schemas.microsoft.com/office/drawing/2014/main" id="{0A42325D-BBB5-4C3B-8076-43F4B7107433}"/>
                </a:ext>
              </a:extLst>
            </p:cNvPr>
            <p:cNvSpPr/>
            <p:nvPr/>
          </p:nvSpPr>
          <p:spPr>
            <a:xfrm>
              <a:off x="2989146" y="4180560"/>
              <a:ext cx="123825" cy="57150"/>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chemeClr val="accent2">
                <a:lumMod val="75000"/>
              </a:schemeClr>
            </a:solidFill>
            <a:ln w="9525" cap="flat">
              <a:noFill/>
              <a:prstDash val="solid"/>
              <a:miter/>
            </a:ln>
          </p:spPr>
          <p:txBody>
            <a:bodyPr rtlCol="0" anchor="ctr"/>
            <a:lstStyle/>
            <a:p>
              <a:pPr defTabSz="1371600"/>
              <a:endParaRPr lang="en-US">
                <a:solidFill>
                  <a:prstClr val="black"/>
                </a:solidFill>
                <a:latin typeface="Calibri" panose="020F0502020204030204"/>
              </a:endParaRPr>
            </a:p>
          </p:txBody>
        </p:sp>
        <p:sp>
          <p:nvSpPr>
            <p:cNvPr id="34" name="Freeform: Shape 33">
              <a:extLst>
                <a:ext uri="{FF2B5EF4-FFF2-40B4-BE49-F238E27FC236}">
                  <a16:creationId xmlns:a16="http://schemas.microsoft.com/office/drawing/2014/main" id="{2474EFAC-74CC-42B0-A4E2-9CA2F8007A68}"/>
                </a:ext>
              </a:extLst>
            </p:cNvPr>
            <p:cNvSpPr/>
            <p:nvPr/>
          </p:nvSpPr>
          <p:spPr>
            <a:xfrm>
              <a:off x="2803409" y="3437610"/>
              <a:ext cx="495300" cy="514350"/>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chemeClr val="accent2">
                <a:lumMod val="75000"/>
              </a:schemeClr>
            </a:solidFill>
            <a:ln w="9525" cap="flat">
              <a:noFill/>
              <a:prstDash val="solid"/>
              <a:miter/>
            </a:ln>
          </p:spPr>
          <p:txBody>
            <a:bodyPr rtlCol="0" anchor="ctr"/>
            <a:lstStyle/>
            <a:p>
              <a:pPr defTabSz="1371600"/>
              <a:endParaRPr lang="en-US">
                <a:solidFill>
                  <a:prstClr val="black"/>
                </a:solidFill>
                <a:latin typeface="Calibri" panose="020F0502020204030204"/>
              </a:endParaRPr>
            </a:p>
          </p:txBody>
        </p:sp>
      </p:grpSp>
      <p:sp>
        <p:nvSpPr>
          <p:cNvPr id="54" name="Shape">
            <a:extLst>
              <a:ext uri="{FF2B5EF4-FFF2-40B4-BE49-F238E27FC236}">
                <a16:creationId xmlns:a16="http://schemas.microsoft.com/office/drawing/2014/main" id="{05914F85-4EC6-4643-B8E1-B8C51FBB03EE}"/>
              </a:ext>
            </a:extLst>
          </p:cNvPr>
          <p:cNvSpPr/>
          <p:nvPr/>
        </p:nvSpPr>
        <p:spPr>
          <a:xfrm>
            <a:off x="13640516" y="1777067"/>
            <a:ext cx="2185748" cy="4169051"/>
          </a:xfrm>
          <a:custGeom>
            <a:avLst/>
            <a:gdLst>
              <a:gd name="connsiteX0" fmla="*/ 19865 w 21541"/>
              <a:gd name="connsiteY0" fmla="*/ 15825 h 21600"/>
              <a:gd name="connsiteX1" fmla="*/ 19683 w 21541"/>
              <a:gd name="connsiteY1" fmla="*/ 16105 h 21600"/>
              <a:gd name="connsiteX2" fmla="*/ 10176 w 21541"/>
              <a:gd name="connsiteY2" fmla="*/ 18580 h 21600"/>
              <a:gd name="connsiteX3" fmla="*/ 9958 w 21541"/>
              <a:gd name="connsiteY3" fmla="*/ 18613 h 21600"/>
              <a:gd name="connsiteX4" fmla="*/ 9739 w 21541"/>
              <a:gd name="connsiteY4" fmla="*/ 18580 h 21600"/>
              <a:gd name="connsiteX5" fmla="*/ 232 w 21541"/>
              <a:gd name="connsiteY5" fmla="*/ 16105 h 21600"/>
              <a:gd name="connsiteX6" fmla="*/ 50 w 21541"/>
              <a:gd name="connsiteY6" fmla="*/ 15825 h 21600"/>
              <a:gd name="connsiteX7" fmla="*/ 669 w 21541"/>
              <a:gd name="connsiteY7" fmla="*/ 15742 h 21600"/>
              <a:gd name="connsiteX8" fmla="*/ 9921 w 21541"/>
              <a:gd name="connsiteY8" fmla="*/ 18168 h 21600"/>
              <a:gd name="connsiteX9" fmla="*/ 19173 w 21541"/>
              <a:gd name="connsiteY9" fmla="*/ 15742 h 21600"/>
              <a:gd name="connsiteX10" fmla="*/ 19865 w 21541"/>
              <a:gd name="connsiteY10" fmla="*/ 15825 h 21600"/>
              <a:gd name="connsiteX11" fmla="*/ 21286 w 21541"/>
              <a:gd name="connsiteY11" fmla="*/ 9488 h 21600"/>
              <a:gd name="connsiteX12" fmla="*/ 10104 w 21541"/>
              <a:gd name="connsiteY12" fmla="*/ 6551 h 21600"/>
              <a:gd name="connsiteX13" fmla="*/ 10104 w 21541"/>
              <a:gd name="connsiteY13" fmla="*/ 1205 h 21600"/>
              <a:gd name="connsiteX14" fmla="*/ 11160 w 21541"/>
              <a:gd name="connsiteY14" fmla="*/ 924 h 21600"/>
              <a:gd name="connsiteX15" fmla="*/ 11160 w 21541"/>
              <a:gd name="connsiteY15" fmla="*/ 314 h 21600"/>
              <a:gd name="connsiteX16" fmla="*/ 9994 w 21541"/>
              <a:gd name="connsiteY16" fmla="*/ 0 h 21600"/>
              <a:gd name="connsiteX17" fmla="*/ 8829 w 21541"/>
              <a:gd name="connsiteY17" fmla="*/ 314 h 21600"/>
              <a:gd name="connsiteX18" fmla="*/ 8829 w 21541"/>
              <a:gd name="connsiteY18" fmla="*/ 924 h 21600"/>
              <a:gd name="connsiteX19" fmla="*/ 9885 w 21541"/>
              <a:gd name="connsiteY19" fmla="*/ 1205 h 21600"/>
              <a:gd name="connsiteX20" fmla="*/ 9885 w 21541"/>
              <a:gd name="connsiteY20" fmla="*/ 6518 h 21600"/>
              <a:gd name="connsiteX21" fmla="*/ 9666 w 21541"/>
              <a:gd name="connsiteY21" fmla="*/ 6534 h 21600"/>
              <a:gd name="connsiteX22" fmla="*/ 305 w 21541"/>
              <a:gd name="connsiteY22" fmla="*/ 8812 h 21600"/>
              <a:gd name="connsiteX23" fmla="*/ 123 w 21541"/>
              <a:gd name="connsiteY23" fmla="*/ 9092 h 21600"/>
              <a:gd name="connsiteX24" fmla="*/ 742 w 21541"/>
              <a:gd name="connsiteY24" fmla="*/ 9175 h 21600"/>
              <a:gd name="connsiteX25" fmla="*/ 9885 w 21541"/>
              <a:gd name="connsiteY25" fmla="*/ 6963 h 21600"/>
              <a:gd name="connsiteX26" fmla="*/ 20667 w 21541"/>
              <a:gd name="connsiteY26" fmla="*/ 9785 h 21600"/>
              <a:gd name="connsiteX27" fmla="*/ 20667 w 21541"/>
              <a:gd name="connsiteY27" fmla="*/ 21402 h 21600"/>
              <a:gd name="connsiteX28" fmla="*/ 21104 w 21541"/>
              <a:gd name="connsiteY28" fmla="*/ 21600 h 21600"/>
              <a:gd name="connsiteX29" fmla="*/ 21541 w 21541"/>
              <a:gd name="connsiteY29" fmla="*/ 21402 h 21600"/>
              <a:gd name="connsiteX30" fmla="*/ 21541 w 21541"/>
              <a:gd name="connsiteY30" fmla="*/ 9670 h 21600"/>
              <a:gd name="connsiteX31" fmla="*/ 21286 w 21541"/>
              <a:gd name="connsiteY31" fmla="*/ 9488 h 21600"/>
              <a:gd name="connsiteX0" fmla="*/ 19865 w 21541"/>
              <a:gd name="connsiteY0" fmla="*/ 15825 h 22063"/>
              <a:gd name="connsiteX1" fmla="*/ 19683 w 21541"/>
              <a:gd name="connsiteY1" fmla="*/ 16105 h 22063"/>
              <a:gd name="connsiteX2" fmla="*/ 10176 w 21541"/>
              <a:gd name="connsiteY2" fmla="*/ 18580 h 22063"/>
              <a:gd name="connsiteX3" fmla="*/ 9958 w 21541"/>
              <a:gd name="connsiteY3" fmla="*/ 18613 h 22063"/>
              <a:gd name="connsiteX4" fmla="*/ 9739 w 21541"/>
              <a:gd name="connsiteY4" fmla="*/ 18580 h 22063"/>
              <a:gd name="connsiteX5" fmla="*/ 232 w 21541"/>
              <a:gd name="connsiteY5" fmla="*/ 16105 h 22063"/>
              <a:gd name="connsiteX6" fmla="*/ 50 w 21541"/>
              <a:gd name="connsiteY6" fmla="*/ 15825 h 22063"/>
              <a:gd name="connsiteX7" fmla="*/ 669 w 21541"/>
              <a:gd name="connsiteY7" fmla="*/ 15742 h 22063"/>
              <a:gd name="connsiteX8" fmla="*/ 9921 w 21541"/>
              <a:gd name="connsiteY8" fmla="*/ 18168 h 22063"/>
              <a:gd name="connsiteX9" fmla="*/ 19173 w 21541"/>
              <a:gd name="connsiteY9" fmla="*/ 15742 h 22063"/>
              <a:gd name="connsiteX10" fmla="*/ 19865 w 21541"/>
              <a:gd name="connsiteY10" fmla="*/ 15825 h 22063"/>
              <a:gd name="connsiteX11" fmla="*/ 21286 w 21541"/>
              <a:gd name="connsiteY11" fmla="*/ 9488 h 22063"/>
              <a:gd name="connsiteX12" fmla="*/ 10104 w 21541"/>
              <a:gd name="connsiteY12" fmla="*/ 6551 h 22063"/>
              <a:gd name="connsiteX13" fmla="*/ 10104 w 21541"/>
              <a:gd name="connsiteY13" fmla="*/ 1205 h 22063"/>
              <a:gd name="connsiteX14" fmla="*/ 11160 w 21541"/>
              <a:gd name="connsiteY14" fmla="*/ 924 h 22063"/>
              <a:gd name="connsiteX15" fmla="*/ 11160 w 21541"/>
              <a:gd name="connsiteY15" fmla="*/ 314 h 22063"/>
              <a:gd name="connsiteX16" fmla="*/ 9994 w 21541"/>
              <a:gd name="connsiteY16" fmla="*/ 0 h 22063"/>
              <a:gd name="connsiteX17" fmla="*/ 8829 w 21541"/>
              <a:gd name="connsiteY17" fmla="*/ 314 h 22063"/>
              <a:gd name="connsiteX18" fmla="*/ 8829 w 21541"/>
              <a:gd name="connsiteY18" fmla="*/ 924 h 22063"/>
              <a:gd name="connsiteX19" fmla="*/ 9885 w 21541"/>
              <a:gd name="connsiteY19" fmla="*/ 1205 h 22063"/>
              <a:gd name="connsiteX20" fmla="*/ 9885 w 21541"/>
              <a:gd name="connsiteY20" fmla="*/ 6518 h 22063"/>
              <a:gd name="connsiteX21" fmla="*/ 9666 w 21541"/>
              <a:gd name="connsiteY21" fmla="*/ 6534 h 22063"/>
              <a:gd name="connsiteX22" fmla="*/ 305 w 21541"/>
              <a:gd name="connsiteY22" fmla="*/ 8812 h 22063"/>
              <a:gd name="connsiteX23" fmla="*/ 123 w 21541"/>
              <a:gd name="connsiteY23" fmla="*/ 9092 h 22063"/>
              <a:gd name="connsiteX24" fmla="*/ 742 w 21541"/>
              <a:gd name="connsiteY24" fmla="*/ 9175 h 22063"/>
              <a:gd name="connsiteX25" fmla="*/ 9885 w 21541"/>
              <a:gd name="connsiteY25" fmla="*/ 6963 h 22063"/>
              <a:gd name="connsiteX26" fmla="*/ 20667 w 21541"/>
              <a:gd name="connsiteY26" fmla="*/ 9785 h 22063"/>
              <a:gd name="connsiteX27" fmla="*/ 20604 w 21541"/>
              <a:gd name="connsiteY27" fmla="*/ 14811 h 22063"/>
              <a:gd name="connsiteX28" fmla="*/ 21104 w 21541"/>
              <a:gd name="connsiteY28" fmla="*/ 21600 h 22063"/>
              <a:gd name="connsiteX29" fmla="*/ 21541 w 21541"/>
              <a:gd name="connsiteY29" fmla="*/ 21402 h 22063"/>
              <a:gd name="connsiteX30" fmla="*/ 21541 w 21541"/>
              <a:gd name="connsiteY30" fmla="*/ 9670 h 22063"/>
              <a:gd name="connsiteX31" fmla="*/ 21286 w 21541"/>
              <a:gd name="connsiteY31" fmla="*/ 9488 h 22063"/>
              <a:gd name="connsiteX0" fmla="*/ 19865 w 21541"/>
              <a:gd name="connsiteY0" fmla="*/ 15825 h 21600"/>
              <a:gd name="connsiteX1" fmla="*/ 19683 w 21541"/>
              <a:gd name="connsiteY1" fmla="*/ 16105 h 21600"/>
              <a:gd name="connsiteX2" fmla="*/ 10176 w 21541"/>
              <a:gd name="connsiteY2" fmla="*/ 18580 h 21600"/>
              <a:gd name="connsiteX3" fmla="*/ 9958 w 21541"/>
              <a:gd name="connsiteY3" fmla="*/ 18613 h 21600"/>
              <a:gd name="connsiteX4" fmla="*/ 9739 w 21541"/>
              <a:gd name="connsiteY4" fmla="*/ 18580 h 21600"/>
              <a:gd name="connsiteX5" fmla="*/ 232 w 21541"/>
              <a:gd name="connsiteY5" fmla="*/ 16105 h 21600"/>
              <a:gd name="connsiteX6" fmla="*/ 50 w 21541"/>
              <a:gd name="connsiteY6" fmla="*/ 15825 h 21600"/>
              <a:gd name="connsiteX7" fmla="*/ 669 w 21541"/>
              <a:gd name="connsiteY7" fmla="*/ 15742 h 21600"/>
              <a:gd name="connsiteX8" fmla="*/ 9921 w 21541"/>
              <a:gd name="connsiteY8" fmla="*/ 18168 h 21600"/>
              <a:gd name="connsiteX9" fmla="*/ 19173 w 21541"/>
              <a:gd name="connsiteY9" fmla="*/ 15742 h 21600"/>
              <a:gd name="connsiteX10" fmla="*/ 19865 w 21541"/>
              <a:gd name="connsiteY10" fmla="*/ 15825 h 21600"/>
              <a:gd name="connsiteX11" fmla="*/ 21286 w 21541"/>
              <a:gd name="connsiteY11" fmla="*/ 9488 h 21600"/>
              <a:gd name="connsiteX12" fmla="*/ 10104 w 21541"/>
              <a:gd name="connsiteY12" fmla="*/ 6551 h 21600"/>
              <a:gd name="connsiteX13" fmla="*/ 10104 w 21541"/>
              <a:gd name="connsiteY13" fmla="*/ 1205 h 21600"/>
              <a:gd name="connsiteX14" fmla="*/ 11160 w 21541"/>
              <a:gd name="connsiteY14" fmla="*/ 924 h 21600"/>
              <a:gd name="connsiteX15" fmla="*/ 11160 w 21541"/>
              <a:gd name="connsiteY15" fmla="*/ 314 h 21600"/>
              <a:gd name="connsiteX16" fmla="*/ 9994 w 21541"/>
              <a:gd name="connsiteY16" fmla="*/ 0 h 21600"/>
              <a:gd name="connsiteX17" fmla="*/ 8829 w 21541"/>
              <a:gd name="connsiteY17" fmla="*/ 314 h 21600"/>
              <a:gd name="connsiteX18" fmla="*/ 8829 w 21541"/>
              <a:gd name="connsiteY18" fmla="*/ 924 h 21600"/>
              <a:gd name="connsiteX19" fmla="*/ 9885 w 21541"/>
              <a:gd name="connsiteY19" fmla="*/ 1205 h 21600"/>
              <a:gd name="connsiteX20" fmla="*/ 9885 w 21541"/>
              <a:gd name="connsiteY20" fmla="*/ 6518 h 21600"/>
              <a:gd name="connsiteX21" fmla="*/ 9666 w 21541"/>
              <a:gd name="connsiteY21" fmla="*/ 6534 h 21600"/>
              <a:gd name="connsiteX22" fmla="*/ 305 w 21541"/>
              <a:gd name="connsiteY22" fmla="*/ 8812 h 21600"/>
              <a:gd name="connsiteX23" fmla="*/ 123 w 21541"/>
              <a:gd name="connsiteY23" fmla="*/ 9092 h 21600"/>
              <a:gd name="connsiteX24" fmla="*/ 742 w 21541"/>
              <a:gd name="connsiteY24" fmla="*/ 9175 h 21600"/>
              <a:gd name="connsiteX25" fmla="*/ 9885 w 21541"/>
              <a:gd name="connsiteY25" fmla="*/ 6963 h 21600"/>
              <a:gd name="connsiteX26" fmla="*/ 20667 w 21541"/>
              <a:gd name="connsiteY26" fmla="*/ 9785 h 21600"/>
              <a:gd name="connsiteX27" fmla="*/ 20604 w 21541"/>
              <a:gd name="connsiteY27" fmla="*/ 14811 h 21600"/>
              <a:gd name="connsiteX28" fmla="*/ 21104 w 21541"/>
              <a:gd name="connsiteY28" fmla="*/ 21600 h 21600"/>
              <a:gd name="connsiteX29" fmla="*/ 21510 w 21541"/>
              <a:gd name="connsiteY29" fmla="*/ 14711 h 21600"/>
              <a:gd name="connsiteX30" fmla="*/ 21541 w 21541"/>
              <a:gd name="connsiteY30" fmla="*/ 9670 h 21600"/>
              <a:gd name="connsiteX31" fmla="*/ 21286 w 21541"/>
              <a:gd name="connsiteY31" fmla="*/ 9488 h 21600"/>
              <a:gd name="connsiteX0" fmla="*/ 19865 w 21541"/>
              <a:gd name="connsiteY0" fmla="*/ 15825 h 18613"/>
              <a:gd name="connsiteX1" fmla="*/ 19683 w 21541"/>
              <a:gd name="connsiteY1" fmla="*/ 16105 h 18613"/>
              <a:gd name="connsiteX2" fmla="*/ 10176 w 21541"/>
              <a:gd name="connsiteY2" fmla="*/ 18580 h 18613"/>
              <a:gd name="connsiteX3" fmla="*/ 9958 w 21541"/>
              <a:gd name="connsiteY3" fmla="*/ 18613 h 18613"/>
              <a:gd name="connsiteX4" fmla="*/ 9739 w 21541"/>
              <a:gd name="connsiteY4" fmla="*/ 18580 h 18613"/>
              <a:gd name="connsiteX5" fmla="*/ 232 w 21541"/>
              <a:gd name="connsiteY5" fmla="*/ 16105 h 18613"/>
              <a:gd name="connsiteX6" fmla="*/ 50 w 21541"/>
              <a:gd name="connsiteY6" fmla="*/ 15825 h 18613"/>
              <a:gd name="connsiteX7" fmla="*/ 669 w 21541"/>
              <a:gd name="connsiteY7" fmla="*/ 15742 h 18613"/>
              <a:gd name="connsiteX8" fmla="*/ 9921 w 21541"/>
              <a:gd name="connsiteY8" fmla="*/ 18168 h 18613"/>
              <a:gd name="connsiteX9" fmla="*/ 19173 w 21541"/>
              <a:gd name="connsiteY9" fmla="*/ 15742 h 18613"/>
              <a:gd name="connsiteX10" fmla="*/ 19865 w 21541"/>
              <a:gd name="connsiteY10" fmla="*/ 15825 h 18613"/>
              <a:gd name="connsiteX11" fmla="*/ 21286 w 21541"/>
              <a:gd name="connsiteY11" fmla="*/ 9488 h 18613"/>
              <a:gd name="connsiteX12" fmla="*/ 10104 w 21541"/>
              <a:gd name="connsiteY12" fmla="*/ 6551 h 18613"/>
              <a:gd name="connsiteX13" fmla="*/ 10104 w 21541"/>
              <a:gd name="connsiteY13" fmla="*/ 1205 h 18613"/>
              <a:gd name="connsiteX14" fmla="*/ 11160 w 21541"/>
              <a:gd name="connsiteY14" fmla="*/ 924 h 18613"/>
              <a:gd name="connsiteX15" fmla="*/ 11160 w 21541"/>
              <a:gd name="connsiteY15" fmla="*/ 314 h 18613"/>
              <a:gd name="connsiteX16" fmla="*/ 9994 w 21541"/>
              <a:gd name="connsiteY16" fmla="*/ 0 h 18613"/>
              <a:gd name="connsiteX17" fmla="*/ 8829 w 21541"/>
              <a:gd name="connsiteY17" fmla="*/ 314 h 18613"/>
              <a:gd name="connsiteX18" fmla="*/ 8829 w 21541"/>
              <a:gd name="connsiteY18" fmla="*/ 924 h 18613"/>
              <a:gd name="connsiteX19" fmla="*/ 9885 w 21541"/>
              <a:gd name="connsiteY19" fmla="*/ 1205 h 18613"/>
              <a:gd name="connsiteX20" fmla="*/ 9885 w 21541"/>
              <a:gd name="connsiteY20" fmla="*/ 6518 h 18613"/>
              <a:gd name="connsiteX21" fmla="*/ 9666 w 21541"/>
              <a:gd name="connsiteY21" fmla="*/ 6534 h 18613"/>
              <a:gd name="connsiteX22" fmla="*/ 305 w 21541"/>
              <a:gd name="connsiteY22" fmla="*/ 8812 h 18613"/>
              <a:gd name="connsiteX23" fmla="*/ 123 w 21541"/>
              <a:gd name="connsiteY23" fmla="*/ 9092 h 18613"/>
              <a:gd name="connsiteX24" fmla="*/ 742 w 21541"/>
              <a:gd name="connsiteY24" fmla="*/ 9175 h 18613"/>
              <a:gd name="connsiteX25" fmla="*/ 9885 w 21541"/>
              <a:gd name="connsiteY25" fmla="*/ 6963 h 18613"/>
              <a:gd name="connsiteX26" fmla="*/ 20667 w 21541"/>
              <a:gd name="connsiteY26" fmla="*/ 9785 h 18613"/>
              <a:gd name="connsiteX27" fmla="*/ 20604 w 21541"/>
              <a:gd name="connsiteY27" fmla="*/ 14811 h 18613"/>
              <a:gd name="connsiteX28" fmla="*/ 21073 w 21541"/>
              <a:gd name="connsiteY28" fmla="*/ 14938 h 18613"/>
              <a:gd name="connsiteX29" fmla="*/ 21510 w 21541"/>
              <a:gd name="connsiteY29" fmla="*/ 14711 h 18613"/>
              <a:gd name="connsiteX30" fmla="*/ 21541 w 21541"/>
              <a:gd name="connsiteY30" fmla="*/ 9670 h 18613"/>
              <a:gd name="connsiteX31" fmla="*/ 21286 w 21541"/>
              <a:gd name="connsiteY31" fmla="*/ 9488 h 1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541" h="18613" extrusionOk="0">
                <a:moveTo>
                  <a:pt x="19865" y="15825"/>
                </a:moveTo>
                <a:cubicBezTo>
                  <a:pt x="19975" y="15924"/>
                  <a:pt x="19902" y="16039"/>
                  <a:pt x="19683" y="16105"/>
                </a:cubicBezTo>
                <a:lnTo>
                  <a:pt x="10176" y="18580"/>
                </a:lnTo>
                <a:cubicBezTo>
                  <a:pt x="10104" y="18597"/>
                  <a:pt x="10031" y="18613"/>
                  <a:pt x="9958" y="18613"/>
                </a:cubicBezTo>
                <a:cubicBezTo>
                  <a:pt x="9885" y="18613"/>
                  <a:pt x="9812" y="18597"/>
                  <a:pt x="9739" y="18580"/>
                </a:cubicBezTo>
                <a:lnTo>
                  <a:pt x="232" y="16105"/>
                </a:lnTo>
                <a:cubicBezTo>
                  <a:pt x="14" y="16056"/>
                  <a:pt x="-59" y="15924"/>
                  <a:pt x="50" y="15825"/>
                </a:cubicBezTo>
                <a:cubicBezTo>
                  <a:pt x="160" y="15726"/>
                  <a:pt x="451" y="15693"/>
                  <a:pt x="669" y="15742"/>
                </a:cubicBezTo>
                <a:lnTo>
                  <a:pt x="9921" y="18168"/>
                </a:lnTo>
                <a:lnTo>
                  <a:pt x="19173" y="15742"/>
                </a:lnTo>
                <a:cubicBezTo>
                  <a:pt x="19465" y="15693"/>
                  <a:pt x="19756" y="15726"/>
                  <a:pt x="19865" y="15825"/>
                </a:cubicBezTo>
                <a:close/>
                <a:moveTo>
                  <a:pt x="21286" y="9488"/>
                </a:moveTo>
                <a:lnTo>
                  <a:pt x="10104" y="6551"/>
                </a:lnTo>
                <a:lnTo>
                  <a:pt x="10104" y="1205"/>
                </a:lnTo>
                <a:lnTo>
                  <a:pt x="11160" y="924"/>
                </a:lnTo>
                <a:lnTo>
                  <a:pt x="11160" y="314"/>
                </a:lnTo>
                <a:lnTo>
                  <a:pt x="9994" y="0"/>
                </a:lnTo>
                <a:lnTo>
                  <a:pt x="8829" y="314"/>
                </a:lnTo>
                <a:lnTo>
                  <a:pt x="8829" y="924"/>
                </a:lnTo>
                <a:lnTo>
                  <a:pt x="9885" y="1205"/>
                </a:lnTo>
                <a:lnTo>
                  <a:pt x="9885" y="6518"/>
                </a:lnTo>
                <a:cubicBezTo>
                  <a:pt x="9812" y="6518"/>
                  <a:pt x="9739" y="6518"/>
                  <a:pt x="9666" y="6534"/>
                </a:cubicBezTo>
                <a:lnTo>
                  <a:pt x="305" y="8812"/>
                </a:lnTo>
                <a:cubicBezTo>
                  <a:pt x="87" y="8861"/>
                  <a:pt x="14" y="8993"/>
                  <a:pt x="123" y="9092"/>
                </a:cubicBezTo>
                <a:cubicBezTo>
                  <a:pt x="232" y="9191"/>
                  <a:pt x="524" y="9224"/>
                  <a:pt x="742" y="9175"/>
                </a:cubicBezTo>
                <a:lnTo>
                  <a:pt x="9885" y="6963"/>
                </a:lnTo>
                <a:lnTo>
                  <a:pt x="20667" y="9785"/>
                </a:lnTo>
                <a:cubicBezTo>
                  <a:pt x="20667" y="13657"/>
                  <a:pt x="20604" y="10939"/>
                  <a:pt x="20604" y="14811"/>
                </a:cubicBezTo>
                <a:cubicBezTo>
                  <a:pt x="20604" y="14926"/>
                  <a:pt x="20922" y="14955"/>
                  <a:pt x="21073" y="14938"/>
                </a:cubicBezTo>
                <a:cubicBezTo>
                  <a:pt x="21224" y="14921"/>
                  <a:pt x="21463" y="14821"/>
                  <a:pt x="21510" y="14711"/>
                </a:cubicBezTo>
                <a:cubicBezTo>
                  <a:pt x="21520" y="13031"/>
                  <a:pt x="21531" y="11350"/>
                  <a:pt x="21541" y="9670"/>
                </a:cubicBezTo>
                <a:cubicBezTo>
                  <a:pt x="21541" y="9604"/>
                  <a:pt x="21432" y="9538"/>
                  <a:pt x="21286" y="9488"/>
                </a:cubicBezTo>
                <a:close/>
              </a:path>
            </a:pathLst>
          </a:custGeom>
          <a:solidFill>
            <a:srgbClr val="4F408E"/>
          </a:solidFill>
          <a:ln w="12700">
            <a:solidFill>
              <a:srgbClr val="4F408E"/>
            </a:solidFill>
            <a:miter lim="400000"/>
          </a:ln>
        </p:spPr>
        <p:txBody>
          <a:bodyPr lIns="57150" tIns="57150" rIns="57150" bIns="57150" anchor="ctr"/>
          <a:lstStyle/>
          <a:p>
            <a:pPr defTabSz="1371600">
              <a:defRPr sz="3000">
                <a:solidFill>
                  <a:srgbClr val="FFFFFF"/>
                </a:solidFill>
              </a:defRPr>
            </a:pPr>
            <a:endParaRPr sz="4500" dirty="0">
              <a:solidFill>
                <a:srgbClr val="FFFFFF"/>
              </a:solidFill>
              <a:latin typeface="Calibri" panose="020F0502020204030204"/>
            </a:endParaRPr>
          </a:p>
        </p:txBody>
      </p:sp>
      <p:grpSp>
        <p:nvGrpSpPr>
          <p:cNvPr id="56" name="Group 55">
            <a:extLst>
              <a:ext uri="{FF2B5EF4-FFF2-40B4-BE49-F238E27FC236}">
                <a16:creationId xmlns:a16="http://schemas.microsoft.com/office/drawing/2014/main" id="{A44732C0-AB78-4C89-871F-32D6F783E25F}"/>
              </a:ext>
            </a:extLst>
          </p:cNvPr>
          <p:cNvGrpSpPr/>
          <p:nvPr/>
        </p:nvGrpSpPr>
        <p:grpSpPr>
          <a:xfrm>
            <a:off x="15005505" y="1054838"/>
            <a:ext cx="3168907" cy="2073731"/>
            <a:chOff x="332936" y="2412321"/>
            <a:chExt cx="2975111" cy="1382486"/>
          </a:xfrm>
        </p:grpSpPr>
        <p:sp>
          <p:nvSpPr>
            <p:cNvPr id="57" name="TextBox 56">
              <a:extLst>
                <a:ext uri="{FF2B5EF4-FFF2-40B4-BE49-F238E27FC236}">
                  <a16:creationId xmlns:a16="http://schemas.microsoft.com/office/drawing/2014/main" id="{480EE4C5-7549-4E10-A225-016D93985919}"/>
                </a:ext>
              </a:extLst>
            </p:cNvPr>
            <p:cNvSpPr txBox="1"/>
            <p:nvPr/>
          </p:nvSpPr>
          <p:spPr>
            <a:xfrm>
              <a:off x="332936" y="2412321"/>
              <a:ext cx="2926079" cy="677108"/>
            </a:xfrm>
            <a:prstGeom prst="rect">
              <a:avLst/>
            </a:prstGeom>
            <a:noFill/>
          </p:spPr>
          <p:txBody>
            <a:bodyPr wrap="square" lIns="0" rIns="0" rtlCol="0" anchor="b">
              <a:spAutoFit/>
            </a:bodyPr>
            <a:lstStyle/>
            <a:p>
              <a:pPr defTabSz="1371600"/>
              <a:r>
                <a:rPr lang="en-US" sz="3000" b="1" noProof="1">
                  <a:solidFill>
                    <a:prstClr val="black"/>
                  </a:solidFill>
                  <a:latin typeface="+mj-lt"/>
                </a:rPr>
                <a:t>Prior infringements</a:t>
              </a:r>
            </a:p>
          </p:txBody>
        </p:sp>
        <p:sp>
          <p:nvSpPr>
            <p:cNvPr id="58" name="TextBox 57">
              <a:extLst>
                <a:ext uri="{FF2B5EF4-FFF2-40B4-BE49-F238E27FC236}">
                  <a16:creationId xmlns:a16="http://schemas.microsoft.com/office/drawing/2014/main" id="{3928D036-347A-4FAB-BC53-182E868EAA6D}"/>
                </a:ext>
              </a:extLst>
            </p:cNvPr>
            <p:cNvSpPr txBox="1"/>
            <p:nvPr/>
          </p:nvSpPr>
          <p:spPr>
            <a:xfrm>
              <a:off x="332936" y="3086922"/>
              <a:ext cx="2975111" cy="707885"/>
            </a:xfrm>
            <a:prstGeom prst="rect">
              <a:avLst/>
            </a:prstGeom>
            <a:noFill/>
          </p:spPr>
          <p:txBody>
            <a:bodyPr wrap="square" lIns="0" rIns="0" rtlCol="0" anchor="t">
              <a:spAutoFit/>
            </a:bodyPr>
            <a:lstStyle/>
            <a:p>
              <a:pPr defTabSz="1371600"/>
              <a:r>
                <a:rPr lang="en-AU" sz="2100" noProof="1">
                  <a:solidFill>
                    <a:prstClr val="black">
                      <a:lumMod val="65000"/>
                      <a:lumOff val="35000"/>
                    </a:prstClr>
                  </a:solidFill>
                  <a:latin typeface="+mj-lt"/>
                </a:rPr>
                <a:t>Approximately </a:t>
              </a:r>
              <a:r>
                <a:rPr lang="en-AU" sz="2100" b="1" noProof="1">
                  <a:solidFill>
                    <a:prstClr val="black">
                      <a:lumMod val="65000"/>
                      <a:lumOff val="35000"/>
                    </a:prstClr>
                  </a:solidFill>
                  <a:latin typeface="+mj-lt"/>
                </a:rPr>
                <a:t>1</a:t>
              </a:r>
              <a:r>
                <a:rPr lang="en-AU" sz="2100" noProof="1">
                  <a:solidFill>
                    <a:prstClr val="black">
                      <a:lumMod val="65000"/>
                      <a:lumOff val="35000"/>
                    </a:prstClr>
                  </a:solidFill>
                  <a:latin typeface="+mj-lt"/>
                </a:rPr>
                <a:t> prior traffic infringements in the 2 years pre-finalisation</a:t>
              </a:r>
            </a:p>
          </p:txBody>
        </p:sp>
      </p:grpSp>
      <p:pic>
        <p:nvPicPr>
          <p:cNvPr id="11" name="Graphic 10" descr="No Driving outline">
            <a:extLst>
              <a:ext uri="{FF2B5EF4-FFF2-40B4-BE49-F238E27FC236}">
                <a16:creationId xmlns:a16="http://schemas.microsoft.com/office/drawing/2014/main" id="{BC15C854-437A-4575-945E-B4B4D1F203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8326" y="3831344"/>
            <a:ext cx="1617339" cy="1617339"/>
          </a:xfrm>
          <a:prstGeom prst="rect">
            <a:avLst/>
          </a:prstGeom>
        </p:spPr>
      </p:pic>
      <p:pic>
        <p:nvPicPr>
          <p:cNvPr id="28" name="Graphic 27" descr="Daily calendar with solid fill">
            <a:extLst>
              <a:ext uri="{FF2B5EF4-FFF2-40B4-BE49-F238E27FC236}">
                <a16:creationId xmlns:a16="http://schemas.microsoft.com/office/drawing/2014/main" id="{E05F84E7-99DC-46CC-8726-26F20A8CBE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4092" y="3933970"/>
            <a:ext cx="1401022" cy="1401022"/>
          </a:xfrm>
          <a:prstGeom prst="rect">
            <a:avLst/>
          </a:prstGeom>
        </p:spPr>
      </p:pic>
      <p:pic>
        <p:nvPicPr>
          <p:cNvPr id="55" name="Graphic 54" descr="Group of people with solid fill">
            <a:extLst>
              <a:ext uri="{FF2B5EF4-FFF2-40B4-BE49-F238E27FC236}">
                <a16:creationId xmlns:a16="http://schemas.microsoft.com/office/drawing/2014/main" id="{8DADA790-8FFB-489D-B745-A1B7749AD4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7998" y="5282231"/>
            <a:ext cx="1200150" cy="1200150"/>
          </a:xfrm>
          <a:prstGeom prst="rect">
            <a:avLst/>
          </a:prstGeom>
        </p:spPr>
      </p:pic>
      <p:pic>
        <p:nvPicPr>
          <p:cNvPr id="60" name="Graphic 59" descr="Social distancing outline">
            <a:extLst>
              <a:ext uri="{FF2B5EF4-FFF2-40B4-BE49-F238E27FC236}">
                <a16:creationId xmlns:a16="http://schemas.microsoft.com/office/drawing/2014/main" id="{FFACFF29-EE1A-42D8-B6D3-9F6BDF72BA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08576" y="5345183"/>
            <a:ext cx="1137198" cy="1137198"/>
          </a:xfrm>
          <a:prstGeom prst="rect">
            <a:avLst/>
          </a:prstGeom>
        </p:spPr>
      </p:pic>
      <p:pic>
        <p:nvPicPr>
          <p:cNvPr id="62" name="Graphic 61" descr="Map with pin with solid fill">
            <a:extLst>
              <a:ext uri="{FF2B5EF4-FFF2-40B4-BE49-F238E27FC236}">
                <a16:creationId xmlns:a16="http://schemas.microsoft.com/office/drawing/2014/main" id="{91857D09-E444-4B0F-A19D-FCA4AF60FF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83333" y="3889067"/>
            <a:ext cx="1316221" cy="1316221"/>
          </a:xfrm>
          <a:prstGeom prst="rect">
            <a:avLst/>
          </a:prstGeom>
        </p:spPr>
      </p:pic>
      <p:sp>
        <p:nvSpPr>
          <p:cNvPr id="2" name="Rectangle: Rounded Corners 1">
            <a:extLst>
              <a:ext uri="{FF2B5EF4-FFF2-40B4-BE49-F238E27FC236}">
                <a16:creationId xmlns:a16="http://schemas.microsoft.com/office/drawing/2014/main" id="{1F611B83-0CA1-4057-8D34-FE30FC634776}"/>
              </a:ext>
            </a:extLst>
          </p:cNvPr>
          <p:cNvSpPr/>
          <p:nvPr/>
        </p:nvSpPr>
        <p:spPr>
          <a:xfrm>
            <a:off x="13497162" y="3933970"/>
            <a:ext cx="80540" cy="1837476"/>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9C69B46A-96AF-47C8-BB94-E249BDFCEB57}"/>
              </a:ext>
            </a:extLst>
          </p:cNvPr>
          <p:cNvSpPr/>
          <p:nvPr/>
        </p:nvSpPr>
        <p:spPr>
          <a:xfrm>
            <a:off x="13497162" y="3889067"/>
            <a:ext cx="80540" cy="11143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93613266"/>
      </p:ext>
    </p:extLst>
  </p:cSld>
  <p:clrMapOvr>
    <a:masterClrMapping/>
  </p:clrMapOvr>
</p:sld>
</file>

<file path=ppt/theme/theme1.xml><?xml version="1.0" encoding="utf-8"?>
<a:theme xmlns:a="http://schemas.openxmlformats.org/drawingml/2006/main" name="BOCSAR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vert270" wrap="none" rtlCol="0">
        <a:spAutoFit/>
      </a:bodyPr>
      <a:lstStyle>
        <a:defPPr algn="ctr">
          <a:defRPr sz="2800" b="1" spc="30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OCSAR-powerpoint_Final_StandardFonts" id="{623464A6-85F2-E04E-AE0E-AE068001096E}" vid="{CC362DEC-5824-794C-934E-E08E47981AB6}"/>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1B3455C8FFB24EB97649CAD9C33C2C" ma:contentTypeVersion="25" ma:contentTypeDescription="Create a new document." ma:contentTypeScope="" ma:versionID="6aa8c85e184b9f76f4e822b28d4e4d65">
  <xsd:schema xmlns:xsd="http://www.w3.org/2001/XMLSchema" xmlns:xs="http://www.w3.org/2001/XMLSchema" xmlns:p="http://schemas.microsoft.com/office/2006/metadata/properties" xmlns:ns1="http://schemas.microsoft.com/sharepoint/v3" xmlns:ns2="73698297-2185-4948-8464-43a764ec9ef2" xmlns:ns4="7682a661-0ade-4637-84c8-77ce31dee783" targetNamespace="http://schemas.microsoft.com/office/2006/metadata/properties" ma:root="true" ma:fieldsID="01eb859acfd1067ef667f2d989091013" ns1:_="" ns2:_="" ns4:_="">
    <xsd:import namespace="http://schemas.microsoft.com/sharepoint/v3"/>
    <xsd:import namespace="73698297-2185-4948-8464-43a764ec9ef2"/>
    <xsd:import namespace="7682a661-0ade-4637-84c8-77ce31dee783"/>
    <xsd:element name="properties">
      <xsd:complexType>
        <xsd:sequence>
          <xsd:element name="documentManagement">
            <xsd:complexType>
              <xsd:all>
                <xsd:element ref="ns2:Pub_x0020_ID" minOccurs="0"/>
                <xsd:element ref="ns2:Type_x0020_of_x0020_Publication" minOccurs="0"/>
                <xsd:element ref="ns2:Issue_x0020_number" minOccurs="0"/>
                <xsd:element ref="ns2:Publication_x0020_Full_x0020_Date" minOccurs="0"/>
                <xsd:element ref="ns2:Author0" minOccurs="0"/>
                <xsd:element ref="ns2:Abstract" minOccurs="0"/>
                <xsd:element ref="ns2:Aim" minOccurs="0"/>
                <xsd:element ref="ns2:Background" minOccurs="0"/>
                <xsd:element ref="ns2:Key_x0020_findings" minOccurs="0"/>
                <xsd:element ref="ns2:Method" minOccurs="0"/>
                <xsd:element ref="ns2:Results" minOccurs="0"/>
                <xsd:element ref="ns2:Conclusion" minOccurs="0"/>
                <xsd:element ref="ns2:Publication_x0020_Title" minOccurs="0"/>
                <xsd:element ref="ns2:Full_x0020_report" minOccurs="0"/>
                <xsd:element ref="ns2:Media_x0020_release" minOccurs="0"/>
                <xsd:element ref="ns2:ne8158a489a9473f9c54eecb4c21131b" minOccurs="0"/>
                <xsd:element ref="ns4:TaxCatchAll" minOccurs="0"/>
                <xsd:element ref="ns2: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5" nillable="true" ma:displayName="Scheduling Start Date" ma:description="" ma:internalName="PublishingStartDate">
      <xsd:simpleType>
        <xsd:restriction base="dms:Unknown"/>
      </xsd:simpleType>
    </xsd:element>
    <xsd:element name="PublishingExpirationDate" ma:index="36"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698297-2185-4948-8464-43a764ec9ef2" elementFormDefault="qualified">
    <xsd:import namespace="http://schemas.microsoft.com/office/2006/documentManagement/types"/>
    <xsd:import namespace="http://schemas.microsoft.com/office/infopath/2007/PartnerControls"/>
    <xsd:element name="Pub_x0020_ID" ma:index="2" nillable="true" ma:displayName="Pub ID" ma:description="Publication ID - internal use only, for filtering within web parts, not to be displayed on we pages" ma:hidden="true" ma:internalName="Pub_x0020_ID" ma:readOnly="false">
      <xsd:simpleType>
        <xsd:restriction base="dms:Text">
          <xsd:maxLength value="255"/>
        </xsd:restriction>
      </xsd:simpleType>
    </xsd:element>
    <xsd:element name="Type_x0020_of_x0020_Publication" ma:index="3" nillable="true" ma:displayName="Type of Publication" ma:description="Type of Publication/Report" ma:format="Dropdown" ma:hidden="true" ma:internalName="Type_x0020_of_x0020_Publication" ma:readOnly="false">
      <xsd:simpleType>
        <xsd:restriction base="dms:Choice">
          <xsd:enumeration value="Alcohol Studies Bulletin"/>
          <xsd:enumeration value="Bureau Brief"/>
          <xsd:enumeration value="Crime and Justice Bulletin"/>
          <xsd:enumeration value="General Report Series"/>
          <xsd:enumeration value="Legislative Evaluation"/>
          <xsd:enumeration value="Map"/>
          <xsd:enumeration value="NSW Criminal Courts Statistics"/>
          <xsd:enumeration value="NSW Custody Statistics"/>
          <xsd:enumeration value="NSW Recorded Crime Statistics"/>
          <xsd:enumeration value="Recorded Crime Audit"/>
          <xsd:enumeration value="Statistical Bulletin"/>
          <xsd:enumeration value="Statistical Report"/>
          <xsd:enumeration value="Sydney Coroners' Courts Statistics"/>
        </xsd:restriction>
      </xsd:simpleType>
    </xsd:element>
    <xsd:element name="Issue_x0020_number" ma:index="4" nillable="true" ma:displayName="Issue number" ma:description="Enter the Issue number ONLY if the Type of Publication is a Crime and Justice Bulletin, Bureau Brief, Alcohol Studies Bulletin, Legislative Evaluation Statistical Bulletin, or Statistical Report. e.g. for CJB123, enter &quot;123&quot; as the Issue number.&#10;&#10;To be shown within the metadata on the publication's summary pages. Data is to be combined with the &quot;Type of publication&quot; field to become &quot;Report type&quot; on the front-end of the website." ma:hidden="true" ma:internalName="Issue_x0020_number" ma:readOnly="false">
      <xsd:simpleType>
        <xsd:restriction base="dms:Text">
          <xsd:maxLength value="255"/>
        </xsd:restriction>
      </xsd:simpleType>
    </xsd:element>
    <xsd:element name="Publication_x0020_Full_x0020_Date" ma:index="6" nillable="true" ma:displayName="Publication Full Date" ma:description="Exact Publication date of the report&#10;(NOTE: enter the first day of month if exact day is unknown)" ma:format="DateOnly" ma:hidden="true" ma:internalName="Publication_x0020_Full_x0020_Date" ma:readOnly="false">
      <xsd:simpleType>
        <xsd:restriction base="dms:DateTime"/>
      </xsd:simpleType>
    </xsd:element>
    <xsd:element name="Author0" ma:index="12" nillable="true" ma:displayName="Author" ma:description="Author/s of the publication - order by magnitude of contribution" ma:hidden="true" ma:internalName="Author0" ma:readOnly="false">
      <xsd:simpleType>
        <xsd:restriction base="dms:Text">
          <xsd:maxLength value="255"/>
        </xsd:restriction>
      </xsd:simpleType>
    </xsd:element>
    <xsd:element name="Abstract" ma:index="14" nillable="true" ma:displayName="Abstract" ma:description="Abstract or Summary for publications prior to 2010" ma:hidden="true" ma:internalName="Abstract" ma:readOnly="false">
      <xsd:simpleType>
        <xsd:restriction base="dms:Note"/>
      </xsd:simpleType>
    </xsd:element>
    <xsd:element name="Aim" ma:index="15" nillable="true" ma:displayName="Aim" ma:description="Aim of the publication" ma:hidden="true" ma:internalName="Aim" ma:readOnly="false">
      <xsd:simpleType>
        <xsd:restriction base="dms:Note"/>
      </xsd:simpleType>
    </xsd:element>
    <xsd:element name="Background" ma:index="16" nillable="true" ma:displayName="Background" ma:description="Background of the report/publication" ma:hidden="true" ma:internalName="Background" ma:readOnly="false">
      <xsd:simpleType>
        <xsd:restriction base="dms:Note"/>
      </xsd:simpleType>
    </xsd:element>
    <xsd:element name="Key_x0020_findings" ma:index="17" nillable="true" ma:displayName="Key findings" ma:description="Key findings of the report/publication" ma:hidden="true" ma:internalName="Key_x0020_findings" ma:readOnly="false">
      <xsd:simpleType>
        <xsd:restriction base="dms:Note"/>
      </xsd:simpleType>
    </xsd:element>
    <xsd:element name="Method" ma:index="18" nillable="true" ma:displayName="Method" ma:description="Method used in the research report" ma:hidden="true" ma:internalName="Method" ma:readOnly="false">
      <xsd:simpleType>
        <xsd:restriction base="dms:Note"/>
      </xsd:simpleType>
    </xsd:element>
    <xsd:element name="Results" ma:index="19" nillable="true" ma:displayName="Results" ma:description="Results and outcomes of the research report" ma:hidden="true" ma:internalName="Results" ma:readOnly="false">
      <xsd:simpleType>
        <xsd:restriction base="dms:Note"/>
      </xsd:simpleType>
    </xsd:element>
    <xsd:element name="Conclusion" ma:index="20" nillable="true" ma:displayName="Conclusion" ma:description="Conclusion of the report/publication" ma:hidden="true" ma:internalName="Conclusion" ma:readOnly="false">
      <xsd:simpleType>
        <xsd:restriction base="dms:Note"/>
      </xsd:simpleType>
    </xsd:element>
    <xsd:element name="Publication_x0020_Title" ma:index="21" nillable="true" ma:displayName="Publication Title" ma:description="Hyperlink to the summary page of the publication which will display the metadata stored in this record" ma:format="Hyperlink" ma:hidden="true" ma:internalName="Publication_x0020_Titl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Full_x0020_report" ma:index="22" nillable="true" ma:displayName="Full report" ma:description="Hyperlink to the full report file - i.e. link of this file" ma:format="Hyperlink" ma:hidden="true" ma:internalName="Full_x0020_repor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_x0020_release" ma:index="23" nillable="true" ma:displayName="Media release" ma:description="Hyperlink to the media release for this publication" ma:format="Hyperlink" ma:hidden="true" ma:internalName="Media_x0020_releas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ne8158a489a9473f9c54eecb4c21131b" ma:index="27" nillable="true" ma:displayName="Content tags_0" ma:hidden="true" ma:internalName="ne8158a489a9473f9c54eecb4c21131b0">
      <xsd:simpleType>
        <xsd:restriction base="dms:Note"/>
      </xsd:simpleType>
    </xsd:element>
    <xsd:element name="bc56bdda6a6a44c48d8cfdd96ad4c147" ma:index="34" nillable="true" ma:taxonomy="true" ma:internalName="bc56bdda6a6a44c48d8cfdd96ad4c1470" ma:taxonomyFieldName="DC_x002e_Type_x002e_DocType_x0020__x0028_JSMS" ma:displayName="DC.Type.DocType (JSMS)" ma:default="28;#Report|55c057c3-5c13-4ca6-8dab-3fe1e0497fe2" ma:fieldId="{bc56bdda-6a6a-44c4-8d8c-fdd96ad4c147}" ma:sspId="f6e08d11-6f9a-422e-94df-5713af838a64" ma:termSetId="b3e06974-9d97-43bf-b4dd-d0f5e0db0ed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28" nillable="true" ma:displayName="Taxonomy Catch All Column"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index="1" ma:displayName="Title"/>
        <xsd:element ref="dc:subject" minOccurs="0" maxOccurs="1" ma:displayName="Subject"/>
        <xsd:element ref="dc:description" minOccurs="0" maxOccurs="1"/>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ey_x0020_findings xmlns="73698297-2185-4948-8464-43a764ec9ef2" xsi:nil="true"/>
    <Publication_x0020_Full_x0020_Date xmlns="73698297-2185-4948-8464-43a764ec9ef2" xsi:nil="true"/>
    <Conclusion xmlns="73698297-2185-4948-8464-43a764ec9ef2" xsi:nil="true"/>
    <TaxCatchAll xmlns="7682a661-0ade-4637-84c8-77ce31dee783">
      <Value>126</Value>
      <Value>105</Value>
    </TaxCatchAll>
    <Abstract xmlns="73698297-2185-4948-8464-43a764ec9ef2" xsi:nil="true"/>
    <bc56bdda6a6a44c48d8cfdd96ad4c147 xmlns="73698297-2185-4948-8464-43a764ec9ef2">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96b9c332-40fe-4061-87fb-bc6c76567afe</TermId>
        </TermInfo>
      </Terms>
    </bc56bdda6a6a44c48d8cfdd96ad4c147>
    <Author0 xmlns="73698297-2185-4948-8464-43a764ec9ef2" xsi:nil="true"/>
    <Publication_x0020_Title xmlns="73698297-2185-4948-8464-43a764ec9ef2">
      <Url xsi:nil="true"/>
      <Description xsi:nil="true"/>
    </Publication_x0020_Title>
    <ne8158a489a9473f9c54eecb4c21131b xmlns="73698297-2185-4948-8464-43a764ec9ef2" xsi:nil="true"/>
    <Type_x0020_of_x0020_Publication xmlns="73698297-2185-4948-8464-43a764ec9ef2" xsi:nil="true"/>
    <Method xmlns="73698297-2185-4948-8464-43a764ec9ef2" xsi:nil="true"/>
    <Media_x0020_release xmlns="73698297-2185-4948-8464-43a764ec9ef2">
      <Url xsi:nil="true"/>
      <Description xsi:nil="true"/>
    </Media_x0020_release>
    <PublishingExpirationDate xmlns="http://schemas.microsoft.com/sharepoint/v3" xsi:nil="true"/>
    <Issue_x0020_number xmlns="73698297-2185-4948-8464-43a764ec9ef2" xsi:nil="true"/>
    <PublishingStartDate xmlns="http://schemas.microsoft.com/sharepoint/v3" xsi:nil="true"/>
    <Results xmlns="73698297-2185-4948-8464-43a764ec9ef2" xsi:nil="true"/>
    <Full_x0020_report xmlns="73698297-2185-4948-8464-43a764ec9ef2">
      <Url xsi:nil="true"/>
      <Description xsi:nil="true"/>
    </Full_x0020_report>
    <Pub_x0020_ID xmlns="73698297-2185-4948-8464-43a764ec9ef2" xsi:nil="true"/>
    <Background xmlns="73698297-2185-4948-8464-43a764ec9ef2" xsi:nil="true"/>
    <Aim xmlns="73698297-2185-4948-8464-43a764ec9ef2" xsi:nil="true"/>
  </documentManagement>
</p:properties>
</file>

<file path=customXml/itemProps1.xml><?xml version="1.0" encoding="utf-8"?>
<ds:datastoreItem xmlns:ds="http://schemas.openxmlformats.org/officeDocument/2006/customXml" ds:itemID="{50CD6F2E-3744-44B8-93A8-BABC6AF69A5A}"/>
</file>

<file path=customXml/itemProps2.xml><?xml version="1.0" encoding="utf-8"?>
<ds:datastoreItem xmlns:ds="http://schemas.openxmlformats.org/officeDocument/2006/customXml" ds:itemID="{EFE47551-85DD-4167-96B3-FF7AA75E4510}">
  <ds:schemaRefs>
    <ds:schemaRef ds:uri="http://schemas.microsoft.com/sharepoint/v3/contenttype/forms"/>
  </ds:schemaRefs>
</ds:datastoreItem>
</file>

<file path=customXml/itemProps3.xml><?xml version="1.0" encoding="utf-8"?>
<ds:datastoreItem xmlns:ds="http://schemas.openxmlformats.org/officeDocument/2006/customXml" ds:itemID="{89D82E56-1278-4A23-ABCE-B838AD56F8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BOCSAR PowerPoint Template - Wide Screen</Template>
  <TotalTime>7127</TotalTime>
  <Words>3752</Words>
  <Application>Microsoft Office PowerPoint</Application>
  <PresentationFormat>Custom</PresentationFormat>
  <Paragraphs>248</Paragraphs>
  <Slides>23</Slides>
  <Notes>20</Notes>
  <HiddenSlides>3</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Calibri Light</vt:lpstr>
      <vt:lpstr>Helvetica</vt:lpstr>
      <vt:lpstr>Open Sans</vt:lpstr>
      <vt:lpstr>Open Sans Semibold</vt:lpstr>
      <vt:lpstr>Public Sans (NSW) Light</vt:lpstr>
      <vt:lpstr>BOCSAR PowerPoint Template</vt:lpstr>
      <vt:lpstr>Template PresentationGO</vt:lpstr>
      <vt:lpstr>1_Template PresentationGo</vt:lpstr>
      <vt:lpstr>2_Template PresentationGo</vt:lpstr>
      <vt:lpstr>3_Template PresentationGo</vt:lpstr>
      <vt:lpstr>PowerPoint Presentation</vt:lpstr>
      <vt:lpstr>PowerPoint Presentation</vt:lpstr>
      <vt:lpstr>PowerPoint Presentation</vt:lpstr>
      <vt:lpstr>PowerPoint Presentation</vt:lpstr>
      <vt:lpstr>PowerPoint Presentation</vt:lpstr>
      <vt:lpstr>We examined both criminal justice and road safety outcomes</vt:lpstr>
      <vt:lpstr>We examined both criminal justice and road safety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MAIP is effective at reducing drink driving, particularly for those who are on longer orders</vt:lpstr>
      <vt:lpstr>MAIP is effective at reducing drink driving, particularly for those who are on longer orders</vt:lpstr>
      <vt:lpstr>PowerPoint Presentation</vt:lpstr>
      <vt:lpstr>PowerPoint Presentation</vt:lpstr>
    </vt:vector>
  </TitlesOfParts>
  <Company>Department of Attorney General &amp;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Ramsey</dc:creator>
  <cp:lastModifiedBy>Sara Rahman</cp:lastModifiedBy>
  <cp:revision>210</cp:revision>
  <cp:lastPrinted>2019-05-15T22:38:02Z</cp:lastPrinted>
  <dcterms:created xsi:type="dcterms:W3CDTF">2021-09-23T03:05:21Z</dcterms:created>
  <dcterms:modified xsi:type="dcterms:W3CDTF">2022-07-22T02:09:35Z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0x010100A81B3455C8FFB24EB97649CAD9C33C2C</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ne8158a489a9473f9c54eecb4c21131b">
    <vt:lpwstr>Conference proceedings / Presentations|c21264d4-9564-4e41-9805-0fcb8759ef5a</vt:lpwstr>
  </property>
</Properties>
</file>