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8" r:id="rId2"/>
    <p:sldId id="279" r:id="rId3"/>
    <p:sldId id="271" r:id="rId4"/>
    <p:sldId id="285" r:id="rId5"/>
    <p:sldId id="259" r:id="rId6"/>
    <p:sldId id="272" r:id="rId7"/>
    <p:sldId id="273" r:id="rId8"/>
    <p:sldId id="277" r:id="rId9"/>
    <p:sldId id="280" r:id="rId10"/>
    <p:sldId id="284" r:id="rId11"/>
    <p:sldId id="274" r:id="rId12"/>
    <p:sldId id="275" r:id="rId13"/>
    <p:sldId id="278" r:id="rId14"/>
    <p:sldId id="276" r:id="rId15"/>
    <p:sldId id="281" r:id="rId16"/>
  </p:sldIdLst>
  <p:sldSz cx="18288000" cy="10287000"/>
  <p:notesSz cx="6799263" cy="9929813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E6"/>
    <a:srgbClr val="F1F0E3"/>
    <a:srgbClr val="F1EFE2"/>
    <a:srgbClr val="FFF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 autoAdjust="0"/>
    <p:restoredTop sz="94588" autoAdjust="0"/>
  </p:normalViewPr>
  <p:slideViewPr>
    <p:cSldViewPr>
      <p:cViewPr varScale="1">
        <p:scale>
          <a:sx n="62" d="100"/>
          <a:sy n="62" d="100"/>
        </p:scale>
        <p:origin x="-86" y="-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8463" cy="3723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5648" y="0"/>
            <a:ext cx="3928463" cy="3723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20.8.2021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4587" cy="2787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569" y="3530600"/>
            <a:ext cx="7252547" cy="33461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61201"/>
            <a:ext cx="3928463" cy="370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5648" y="7061201"/>
            <a:ext cx="3928463" cy="370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8463" cy="3723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5648" y="0"/>
            <a:ext cx="3928463" cy="3723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20.8.2021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4587" cy="2787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569" y="3530600"/>
            <a:ext cx="7252547" cy="33461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61201"/>
            <a:ext cx="3928463" cy="370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5648" y="7061201"/>
            <a:ext cx="3928463" cy="370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157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456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413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606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73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56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291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75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941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784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549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62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7BDFED6-6E33-4606-AFE2-886ADB1C01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icroscope, miller&#10;&#10;Description automatically generated">
            <a:extLst>
              <a:ext uri="{FF2B5EF4-FFF2-40B4-BE49-F238E27FC236}">
                <a16:creationId xmlns="" xmlns:a16="http://schemas.microsoft.com/office/drawing/2014/main" id="{0B02A6C0-9565-4C34-A669-6D1974D04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8" r="-1" b="4350"/>
          <a:stretch/>
        </p:blipFill>
        <p:spPr>
          <a:xfrm>
            <a:off x="6821905" y="-7"/>
            <a:ext cx="11466093" cy="5522108"/>
          </a:xfrm>
          <a:prstGeom prst="rect">
            <a:avLst/>
          </a:prstGeom>
        </p:spPr>
      </p:pic>
      <p:pic>
        <p:nvPicPr>
          <p:cNvPr id="13" name="Picture 12" descr="A picture containing text, indoor, person, ceiling&#10;&#10;Description automatically generated">
            <a:extLst>
              <a:ext uri="{FF2B5EF4-FFF2-40B4-BE49-F238E27FC236}">
                <a16:creationId xmlns="" xmlns:a16="http://schemas.microsoft.com/office/drawing/2014/main" id="{05926A1F-DBAC-4323-A5ED-DD14C8D16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5" r="-1" b="26324"/>
          <a:stretch/>
        </p:blipFill>
        <p:spPr>
          <a:xfrm>
            <a:off x="6821907" y="5522113"/>
            <a:ext cx="11466093" cy="476489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90DEF05-784E-4B61-89E4-04C4ECF4E5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43000" y="803903"/>
            <a:ext cx="8093868" cy="358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6000" spc="327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Evaluation of vocational training in custody and pathways to post-release employment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41BAEC7-F7B0-4224-8B18-8F74B7D87F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1257300" y="5522112"/>
            <a:ext cx="170306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00C8724A-2664-4DB3-9CA2-612412333342}"/>
              </a:ext>
            </a:extLst>
          </p:cNvPr>
          <p:cNvSpPr txBox="1"/>
          <p:nvPr/>
        </p:nvSpPr>
        <p:spPr>
          <a:xfrm>
            <a:off x="1295400" y="9110318"/>
            <a:ext cx="7083357" cy="453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2000" spc="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Corrections Research Evaluation and Statistics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6FF1B2B-F3F9-094F-9BAE-AB77B3AAC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7360213"/>
            <a:ext cx="4824802" cy="1584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9DAF63-295C-DB48-B13E-C33109E6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681F3C-1C19-1445-90C3-5A46639D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938EF47-7448-1A47-A1DE-22E29A2F2CC8}"/>
              </a:ext>
            </a:extLst>
          </p:cNvPr>
          <p:cNvCxnSpPr/>
          <p:nvPr/>
        </p:nvCxnSpPr>
        <p:spPr>
          <a:xfrm>
            <a:off x="1752600" y="5676900"/>
            <a:ext cx="1463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B97AC2-6D6E-4C4E-A5FF-167567AA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3374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23E26FA2-8CCA-D94A-AAC8-6E7C6E7FDAAC}"/>
              </a:ext>
            </a:extLst>
          </p:cNvPr>
          <p:cNvSpPr/>
          <p:nvPr/>
        </p:nvSpPr>
        <p:spPr>
          <a:xfrm>
            <a:off x="10820400" y="4533900"/>
            <a:ext cx="7315200" cy="3886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E2A677-4CEF-DE46-B9F3-787A94044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07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="" xmlns:a16="http://schemas.microsoft.com/office/drawing/2014/main" id="{191A4770-9AC1-4425-803B-9034942B3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3E3E8329-3596-4E1F-95AE-7DCED6607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" y="-1"/>
            <a:ext cx="18276651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64"/>
            <a:ext cx="18308735" cy="102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="" xmlns:a16="http://schemas.microsoft.com/office/drawing/2014/main" id="{1FE21981-771D-4A29-8D3A-D068BE54BF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" y="0"/>
            <a:ext cx="1828800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3" b="7064"/>
          <a:stretch/>
        </p:blipFill>
        <p:spPr bwMode="auto">
          <a:xfrm>
            <a:off x="20" y="-1"/>
            <a:ext cx="18013936" cy="10286999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1" r="11496"/>
          <a:stretch/>
        </p:blipFill>
        <p:spPr bwMode="auto">
          <a:xfrm>
            <a:off x="6720757" y="1660363"/>
            <a:ext cx="6250089" cy="5522447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F1D81B1-8ACA-1F41-894F-FBFC224D00D3}"/>
              </a:ext>
            </a:extLst>
          </p:cNvPr>
          <p:cNvSpPr txBox="1"/>
          <p:nvPr/>
        </p:nvSpPr>
        <p:spPr>
          <a:xfrm>
            <a:off x="14173200" y="419100"/>
            <a:ext cx="384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4355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3724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9DAF63-295C-DB48-B13E-C33109E6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681F3C-1C19-1445-90C3-5A46639D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938EF47-7448-1A47-A1DE-22E29A2F2CC8}"/>
              </a:ext>
            </a:extLst>
          </p:cNvPr>
          <p:cNvCxnSpPr/>
          <p:nvPr/>
        </p:nvCxnSpPr>
        <p:spPr>
          <a:xfrm>
            <a:off x="1752600" y="5676900"/>
            <a:ext cx="1463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B97AC2-6D6E-4C4E-A5FF-167567AA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3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9DAF63-295C-DB48-B13E-C33109E6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681F3C-1C19-1445-90C3-5A46639D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938EF47-7448-1A47-A1DE-22E29A2F2CC8}"/>
              </a:ext>
            </a:extLst>
          </p:cNvPr>
          <p:cNvCxnSpPr/>
          <p:nvPr/>
        </p:nvCxnSpPr>
        <p:spPr>
          <a:xfrm>
            <a:off x="1752600" y="5676900"/>
            <a:ext cx="1463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B97AC2-6D6E-4C4E-A5FF-167567AA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3374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23E26FA2-8CCA-D94A-AAC8-6E7C6E7FDAAC}"/>
              </a:ext>
            </a:extLst>
          </p:cNvPr>
          <p:cNvSpPr/>
          <p:nvPr/>
        </p:nvSpPr>
        <p:spPr>
          <a:xfrm>
            <a:off x="2819400" y="1257300"/>
            <a:ext cx="11506200" cy="3886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37246" cy="10287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29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3724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45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CEF50E2-A298-ED43-87B5-E551CEEA7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3750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9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9DAF63-295C-DB48-B13E-C33109E6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681F3C-1C19-1445-90C3-5A46639D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938EF47-7448-1A47-A1DE-22E29A2F2CC8}"/>
              </a:ext>
            </a:extLst>
          </p:cNvPr>
          <p:cNvCxnSpPr/>
          <p:nvPr/>
        </p:nvCxnSpPr>
        <p:spPr>
          <a:xfrm>
            <a:off x="1752600" y="5676900"/>
            <a:ext cx="1463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B97AC2-6D6E-4C4E-A5FF-167567AA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3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5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J Document" ma:contentTypeID="0x01010077DC2A28846341C9915EFC7988C44A4F00AC683DE72F6D54408E582A29A0E01260" ma:contentTypeVersion="4" ma:contentTypeDescription="" ma:contentTypeScope="" ma:versionID="6d8699e19d18e85c01352be16c7ff8ee">
  <xsd:schema xmlns:xsd="http://www.w3.org/2001/XMLSchema" xmlns:xs="http://www.w3.org/2001/XMLSchema" xmlns:p="http://schemas.microsoft.com/office/2006/metadata/properties" xmlns:ns1="http://schemas.microsoft.com/sharepoint/v3" xmlns:ns3="7682a661-0ade-4637-84c8-77ce31dee783" xmlns:ns4="e4ff26e6-61c9-4223-823f-818594960367" targetNamespace="http://schemas.microsoft.com/office/2006/metadata/properties" ma:root="true" ma:fieldsID="7b26b1d083b43316654d29245d50e201" ns1:_="" ns3:_="" ns4:_="">
    <xsd:import namespace="http://schemas.microsoft.com/sharepoint/v3"/>
    <xsd:import namespace="7682a661-0ade-4637-84c8-77ce31dee783"/>
    <xsd:import namespace="e4ff26e6-61c9-4223-823f-818594960367"/>
    <xsd:element name="properties">
      <xsd:complexType>
        <xsd:sequence>
          <xsd:element name="documentManagement">
            <xsd:complexType>
              <xsd:all>
                <xsd:element ref="ns3:TaxCatchAll" minOccurs="0"/>
                <xsd:element ref="ns4:ne8158a489a9473f9c54eecb4c21131b" minOccurs="0"/>
                <xsd:element ref="ns4:bc56bdda6a6a44c48d8cfdd96ad4c147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2a661-0ade-4637-84c8-77ce31dee78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1544a81-4f2a-458e-ab5b-bbbaec5e6e73}" ma:internalName="TaxCatchAll" ma:readOnly="false" ma:showField="CatchAllData" ma:web="7682a661-0ade-4637-84c8-77ce31dee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f26e6-61c9-4223-823f-818594960367" elementFormDefault="qualified">
    <xsd:import namespace="http://schemas.microsoft.com/office/2006/documentManagement/types"/>
    <xsd:import namespace="http://schemas.microsoft.com/office/infopath/2007/PartnerControls"/>
    <xsd:element name="ne8158a489a9473f9c54eecb4c21131b" ma:index="11" ma:taxonomy="true" ma:internalName="ne8158a489a9473f9c54eecb4c21131b" ma:taxonomyFieldName="Content_x0020_tags" ma:displayName="Content tags" ma:fieldId="{7e8158a4-89a9-473f-9c54-eecb4c21131b}" ma:taxonomyMulti="true" ma:sspId="f6e08d11-6f9a-422e-94df-5713af838a64" ma:termSetId="a069c314-3269-420f-97d4-651b5f06ed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c56bdda6a6a44c48d8cfdd96ad4c147" ma:index="12" nillable="true" ma:displayName="DC.Type.DocType (JSMS)_0" ma:hidden="true" ma:internalName="bc56bdda6a6a44c48d8cfdd96ad4c147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82a661-0ade-4637-84c8-77ce31dee783">
      <Value>126</Value>
      <Value>42</Value>
    </TaxCatchAll>
    <bc56bdda6a6a44c48d8cfdd96ad4c147 xmlns="e4ff26e6-61c9-4223-823f-818594960367" xsi:nil="true"/>
    <PublishingExpirationDate xmlns="http://schemas.microsoft.com/sharepoint/v3" xsi:nil="true"/>
    <PublishingStartDate xmlns="http://schemas.microsoft.com/sharepoint/v3" xsi:nil="true"/>
    <ne8158a489a9473f9c54eecb4c21131b xmlns="e4ff26e6-61c9-4223-823f-8185949603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Recidivism / Re-offending</TermName>
          <TermId xmlns="http://schemas.microsoft.com/office/infopath/2007/PartnerControls">61ca3078-9f47-4466-af99-7c24744e890e</TermId>
        </TermInfo>
      </Terms>
    </ne8158a489a9473f9c54eecb4c21131b>
  </documentManagement>
</p:properties>
</file>

<file path=customXml/itemProps1.xml><?xml version="1.0" encoding="utf-8"?>
<ds:datastoreItem xmlns:ds="http://schemas.openxmlformats.org/officeDocument/2006/customXml" ds:itemID="{D2BD58CD-CC01-404E-95F7-A941595AD25C}"/>
</file>

<file path=customXml/itemProps2.xml><?xml version="1.0" encoding="utf-8"?>
<ds:datastoreItem xmlns:ds="http://schemas.openxmlformats.org/officeDocument/2006/customXml" ds:itemID="{E5975AD7-0EA2-4BBC-B662-4DBF1B122024}"/>
</file>

<file path=customXml/itemProps3.xml><?xml version="1.0" encoding="utf-8"?>
<ds:datastoreItem xmlns:ds="http://schemas.openxmlformats.org/officeDocument/2006/customXml" ds:itemID="{0AFC4138-FBCB-46F4-9DCB-4118ACC9E4AC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33</Words>
  <Application>Microsoft Office PowerPoint</Application>
  <PresentationFormat>Custom</PresentationFormat>
  <Paragraphs>18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vocational training in custody and pathways to post-release employment</dc:title>
  <dc:creator>JEN GALOUZIS</dc:creator>
  <cp:lastModifiedBy>Jennifer Galouzis</cp:lastModifiedBy>
  <cp:revision>6</cp:revision>
  <dcterms:created xsi:type="dcterms:W3CDTF">2021-08-18T13:08:33Z</dcterms:created>
  <dcterms:modified xsi:type="dcterms:W3CDTF">2021-08-20T03:37:26Z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0x01010077DC2A28846341C9915EFC7988C44A4F00AC683DE72F6D54408E582A29A0E01260</vt:lpwstr>
  </property>
  <property fmtid="{D5CDD505-2E9C-101B-9397-08002B2CF9AE}" pid="3" name="bc56bdda6a6a44c48d8cfdd96ad4c1470">
    <vt:lpwstr>Presentation|96b9c332-40fe-4061-87fb-bc6c76567afe</vt:lpwstr>
  </property>
  <property fmtid="{D5CDD505-2E9C-101B-9397-08002B2CF9AE}" pid="4" name="Content tags">
    <vt:lpwstr>42;#Recidivism / Re-offending|61ca3078-9f47-4466-af99-7c24744e890e</vt:lpwstr>
  </property>
  <property fmtid="{D5CDD505-2E9C-101B-9397-08002B2CF9AE}" pid="5" name="DC.Type.DocType (JSMS">
    <vt:lpwstr>126;#Presentation|96b9c332-40fe-4061-87fb-bc6c76567afe</vt:lpwstr>
  </property>
</Properties>
</file>